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9" r:id="rId2"/>
    <p:sldId id="340" r:id="rId3"/>
    <p:sldId id="419" r:id="rId4"/>
    <p:sldId id="460" r:id="rId5"/>
    <p:sldId id="461" r:id="rId6"/>
    <p:sldId id="462" r:id="rId7"/>
    <p:sldId id="449" r:id="rId8"/>
    <p:sldId id="472" r:id="rId9"/>
    <p:sldId id="468" r:id="rId10"/>
    <p:sldId id="469" r:id="rId11"/>
    <p:sldId id="470" r:id="rId12"/>
    <p:sldId id="471" r:id="rId13"/>
    <p:sldId id="464" r:id="rId14"/>
    <p:sldId id="465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60"/>
            <p14:sldId id="461"/>
            <p14:sldId id="462"/>
            <p14:sldId id="449"/>
            <p14:sldId id="472"/>
            <p14:sldId id="468"/>
            <p14:sldId id="469"/>
            <p14:sldId id="470"/>
            <p14:sldId id="471"/>
            <p14:sldId id="464"/>
            <p14:sldId id="46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81491" autoAdjust="0"/>
  </p:normalViewPr>
  <p:slideViewPr>
    <p:cSldViewPr snapToGrid="0" snapToObjects="1">
      <p:cViewPr varScale="1">
        <p:scale>
          <a:sx n="93" d="100"/>
          <a:sy n="93" d="100"/>
        </p:scale>
        <p:origin x="224" y="472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的实现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直接发送比例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367265" y="5506890"/>
            <a:ext cx="5961790" cy="10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次来回收发中，只有个位数次由操作系统调度发送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A15DC-0266-F548-BBE1-A3EC7F35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69" y="1442282"/>
            <a:ext cx="8001000" cy="3759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64886C1-A879-6344-B80A-15F33EEDFC91}"/>
              </a:ext>
            </a:extLst>
          </p:cNvPr>
          <p:cNvSpPr txBox="1"/>
          <p:nvPr/>
        </p:nvSpPr>
        <p:spPr>
          <a:xfrm>
            <a:off x="3049286" y="1753364"/>
            <a:ext cx="1979914" cy="612248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88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368</Words>
  <Application>Microsoft Macintosh PowerPoint</Application>
  <PresentationFormat>Widescreen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2485</cp:revision>
  <cp:lastPrinted>2022-06-10T02:39:39Z</cp:lastPrinted>
  <dcterms:created xsi:type="dcterms:W3CDTF">2022-06-10T02:39:39Z</dcterms:created>
  <dcterms:modified xsi:type="dcterms:W3CDTF">2022-06-10T03:29:34Z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