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9" r:id="rId2"/>
    <p:sldId id="340" r:id="rId3"/>
    <p:sldId id="419" r:id="rId4"/>
    <p:sldId id="460" r:id="rId5"/>
    <p:sldId id="461" r:id="rId6"/>
    <p:sldId id="462" r:id="rId7"/>
    <p:sldId id="449" r:id="rId8"/>
    <p:sldId id="463" r:id="rId9"/>
    <p:sldId id="464" r:id="rId10"/>
    <p:sldId id="46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60"/>
            <p14:sldId id="461"/>
            <p14:sldId id="462"/>
            <p14:sldId id="449"/>
            <p14:sldId id="463"/>
            <p14:sldId id="464"/>
            <p14:sldId id="46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5">
          <p15:clr>
            <a:srgbClr val="A4A3A4"/>
          </p15:clr>
        </p15:guide>
        <p15:guide id="2" pos="701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 autoAdjust="0"/>
    <p:restoredTop sz="81504" autoAdjust="0"/>
  </p:normalViewPr>
  <p:slideViewPr>
    <p:cSldViewPr snapToGrid="0" snapToObjects="1">
      <p:cViewPr varScale="1">
        <p:scale>
          <a:sx n="95" d="100"/>
          <a:sy n="95" d="100"/>
        </p:scale>
        <p:origin x="200" y="360"/>
      </p:cViewPr>
      <p:guideLst>
        <p:guide orient="horz" pos="1135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54040-F8E5-1243-BF79-FABCCFA7882B}"/>
              </a:ext>
            </a:extLst>
          </p:cNvPr>
          <p:cNvSpPr txBox="1"/>
          <p:nvPr/>
        </p:nvSpPr>
        <p:spPr>
          <a:xfrm>
            <a:off x="1113971" y="1758689"/>
            <a:ext cx="10515600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984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的实现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EA9F2-F83B-7643-B4C4-79A5554BA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84"/>
          <a:stretch/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2A2C4-4FA2-D741-96D6-E73B6D1DD3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213"/>
          <a:stretch/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82A07-D785-9042-99DD-66CB7DB7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37643-38C5-7145-BF80-53D763980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53B13-3476-5B46-9E18-06C69C13A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3181B-32B4-6749-83A5-B5103BD7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8E3A97-0224-E44E-81F8-58F7FF57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88A1E-4153-A545-A258-149EB4636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DF70B-8CE5-E942-A909-E13521DCE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>
            <a:extLst>
              <a:ext uri="{FF2B5EF4-FFF2-40B4-BE49-F238E27FC236}">
                <a16:creationId xmlns:a16="http://schemas.microsoft.com/office/drawing/2014/main" id="{BD41FE05-9CFB-EA43-9AB7-9B2E68CF1513}"/>
              </a:ext>
            </a:extLst>
          </p:cNvPr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B70F17D4-2B67-8A4D-9890-E71934AA760C}"/>
              </a:ext>
            </a:extLst>
          </p:cNvPr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>
            <a:extLst>
              <a:ext uri="{FF2B5EF4-FFF2-40B4-BE49-F238E27FC236}">
                <a16:creationId xmlns:a16="http://schemas.microsoft.com/office/drawing/2014/main" id="{AAE5B1D8-5284-BF41-9669-195BA1E58646}"/>
              </a:ext>
            </a:extLst>
          </p:cNvPr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54040-F8E5-1243-BF79-FABCCFA7882B}"/>
              </a:ext>
            </a:extLst>
          </p:cNvPr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54040-F8E5-1243-BF79-FABCCFA7882B}"/>
              </a:ext>
            </a:extLst>
          </p:cNvPr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72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54040-F8E5-1243-BF79-FABCCFA7882B}"/>
              </a:ext>
            </a:extLst>
          </p:cNvPr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496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254</Words>
  <Application>Microsoft Macintosh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2480</cp:revision>
  <cp:lastPrinted>2022-06-03T15:22:11Z</cp:lastPrinted>
  <dcterms:created xsi:type="dcterms:W3CDTF">2022-06-03T15:22:11Z</dcterms:created>
  <dcterms:modified xsi:type="dcterms:W3CDTF">2022-06-09T04:25:28Z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