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11B7-DF3C-4005-8B29-E0016FF87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3D26C-1B1D-4B58-ACA7-608C1B42E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A774-4FF9-411B-BFC3-B4FA6EB8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0E4B-DA25-4533-9F92-9F4F4931FF2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EFA1D-56B7-408B-95C1-618D7F82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E681-4F3F-43D1-8875-4FC93F39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648-249A-4914-8978-4B24E00A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4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7768-674D-4715-A06A-74B94691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39AE3-AA3D-4133-90AF-3AAB4FFB9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E3B4A-4506-4F4C-81C6-FE8FF16E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0E4B-DA25-4533-9F92-9F4F4931FF2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B5773-E94B-4E05-B7B0-F5B6B4D2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8BE31-E51F-49FE-BB38-D692F22F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648-249A-4914-8978-4B24E00A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A187B-20AE-40A0-84DA-62E2E1F26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95C4A-AC33-4F88-A821-BBF01A85E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FCA1-9C59-47D1-B237-C717DB50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0E4B-DA25-4533-9F92-9F4F4931FF2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1E66-8D97-4757-8ED1-6DCC4D54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F706A-6AF7-4393-8F4C-0160AD12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648-249A-4914-8978-4B24E00A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3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E20F-C4FC-4553-BD51-F2C61A62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346F-B853-4CFC-97AB-2047F161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195D1-29CB-4574-991F-23EF8D53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0E4B-DA25-4533-9F92-9F4F4931FF2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58C6D-1E81-497F-AF8E-309D71A5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BD19-0355-4898-88CA-02E2B216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648-249A-4914-8978-4B24E00A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3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9CD7-A4C3-43B1-BB4F-53AB0177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FC6A2-DAC1-4BEF-A8F2-BB0B137B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35335-5A30-4C5C-9E54-F0872AFD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0E4B-DA25-4533-9F92-9F4F4931FF2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D75C4-AC69-405A-818E-8D35CA2C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473C-2448-435D-80AE-215737BA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648-249A-4914-8978-4B24E00A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94F2-EF51-47B3-A56F-4E0FF5C8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CEE9-87DF-459F-932E-53FB96B99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3795-980E-472B-B0DC-60C7B60F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AA4E4-1C7D-4C92-B63C-749D81D2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0E4B-DA25-4533-9F92-9F4F4931FF2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DCC1B-36DE-4434-B96C-7A4947A7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5CB93-8E38-4C74-A931-EF537088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648-249A-4914-8978-4B24E00A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8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2173-6CFA-43D9-8F9B-D2D62F89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24EE-ECAB-41FA-A4FB-76AD3738C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BF074-F8B3-4CDF-82AA-0486F7CA3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B98D7-0556-40DB-87E2-F722966B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54499-E499-42A8-9DAF-A1A79A9B9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81F22-1373-4995-9667-BDB27604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0E4B-DA25-4533-9F92-9F4F4931FF2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422A2-A169-406D-B1B6-F14B7BFE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85691-5AA1-481B-A421-58CFE8F3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648-249A-4914-8978-4B24E00A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5168-CEB9-4971-A63C-5507473D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60E23-48FA-498A-B85E-C3AC0322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0E4B-DA25-4533-9F92-9F4F4931FF2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FA16A-B3CD-41B8-8A3E-CF898DC3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30FEC-71E8-4543-974D-9D81CD36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648-249A-4914-8978-4B24E00A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5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93BE7-8A7A-43A8-92FC-B12C1E02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0E4B-DA25-4533-9F92-9F4F4931FF2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1742F-7984-409B-AF0F-DBC6E051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805-ADBD-49B4-8312-B4ED0B89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648-249A-4914-8978-4B24E00A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6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43F0-3C5E-4D62-A990-577C2958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F6DE-F2E4-4212-98AD-AA547603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BAB75-B8D8-4F83-AFC2-9748A70B3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5274-E758-4819-952A-949182A4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0E4B-DA25-4533-9F92-9F4F4931FF2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136AE-2C7F-4441-BF4C-04884298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08B56-57B1-4282-AEBB-7E6EE44E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648-249A-4914-8978-4B24E00A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7354-8C65-4B75-A767-FBF7A1AC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68214-F725-4705-877F-2EF53925A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8CF97-FAAA-40B1-899D-EDC9A26D0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136D4-2F95-437B-ABBE-D8B68A53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0E4B-DA25-4533-9F92-9F4F4931FF2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4C206-F94D-4F2C-9A68-0F29C2B3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F24A5-F9A3-4B1F-97A1-3C1E589F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648-249A-4914-8978-4B24E00A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0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9CED8-B5C6-471A-B1DF-51A798E3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BA288-5981-4D71-A59C-091BD23F8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360A-7930-4AE4-8440-84F5101F0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0E4B-DA25-4533-9F92-9F4F4931FF2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5619A-460E-4131-8B4D-862AAAA2A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02FB-FA13-46AA-9D21-0DF55EA00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1648-249A-4914-8978-4B24E00A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1E895B4-E518-4001-A8EA-3492DD4D6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023"/>
            <a:ext cx="12192000" cy="54079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AF6560-0D19-4C71-98BF-CC2D590DCDAB}"/>
              </a:ext>
            </a:extLst>
          </p:cNvPr>
          <p:cNvSpPr/>
          <p:nvPr/>
        </p:nvSpPr>
        <p:spPr>
          <a:xfrm>
            <a:off x="746620" y="2055303"/>
            <a:ext cx="5880683" cy="234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Copper Tube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6FA0C4-7424-4E28-ACD4-F57634880227}"/>
              </a:ext>
            </a:extLst>
          </p:cNvPr>
          <p:cNvSpPr/>
          <p:nvPr/>
        </p:nvSpPr>
        <p:spPr>
          <a:xfrm>
            <a:off x="748018" y="4598568"/>
            <a:ext cx="5880683" cy="234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Copper Tube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37FB9D-8198-48A5-8B59-D1C28AACA1CA}"/>
              </a:ext>
            </a:extLst>
          </p:cNvPr>
          <p:cNvSpPr/>
          <p:nvPr/>
        </p:nvSpPr>
        <p:spPr>
          <a:xfrm>
            <a:off x="2709644" y="2442594"/>
            <a:ext cx="3917658" cy="234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Solenoid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CF3AB8-67CF-4375-BC2C-480ACB3D55B5}"/>
              </a:ext>
            </a:extLst>
          </p:cNvPr>
          <p:cNvSpPr/>
          <p:nvPr/>
        </p:nvSpPr>
        <p:spPr>
          <a:xfrm>
            <a:off x="2709644" y="2442594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52A23C-6D99-4999-B6C5-7CCCD4ED5238}"/>
              </a:ext>
            </a:extLst>
          </p:cNvPr>
          <p:cNvSpPr/>
          <p:nvPr/>
        </p:nvSpPr>
        <p:spPr>
          <a:xfrm>
            <a:off x="2954323" y="2452381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8FEA36-8C63-4AAC-A465-D92279FBDD7E}"/>
              </a:ext>
            </a:extLst>
          </p:cNvPr>
          <p:cNvSpPr/>
          <p:nvPr/>
        </p:nvSpPr>
        <p:spPr>
          <a:xfrm>
            <a:off x="3214382" y="2452381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F8FC41-7FEB-4D59-A9CA-9832C3ABA4B0}"/>
              </a:ext>
            </a:extLst>
          </p:cNvPr>
          <p:cNvSpPr/>
          <p:nvPr/>
        </p:nvSpPr>
        <p:spPr>
          <a:xfrm>
            <a:off x="3459061" y="2462168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C51492-7EED-4CEA-BE5D-0339BE6C25EC}"/>
              </a:ext>
            </a:extLst>
          </p:cNvPr>
          <p:cNvSpPr/>
          <p:nvPr/>
        </p:nvSpPr>
        <p:spPr>
          <a:xfrm>
            <a:off x="5629012" y="2432807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6F495A-A6E0-4871-804A-E32028C60117}"/>
              </a:ext>
            </a:extLst>
          </p:cNvPr>
          <p:cNvSpPr/>
          <p:nvPr/>
        </p:nvSpPr>
        <p:spPr>
          <a:xfrm>
            <a:off x="5873691" y="2442594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89F762-B928-4C57-A30D-32541D31E352}"/>
              </a:ext>
            </a:extLst>
          </p:cNvPr>
          <p:cNvSpPr/>
          <p:nvPr/>
        </p:nvSpPr>
        <p:spPr>
          <a:xfrm>
            <a:off x="6133750" y="2442594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C45C5C-52FE-480C-8D27-6444FE2D732A}"/>
              </a:ext>
            </a:extLst>
          </p:cNvPr>
          <p:cNvSpPr/>
          <p:nvPr/>
        </p:nvSpPr>
        <p:spPr>
          <a:xfrm>
            <a:off x="6378429" y="2452381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046237-F0AC-40C3-BE3D-0DAFDD466EAB}"/>
              </a:ext>
            </a:extLst>
          </p:cNvPr>
          <p:cNvSpPr/>
          <p:nvPr/>
        </p:nvSpPr>
        <p:spPr>
          <a:xfrm>
            <a:off x="5143848" y="2442594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DD58C6-3FA6-4997-83F6-9CC162AFFD10}"/>
              </a:ext>
            </a:extLst>
          </p:cNvPr>
          <p:cNvSpPr/>
          <p:nvPr/>
        </p:nvSpPr>
        <p:spPr>
          <a:xfrm>
            <a:off x="5388527" y="2452381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263C77-F771-47C7-A336-A1A3FD4C061F}"/>
              </a:ext>
            </a:extLst>
          </p:cNvPr>
          <p:cNvSpPr/>
          <p:nvPr/>
        </p:nvSpPr>
        <p:spPr>
          <a:xfrm>
            <a:off x="3710731" y="2452381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C375A6-E427-4300-B79C-04F52461A3CC}"/>
              </a:ext>
            </a:extLst>
          </p:cNvPr>
          <p:cNvSpPr/>
          <p:nvPr/>
        </p:nvSpPr>
        <p:spPr>
          <a:xfrm>
            <a:off x="3955410" y="2462168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888336-3287-4A47-AE9C-45F48D483B4D}"/>
              </a:ext>
            </a:extLst>
          </p:cNvPr>
          <p:cNvSpPr/>
          <p:nvPr/>
        </p:nvSpPr>
        <p:spPr>
          <a:xfrm>
            <a:off x="2726422" y="4160941"/>
            <a:ext cx="3917658" cy="2348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Solenoid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DC92F8-9680-4209-96BF-56A325CA57C4}"/>
              </a:ext>
            </a:extLst>
          </p:cNvPr>
          <p:cNvSpPr/>
          <p:nvPr/>
        </p:nvSpPr>
        <p:spPr>
          <a:xfrm>
            <a:off x="2726422" y="4160941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E5DC-3F78-4E4E-BFEC-717626CE79C4}"/>
              </a:ext>
            </a:extLst>
          </p:cNvPr>
          <p:cNvSpPr/>
          <p:nvPr/>
        </p:nvSpPr>
        <p:spPr>
          <a:xfrm>
            <a:off x="2971101" y="4170728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C6553B-A5CA-4A2F-9AD4-24B9B6980E8F}"/>
              </a:ext>
            </a:extLst>
          </p:cNvPr>
          <p:cNvSpPr/>
          <p:nvPr/>
        </p:nvSpPr>
        <p:spPr>
          <a:xfrm>
            <a:off x="3231160" y="4170728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FEC844-1151-4B59-8036-41C6D4297E47}"/>
              </a:ext>
            </a:extLst>
          </p:cNvPr>
          <p:cNvSpPr/>
          <p:nvPr/>
        </p:nvSpPr>
        <p:spPr>
          <a:xfrm>
            <a:off x="3475839" y="4180515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F9C79-8A6C-4D93-BF98-E6014E582E19}"/>
              </a:ext>
            </a:extLst>
          </p:cNvPr>
          <p:cNvSpPr/>
          <p:nvPr/>
        </p:nvSpPr>
        <p:spPr>
          <a:xfrm>
            <a:off x="5645790" y="4151154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1C056F-B4F5-468F-AD2A-C75564C54F0D}"/>
              </a:ext>
            </a:extLst>
          </p:cNvPr>
          <p:cNvSpPr/>
          <p:nvPr/>
        </p:nvSpPr>
        <p:spPr>
          <a:xfrm>
            <a:off x="5890469" y="4160941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E1A507-B17B-4CB0-88C2-75D07AD17255}"/>
              </a:ext>
            </a:extLst>
          </p:cNvPr>
          <p:cNvSpPr/>
          <p:nvPr/>
        </p:nvSpPr>
        <p:spPr>
          <a:xfrm>
            <a:off x="6150528" y="4160941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FFFEA8D-C7A1-4030-B221-CA5BEB4D4B62}"/>
              </a:ext>
            </a:extLst>
          </p:cNvPr>
          <p:cNvSpPr/>
          <p:nvPr/>
        </p:nvSpPr>
        <p:spPr>
          <a:xfrm>
            <a:off x="6395207" y="4170728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9CEA9F-8DFB-4DA3-81A2-F5E9283D4F44}"/>
              </a:ext>
            </a:extLst>
          </p:cNvPr>
          <p:cNvSpPr/>
          <p:nvPr/>
        </p:nvSpPr>
        <p:spPr>
          <a:xfrm>
            <a:off x="5160626" y="4160941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B8DFBD-F543-4544-BF60-516486451413}"/>
              </a:ext>
            </a:extLst>
          </p:cNvPr>
          <p:cNvSpPr/>
          <p:nvPr/>
        </p:nvSpPr>
        <p:spPr>
          <a:xfrm>
            <a:off x="5405305" y="4170728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717E5-EBC2-442B-AEE6-913C140A6CB0}"/>
              </a:ext>
            </a:extLst>
          </p:cNvPr>
          <p:cNvSpPr/>
          <p:nvPr/>
        </p:nvSpPr>
        <p:spPr>
          <a:xfrm>
            <a:off x="3727509" y="4170728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C1798F-2AB3-407F-813B-CCAEE67A331E}"/>
              </a:ext>
            </a:extLst>
          </p:cNvPr>
          <p:cNvSpPr/>
          <p:nvPr/>
        </p:nvSpPr>
        <p:spPr>
          <a:xfrm>
            <a:off x="3972188" y="4180515"/>
            <a:ext cx="234892" cy="23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Mattingly</dc:creator>
  <cp:lastModifiedBy>Eli Mattingly</cp:lastModifiedBy>
  <cp:revision>1</cp:revision>
  <dcterms:created xsi:type="dcterms:W3CDTF">2019-11-08T01:47:38Z</dcterms:created>
  <dcterms:modified xsi:type="dcterms:W3CDTF">2019-11-08T01:51:54Z</dcterms:modified>
</cp:coreProperties>
</file>