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C87EB-28C1-4958-97A4-D5DA22F113DC}" v="138" dt="2019-12-01T05:38:58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64"/>
  </p:normalViewPr>
  <p:slideViewPr>
    <p:cSldViewPr snapToGrid="0" snapToObjects="1">
      <p:cViewPr varScale="1">
        <p:scale>
          <a:sx n="96" d="100"/>
          <a:sy n="96" d="100"/>
        </p:scale>
        <p:origin x="84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현" userId="04821729-14ff-45e1-8ecf-fb9aa59cdb5f" providerId="ADAL" clId="{BE8C87EB-28C1-4958-97A4-D5DA22F113DC}"/>
    <pc:docChg chg="undo custSel mod addSld delSld modSld">
      <pc:chgData name="김종현" userId="04821729-14ff-45e1-8ecf-fb9aa59cdb5f" providerId="ADAL" clId="{BE8C87EB-28C1-4958-97A4-D5DA22F113DC}" dt="2019-12-01T05:39:10.800" v="1642" actId="1076"/>
      <pc:docMkLst>
        <pc:docMk/>
      </pc:docMkLst>
      <pc:sldChg chg="modSp">
        <pc:chgData name="김종현" userId="04821729-14ff-45e1-8ecf-fb9aa59cdb5f" providerId="ADAL" clId="{BE8C87EB-28C1-4958-97A4-D5DA22F113DC}" dt="2019-12-01T05:15:25.802" v="1254" actId="20577"/>
        <pc:sldMkLst>
          <pc:docMk/>
          <pc:sldMk cId="660596609" sldId="256"/>
        </pc:sldMkLst>
        <pc:spChg chg="mod">
          <ac:chgData name="김종현" userId="04821729-14ff-45e1-8ecf-fb9aa59cdb5f" providerId="ADAL" clId="{BE8C87EB-28C1-4958-97A4-D5DA22F113DC}" dt="2019-12-01T05:15:25.802" v="1254" actId="20577"/>
          <ac:spMkLst>
            <pc:docMk/>
            <pc:sldMk cId="660596609" sldId="256"/>
            <ac:spMk id="2" creationId="{21B9C72A-331F-FA40-BB81-B3E44A2214E5}"/>
          </ac:spMkLst>
        </pc:spChg>
      </pc:sldChg>
      <pc:sldChg chg="addSp delSp modSp">
        <pc:chgData name="김종현" userId="04821729-14ff-45e1-8ecf-fb9aa59cdb5f" providerId="ADAL" clId="{BE8C87EB-28C1-4958-97A4-D5DA22F113DC}" dt="2019-12-01T05:23:39.845" v="1327" actId="122"/>
        <pc:sldMkLst>
          <pc:docMk/>
          <pc:sldMk cId="3941530531" sldId="257"/>
        </pc:sldMkLst>
        <pc:spChg chg="mod">
          <ac:chgData name="김종현" userId="04821729-14ff-45e1-8ecf-fb9aa59cdb5f" providerId="ADAL" clId="{BE8C87EB-28C1-4958-97A4-D5DA22F113DC}" dt="2019-12-01T05:23:39.845" v="1327" actId="122"/>
          <ac:spMkLst>
            <pc:docMk/>
            <pc:sldMk cId="3941530531" sldId="257"/>
            <ac:spMk id="2" creationId="{49A2C183-C690-F24F-9E6B-AEF4343D935C}"/>
          </ac:spMkLst>
        </pc:spChg>
        <pc:spChg chg="add del mod">
          <ac:chgData name="김종현" userId="04821729-14ff-45e1-8ecf-fb9aa59cdb5f" providerId="ADAL" clId="{BE8C87EB-28C1-4958-97A4-D5DA22F113DC}" dt="2019-12-01T05:20:46.099" v="1256"/>
          <ac:spMkLst>
            <pc:docMk/>
            <pc:sldMk cId="3941530531" sldId="257"/>
            <ac:spMk id="4" creationId="{B7B7FDB7-CAC1-41AF-94EC-743168082E67}"/>
          </ac:spMkLst>
        </pc:spChg>
        <pc:spChg chg="add del mod">
          <ac:chgData name="김종현" userId="04821729-14ff-45e1-8ecf-fb9aa59cdb5f" providerId="ADAL" clId="{BE8C87EB-28C1-4958-97A4-D5DA22F113DC}" dt="2019-12-01T05:21:22.456" v="1259"/>
          <ac:spMkLst>
            <pc:docMk/>
            <pc:sldMk cId="3941530531" sldId="257"/>
            <ac:spMk id="9" creationId="{7DD27F85-DBE9-4C26-9664-B0D2C266D00F}"/>
          </ac:spMkLst>
        </pc:spChg>
        <pc:picChg chg="del">
          <ac:chgData name="김종현" userId="04821729-14ff-45e1-8ecf-fb9aa59cdb5f" providerId="ADAL" clId="{BE8C87EB-28C1-4958-97A4-D5DA22F113DC}" dt="2019-12-01T05:20:38.113" v="1255" actId="478"/>
          <ac:picMkLst>
            <pc:docMk/>
            <pc:sldMk cId="3941530531" sldId="257"/>
            <ac:picMk id="5" creationId="{3BEFDDE4-270F-5049-8A06-6635B0B4DECD}"/>
          </ac:picMkLst>
        </pc:picChg>
        <pc:picChg chg="add del mod">
          <ac:chgData name="김종현" userId="04821729-14ff-45e1-8ecf-fb9aa59cdb5f" providerId="ADAL" clId="{BE8C87EB-28C1-4958-97A4-D5DA22F113DC}" dt="2019-12-01T05:20:53.575" v="1258" actId="478"/>
          <ac:picMkLst>
            <pc:docMk/>
            <pc:sldMk cId="3941530531" sldId="257"/>
            <ac:picMk id="7" creationId="{A446C3DE-36DE-4040-8964-7F31C363B0DA}"/>
          </ac:picMkLst>
        </pc:picChg>
        <pc:picChg chg="add mod modCrop">
          <ac:chgData name="김종현" userId="04821729-14ff-45e1-8ecf-fb9aa59cdb5f" providerId="ADAL" clId="{BE8C87EB-28C1-4958-97A4-D5DA22F113DC}" dt="2019-12-01T05:21:45.954" v="1265" actId="1076"/>
          <ac:picMkLst>
            <pc:docMk/>
            <pc:sldMk cId="3941530531" sldId="257"/>
            <ac:picMk id="11" creationId="{1B1215B3-7E15-4CE2-B819-D0E973CB1EDE}"/>
          </ac:picMkLst>
        </pc:picChg>
      </pc:sldChg>
      <pc:sldChg chg="addSp delSp modSp mod setBg setClrOvrMap">
        <pc:chgData name="김종현" userId="04821729-14ff-45e1-8ecf-fb9aa59cdb5f" providerId="ADAL" clId="{BE8C87EB-28C1-4958-97A4-D5DA22F113DC}" dt="2019-12-01T05:24:01.363" v="1347" actId="20577"/>
        <pc:sldMkLst>
          <pc:docMk/>
          <pc:sldMk cId="2882705012" sldId="258"/>
        </pc:sldMkLst>
        <pc:spChg chg="mod">
          <ac:chgData name="김종현" userId="04821729-14ff-45e1-8ecf-fb9aa59cdb5f" providerId="ADAL" clId="{BE8C87EB-28C1-4958-97A4-D5DA22F113DC}" dt="2019-12-01T05:24:01.363" v="1347" actId="20577"/>
          <ac:spMkLst>
            <pc:docMk/>
            <pc:sldMk cId="2882705012" sldId="258"/>
            <ac:spMk id="2" creationId="{D728271C-9F25-0041-94CA-06A8AB848977}"/>
          </ac:spMkLst>
        </pc:spChg>
        <pc:spChg chg="del">
          <ac:chgData name="김종현" userId="04821729-14ff-45e1-8ecf-fb9aa59cdb5f" providerId="ADAL" clId="{BE8C87EB-28C1-4958-97A4-D5DA22F113DC}" dt="2019-11-29T08:00:25.935" v="57"/>
          <ac:spMkLst>
            <pc:docMk/>
            <pc:sldMk cId="2882705012" sldId="258"/>
            <ac:spMk id="3" creationId="{7012D0F0-BAF3-7648-B159-1361B6BB72A0}"/>
          </ac:spMkLst>
        </pc:spChg>
        <pc:spChg chg="add del">
          <ac:chgData name="김종현" userId="04821729-14ff-45e1-8ecf-fb9aa59cdb5f" providerId="ADAL" clId="{BE8C87EB-28C1-4958-97A4-D5DA22F113DC}" dt="2019-11-29T08:01:52.151" v="65" actId="26606"/>
          <ac:spMkLst>
            <pc:docMk/>
            <pc:sldMk cId="2882705012" sldId="258"/>
            <ac:spMk id="9" creationId="{165F3B98-9656-49B2-8647-864DCA47DF54}"/>
          </ac:spMkLst>
        </pc:spChg>
        <pc:spChg chg="add del">
          <ac:chgData name="김종현" userId="04821729-14ff-45e1-8ecf-fb9aa59cdb5f" providerId="ADAL" clId="{BE8C87EB-28C1-4958-97A4-D5DA22F113DC}" dt="2019-11-29T08:01:52.151" v="65" actId="26606"/>
          <ac:spMkLst>
            <pc:docMk/>
            <pc:sldMk cId="2882705012" sldId="258"/>
            <ac:spMk id="12" creationId="{867D4867-5BA7-4462-B2F6-A23F4A622AA7}"/>
          </ac:spMkLst>
        </pc:spChg>
        <pc:picChg chg="add del mod">
          <ac:chgData name="김종현" userId="04821729-14ff-45e1-8ecf-fb9aa59cdb5f" providerId="ADAL" clId="{BE8C87EB-28C1-4958-97A4-D5DA22F113DC}" dt="2019-11-29T08:07:18.989" v="84" actId="478"/>
          <ac:picMkLst>
            <pc:docMk/>
            <pc:sldMk cId="2882705012" sldId="258"/>
            <ac:picMk id="4" creationId="{DD64A638-DEB0-4704-9ADF-1C8F3FE6A464}"/>
          </ac:picMkLst>
        </pc:picChg>
        <pc:picChg chg="add mod">
          <ac:chgData name="김종현" userId="04821729-14ff-45e1-8ecf-fb9aa59cdb5f" providerId="ADAL" clId="{BE8C87EB-28C1-4958-97A4-D5DA22F113DC}" dt="2019-12-01T04:27:30.264" v="222" actId="1076"/>
          <ac:picMkLst>
            <pc:docMk/>
            <pc:sldMk cId="2882705012" sldId="258"/>
            <ac:picMk id="5" creationId="{F4F583C8-8DDD-408F-B1E2-7532BBB1DCFF}"/>
          </ac:picMkLst>
        </pc:picChg>
        <pc:picChg chg="add mod">
          <ac:chgData name="김종현" userId="04821729-14ff-45e1-8ecf-fb9aa59cdb5f" providerId="ADAL" clId="{BE8C87EB-28C1-4958-97A4-D5DA22F113DC}" dt="2019-12-01T04:27:35.305" v="224" actId="14100"/>
          <ac:picMkLst>
            <pc:docMk/>
            <pc:sldMk cId="2882705012" sldId="258"/>
            <ac:picMk id="7" creationId="{7AABC2EE-25DA-4B78-BD06-4F0E3336F2E2}"/>
          </ac:picMkLst>
        </pc:picChg>
      </pc:sldChg>
      <pc:sldChg chg="addSp modSp add">
        <pc:chgData name="김종현" userId="04821729-14ff-45e1-8ecf-fb9aa59cdb5f" providerId="ADAL" clId="{BE8C87EB-28C1-4958-97A4-D5DA22F113DC}" dt="2019-12-01T05:08:56.537" v="1057" actId="14100"/>
        <pc:sldMkLst>
          <pc:docMk/>
          <pc:sldMk cId="983928506" sldId="259"/>
        </pc:sldMkLst>
        <pc:spChg chg="mod">
          <ac:chgData name="김종현" userId="04821729-14ff-45e1-8ecf-fb9aa59cdb5f" providerId="ADAL" clId="{BE8C87EB-28C1-4958-97A4-D5DA22F113DC}" dt="2019-12-01T05:06:54.480" v="946" actId="1076"/>
          <ac:spMkLst>
            <pc:docMk/>
            <pc:sldMk cId="983928506" sldId="259"/>
            <ac:spMk id="2" creationId="{8CF87A1A-5CD2-4EB8-842F-402B4E37125C}"/>
          </ac:spMkLst>
        </pc:spChg>
        <pc:spChg chg="mod">
          <ac:chgData name="김종현" userId="04821729-14ff-45e1-8ecf-fb9aa59cdb5f" providerId="ADAL" clId="{BE8C87EB-28C1-4958-97A4-D5DA22F113DC}" dt="2019-12-01T05:08:45.739" v="1054" actId="20577"/>
          <ac:spMkLst>
            <pc:docMk/>
            <pc:sldMk cId="983928506" sldId="259"/>
            <ac:spMk id="3" creationId="{1F33AB38-4324-4BB6-89DB-0B29409F5057}"/>
          </ac:spMkLst>
        </pc:spChg>
        <pc:picChg chg="add mod modCrop">
          <ac:chgData name="김종현" userId="04821729-14ff-45e1-8ecf-fb9aa59cdb5f" providerId="ADAL" clId="{BE8C87EB-28C1-4958-97A4-D5DA22F113DC}" dt="2019-12-01T05:08:53.073" v="1056" actId="14100"/>
          <ac:picMkLst>
            <pc:docMk/>
            <pc:sldMk cId="983928506" sldId="259"/>
            <ac:picMk id="5" creationId="{AFCA536A-5F66-4DA2-B2E4-79AECF2422E9}"/>
          </ac:picMkLst>
        </pc:picChg>
        <pc:picChg chg="add mod modCrop">
          <ac:chgData name="김종현" userId="04821729-14ff-45e1-8ecf-fb9aa59cdb5f" providerId="ADAL" clId="{BE8C87EB-28C1-4958-97A4-D5DA22F113DC}" dt="2019-12-01T05:08:56.537" v="1057" actId="14100"/>
          <ac:picMkLst>
            <pc:docMk/>
            <pc:sldMk cId="983928506" sldId="259"/>
            <ac:picMk id="7" creationId="{BD1CB961-BEA2-4406-B5A8-0479CCF9E0D9}"/>
          </ac:picMkLst>
        </pc:picChg>
      </pc:sldChg>
      <pc:sldChg chg="addSp modSp add">
        <pc:chgData name="김종현" userId="04821729-14ff-45e1-8ecf-fb9aa59cdb5f" providerId="ADAL" clId="{BE8C87EB-28C1-4958-97A4-D5DA22F113DC}" dt="2019-12-01T05:39:10.800" v="1642" actId="1076"/>
        <pc:sldMkLst>
          <pc:docMk/>
          <pc:sldMk cId="1217475170" sldId="260"/>
        </pc:sldMkLst>
        <pc:spChg chg="mod">
          <ac:chgData name="김종현" userId="04821729-14ff-45e1-8ecf-fb9aa59cdb5f" providerId="ADAL" clId="{BE8C87EB-28C1-4958-97A4-D5DA22F113DC}" dt="2019-12-01T05:09:43.417" v="1066" actId="1076"/>
          <ac:spMkLst>
            <pc:docMk/>
            <pc:sldMk cId="1217475170" sldId="260"/>
            <ac:spMk id="2" creationId="{D95CB9DE-78DF-4238-9045-BD877CABDAA1}"/>
          </ac:spMkLst>
        </pc:spChg>
        <pc:spChg chg="mod">
          <ac:chgData name="김종현" userId="04821729-14ff-45e1-8ecf-fb9aa59cdb5f" providerId="ADAL" clId="{BE8C87EB-28C1-4958-97A4-D5DA22F113DC}" dt="2019-12-01T05:39:01.128" v="1641" actId="20577"/>
          <ac:spMkLst>
            <pc:docMk/>
            <pc:sldMk cId="1217475170" sldId="260"/>
            <ac:spMk id="3" creationId="{A3389BB5-0D3E-45F5-871F-9B7742026947}"/>
          </ac:spMkLst>
        </pc:spChg>
        <pc:picChg chg="add mod">
          <ac:chgData name="김종현" userId="04821729-14ff-45e1-8ecf-fb9aa59cdb5f" providerId="ADAL" clId="{BE8C87EB-28C1-4958-97A4-D5DA22F113DC}" dt="2019-12-01T05:39:10.800" v="1642" actId="1076"/>
          <ac:picMkLst>
            <pc:docMk/>
            <pc:sldMk cId="1217475170" sldId="260"/>
            <ac:picMk id="5" creationId="{0D77E727-F6EB-4018-8931-6BC8ED95C796}"/>
          </ac:picMkLst>
        </pc:picChg>
        <pc:picChg chg="add mod">
          <ac:chgData name="김종현" userId="04821729-14ff-45e1-8ecf-fb9aa59cdb5f" providerId="ADAL" clId="{BE8C87EB-28C1-4958-97A4-D5DA22F113DC}" dt="2019-12-01T05:37:17.965" v="1571" actId="1076"/>
          <ac:picMkLst>
            <pc:docMk/>
            <pc:sldMk cId="1217475170" sldId="260"/>
            <ac:picMk id="7" creationId="{5874D936-FB51-41DD-8434-9C9D2114813A}"/>
          </ac:picMkLst>
        </pc:picChg>
      </pc:sldChg>
      <pc:sldChg chg="addSp delSp modSp add">
        <pc:chgData name="김종현" userId="04821729-14ff-45e1-8ecf-fb9aa59cdb5f" providerId="ADAL" clId="{BE8C87EB-28C1-4958-97A4-D5DA22F113DC}" dt="2019-12-01T05:14:46.020" v="1224"/>
        <pc:sldMkLst>
          <pc:docMk/>
          <pc:sldMk cId="2873715046" sldId="261"/>
        </pc:sldMkLst>
        <pc:spChg chg="mod">
          <ac:chgData name="김종현" userId="04821729-14ff-45e1-8ecf-fb9aa59cdb5f" providerId="ADAL" clId="{BE8C87EB-28C1-4958-97A4-D5DA22F113DC}" dt="2019-12-01T05:14:46.020" v="1224"/>
          <ac:spMkLst>
            <pc:docMk/>
            <pc:sldMk cId="2873715046" sldId="261"/>
            <ac:spMk id="2" creationId="{59F94FFD-ED65-483F-A7B2-FCB607EA4BC2}"/>
          </ac:spMkLst>
        </pc:spChg>
        <pc:spChg chg="del">
          <ac:chgData name="김종현" userId="04821729-14ff-45e1-8ecf-fb9aa59cdb5f" providerId="ADAL" clId="{BE8C87EB-28C1-4958-97A4-D5DA22F113DC}" dt="2019-12-01T05:02:32.763" v="725"/>
          <ac:spMkLst>
            <pc:docMk/>
            <pc:sldMk cId="2873715046" sldId="261"/>
            <ac:spMk id="3" creationId="{5B7DE6C6-C8A8-4B71-B8A9-D1F926015ADF}"/>
          </ac:spMkLst>
        </pc:spChg>
        <pc:picChg chg="add mod">
          <ac:chgData name="김종현" userId="04821729-14ff-45e1-8ecf-fb9aa59cdb5f" providerId="ADAL" clId="{BE8C87EB-28C1-4958-97A4-D5DA22F113DC}" dt="2019-12-01T05:03:39.152" v="755" actId="1076"/>
          <ac:picMkLst>
            <pc:docMk/>
            <pc:sldMk cId="2873715046" sldId="261"/>
            <ac:picMk id="5" creationId="{6A9569ED-6FB9-4AAD-882B-35784BF217CC}"/>
          </ac:picMkLst>
        </pc:picChg>
      </pc:sldChg>
      <pc:sldChg chg="add del">
        <pc:chgData name="김종현" userId="04821729-14ff-45e1-8ecf-fb9aa59cdb5f" providerId="ADAL" clId="{BE8C87EB-28C1-4958-97A4-D5DA22F113DC}" dt="2019-12-01T05:14:55.335" v="1225" actId="2696"/>
        <pc:sldMkLst>
          <pc:docMk/>
          <pc:sldMk cId="2788821888" sldId="262"/>
        </pc:sldMkLst>
      </pc:sldChg>
      <pc:sldChg chg="addSp delSp modSp add">
        <pc:chgData name="김종현" userId="04821729-14ff-45e1-8ecf-fb9aa59cdb5f" providerId="ADAL" clId="{BE8C87EB-28C1-4958-97A4-D5DA22F113DC}" dt="2019-12-01T05:13:11.298" v="1197" actId="20577"/>
        <pc:sldMkLst>
          <pc:docMk/>
          <pc:sldMk cId="1010656329" sldId="263"/>
        </pc:sldMkLst>
        <pc:spChg chg="del">
          <ac:chgData name="김종현" userId="04821729-14ff-45e1-8ecf-fb9aa59cdb5f" providerId="ADAL" clId="{BE8C87EB-28C1-4958-97A4-D5DA22F113DC}" dt="2019-12-01T04:47:03.118" v="434" actId="478"/>
          <ac:spMkLst>
            <pc:docMk/>
            <pc:sldMk cId="1010656329" sldId="263"/>
            <ac:spMk id="2" creationId="{D95CB9DE-78DF-4238-9045-BD877CABDAA1}"/>
          </ac:spMkLst>
        </pc:spChg>
        <pc:spChg chg="mod">
          <ac:chgData name="김종현" userId="04821729-14ff-45e1-8ecf-fb9aa59cdb5f" providerId="ADAL" clId="{BE8C87EB-28C1-4958-97A4-D5DA22F113DC}" dt="2019-12-01T05:13:11.298" v="1197" actId="20577"/>
          <ac:spMkLst>
            <pc:docMk/>
            <pc:sldMk cId="1010656329" sldId="263"/>
            <ac:spMk id="3" creationId="{A3389BB5-0D3E-45F5-871F-9B7742026947}"/>
          </ac:spMkLst>
        </pc:spChg>
        <pc:spChg chg="add del mod">
          <ac:chgData name="김종현" userId="04821729-14ff-45e1-8ecf-fb9aa59cdb5f" providerId="ADAL" clId="{BE8C87EB-28C1-4958-97A4-D5DA22F113DC}" dt="2019-12-01T04:47:05.912" v="435" actId="478"/>
          <ac:spMkLst>
            <pc:docMk/>
            <pc:sldMk cId="1010656329" sldId="263"/>
            <ac:spMk id="9" creationId="{C9DCF263-9D04-4805-9CFA-0E9224718590}"/>
          </ac:spMkLst>
        </pc:spChg>
        <pc:picChg chg="del">
          <ac:chgData name="김종현" userId="04821729-14ff-45e1-8ecf-fb9aa59cdb5f" providerId="ADAL" clId="{BE8C87EB-28C1-4958-97A4-D5DA22F113DC}" dt="2019-12-01T04:45:46.392" v="427" actId="478"/>
          <ac:picMkLst>
            <pc:docMk/>
            <pc:sldMk cId="1010656329" sldId="263"/>
            <ac:picMk id="5" creationId="{0D77E727-F6EB-4018-8931-6BC8ED95C796}"/>
          </ac:picMkLst>
        </pc:picChg>
        <pc:picChg chg="add mod modCrop">
          <ac:chgData name="김종현" userId="04821729-14ff-45e1-8ecf-fb9aa59cdb5f" providerId="ADAL" clId="{BE8C87EB-28C1-4958-97A4-D5DA22F113DC}" dt="2019-12-01T04:51:17.975" v="518" actId="732"/>
          <ac:picMkLst>
            <pc:docMk/>
            <pc:sldMk cId="1010656329" sldId="263"/>
            <ac:picMk id="6" creationId="{3C4193AA-895D-463F-A1AA-280B9DCF250B}"/>
          </ac:picMkLst>
        </pc:picChg>
        <pc:picChg chg="del">
          <ac:chgData name="김종현" userId="04821729-14ff-45e1-8ecf-fb9aa59cdb5f" providerId="ADAL" clId="{BE8C87EB-28C1-4958-97A4-D5DA22F113DC}" dt="2019-12-01T04:45:49.631" v="428" actId="478"/>
          <ac:picMkLst>
            <pc:docMk/>
            <pc:sldMk cId="1010656329" sldId="263"/>
            <ac:picMk id="7" creationId="{5874D936-FB51-41DD-8434-9C9D2114813A}"/>
          </ac:picMkLst>
        </pc:picChg>
        <pc:picChg chg="add mod modCrop">
          <ac:chgData name="김종현" userId="04821729-14ff-45e1-8ecf-fb9aa59cdb5f" providerId="ADAL" clId="{BE8C87EB-28C1-4958-97A4-D5DA22F113DC}" dt="2019-12-01T04:52:01.039" v="527" actId="1076"/>
          <ac:picMkLst>
            <pc:docMk/>
            <pc:sldMk cId="1010656329" sldId="263"/>
            <ac:picMk id="11" creationId="{CE10658E-8C88-45B8-BFE5-6BD8EC710046}"/>
          </ac:picMkLst>
        </pc:picChg>
      </pc:sldChg>
      <pc:sldChg chg="addSp delSp modSp add">
        <pc:chgData name="김종현" userId="04821729-14ff-45e1-8ecf-fb9aa59cdb5f" providerId="ADAL" clId="{BE8C87EB-28C1-4958-97A4-D5DA22F113DC}" dt="2019-12-01T05:14:35.263" v="1216" actId="20577"/>
        <pc:sldMkLst>
          <pc:docMk/>
          <pc:sldMk cId="707322240" sldId="264"/>
        </pc:sldMkLst>
        <pc:spChg chg="mod">
          <ac:chgData name="김종현" userId="04821729-14ff-45e1-8ecf-fb9aa59cdb5f" providerId="ADAL" clId="{BE8C87EB-28C1-4958-97A4-D5DA22F113DC}" dt="2019-12-01T05:14:35.263" v="1216" actId="20577"/>
          <ac:spMkLst>
            <pc:docMk/>
            <pc:sldMk cId="707322240" sldId="264"/>
            <ac:spMk id="3" creationId="{A3389BB5-0D3E-45F5-871F-9B7742026947}"/>
          </ac:spMkLst>
        </pc:spChg>
        <pc:picChg chg="add mod">
          <ac:chgData name="김종현" userId="04821729-14ff-45e1-8ecf-fb9aa59cdb5f" providerId="ADAL" clId="{BE8C87EB-28C1-4958-97A4-D5DA22F113DC}" dt="2019-12-01T04:56:01.871" v="654" actId="1076"/>
          <ac:picMkLst>
            <pc:docMk/>
            <pc:sldMk cId="707322240" sldId="264"/>
            <ac:picMk id="4" creationId="{24297021-4FE6-4ABD-B95E-B5ECCCFC3597}"/>
          </ac:picMkLst>
        </pc:picChg>
        <pc:picChg chg="del">
          <ac:chgData name="김종현" userId="04821729-14ff-45e1-8ecf-fb9aa59cdb5f" providerId="ADAL" clId="{BE8C87EB-28C1-4958-97A4-D5DA22F113DC}" dt="2019-12-01T04:53:54.568" v="627" actId="478"/>
          <ac:picMkLst>
            <pc:docMk/>
            <pc:sldMk cId="707322240" sldId="264"/>
            <ac:picMk id="6" creationId="{3C4193AA-895D-463F-A1AA-280B9DCF250B}"/>
          </ac:picMkLst>
        </pc:picChg>
        <pc:picChg chg="add mod modCrop">
          <ac:chgData name="김종현" userId="04821729-14ff-45e1-8ecf-fb9aa59cdb5f" providerId="ADAL" clId="{BE8C87EB-28C1-4958-97A4-D5DA22F113DC}" dt="2019-12-01T05:14:13.233" v="1199" actId="1076"/>
          <ac:picMkLst>
            <pc:docMk/>
            <pc:sldMk cId="707322240" sldId="264"/>
            <ac:picMk id="7" creationId="{33B05D6F-371D-4936-87ED-5737C9472071}"/>
          </ac:picMkLst>
        </pc:picChg>
        <pc:picChg chg="del">
          <ac:chgData name="김종현" userId="04821729-14ff-45e1-8ecf-fb9aa59cdb5f" providerId="ADAL" clId="{BE8C87EB-28C1-4958-97A4-D5DA22F113DC}" dt="2019-12-01T04:53:57.232" v="628" actId="478"/>
          <ac:picMkLst>
            <pc:docMk/>
            <pc:sldMk cId="707322240" sldId="264"/>
            <ac:picMk id="11" creationId="{CE10658E-8C88-45B8-BFE5-6BD8EC710046}"/>
          </ac:picMkLst>
        </pc:picChg>
      </pc:sldChg>
      <pc:sldChg chg="addSp delSp modSp add">
        <pc:chgData name="김종현" userId="04821729-14ff-45e1-8ecf-fb9aa59cdb5f" providerId="ADAL" clId="{BE8C87EB-28C1-4958-97A4-D5DA22F113DC}" dt="2019-12-01T05:30:26.132" v="1420" actId="6549"/>
        <pc:sldMkLst>
          <pc:docMk/>
          <pc:sldMk cId="674021989" sldId="265"/>
        </pc:sldMkLst>
        <pc:spChg chg="del">
          <ac:chgData name="김종현" userId="04821729-14ff-45e1-8ecf-fb9aa59cdb5f" providerId="ADAL" clId="{BE8C87EB-28C1-4958-97A4-D5DA22F113DC}" dt="2019-12-01T05:28:10.619" v="1362" actId="478"/>
          <ac:spMkLst>
            <pc:docMk/>
            <pc:sldMk cId="674021989" sldId="265"/>
            <ac:spMk id="2" creationId="{93D71395-A6DF-41C4-8C12-0B1D9DCACE50}"/>
          </ac:spMkLst>
        </pc:spChg>
        <pc:spChg chg="del">
          <ac:chgData name="김종현" userId="04821729-14ff-45e1-8ecf-fb9aa59cdb5f" providerId="ADAL" clId="{BE8C87EB-28C1-4958-97A4-D5DA22F113DC}" dt="2019-12-01T05:27:25.070" v="1349"/>
          <ac:spMkLst>
            <pc:docMk/>
            <pc:sldMk cId="674021989" sldId="265"/>
            <ac:spMk id="3" creationId="{A144E8F8-8BA2-46AB-A412-801AF1833EB2}"/>
          </ac:spMkLst>
        </pc:spChg>
        <pc:spChg chg="add mod">
          <ac:chgData name="김종현" userId="04821729-14ff-45e1-8ecf-fb9aa59cdb5f" providerId="ADAL" clId="{BE8C87EB-28C1-4958-97A4-D5DA22F113DC}" dt="2019-12-01T05:30:26.132" v="1420" actId="6549"/>
          <ac:spMkLst>
            <pc:docMk/>
            <pc:sldMk cId="674021989" sldId="265"/>
            <ac:spMk id="6" creationId="{705D52CD-CDC9-4FF3-82CD-C9B9EAEE5AE8}"/>
          </ac:spMkLst>
        </pc:spChg>
        <pc:picChg chg="add mod">
          <ac:chgData name="김종현" userId="04821729-14ff-45e1-8ecf-fb9aa59cdb5f" providerId="ADAL" clId="{BE8C87EB-28C1-4958-97A4-D5DA22F113DC}" dt="2019-12-01T05:29:55.018" v="1376" actId="1076"/>
          <ac:picMkLst>
            <pc:docMk/>
            <pc:sldMk cId="674021989" sldId="265"/>
            <ac:picMk id="5" creationId="{3E36219F-9065-4F30-AFC7-1073982B3828}"/>
          </ac:picMkLst>
        </pc:picChg>
      </pc:sldChg>
      <pc:sldChg chg="addSp delSp modSp add">
        <pc:chgData name="김종현" userId="04821729-14ff-45e1-8ecf-fb9aa59cdb5f" providerId="ADAL" clId="{BE8C87EB-28C1-4958-97A4-D5DA22F113DC}" dt="2019-12-01T05:28:03.106" v="1361" actId="14100"/>
        <pc:sldMkLst>
          <pc:docMk/>
          <pc:sldMk cId="899934604" sldId="266"/>
        </pc:sldMkLst>
        <pc:spChg chg="del">
          <ac:chgData name="김종현" userId="04821729-14ff-45e1-8ecf-fb9aa59cdb5f" providerId="ADAL" clId="{BE8C87EB-28C1-4958-97A4-D5DA22F113DC}" dt="2019-12-01T05:27:58.036" v="1359" actId="478"/>
          <ac:spMkLst>
            <pc:docMk/>
            <pc:sldMk cId="899934604" sldId="266"/>
            <ac:spMk id="2" creationId="{5081AF71-3CFC-45A3-935A-7CCEF3817D6E}"/>
          </ac:spMkLst>
        </pc:spChg>
        <pc:spChg chg="del">
          <ac:chgData name="김종현" userId="04821729-14ff-45e1-8ecf-fb9aa59cdb5f" providerId="ADAL" clId="{BE8C87EB-28C1-4958-97A4-D5DA22F113DC}" dt="2019-12-01T05:27:45.127" v="1353"/>
          <ac:spMkLst>
            <pc:docMk/>
            <pc:sldMk cId="899934604" sldId="266"/>
            <ac:spMk id="3" creationId="{01E65033-4293-4433-BECB-48933A631918}"/>
          </ac:spMkLst>
        </pc:spChg>
        <pc:picChg chg="add mod">
          <ac:chgData name="김종현" userId="04821729-14ff-45e1-8ecf-fb9aa59cdb5f" providerId="ADAL" clId="{BE8C87EB-28C1-4958-97A4-D5DA22F113DC}" dt="2019-12-01T05:28:03.106" v="1361" actId="14100"/>
          <ac:picMkLst>
            <pc:docMk/>
            <pc:sldMk cId="899934604" sldId="266"/>
            <ac:picMk id="5" creationId="{BF0D1A1E-81EA-42E6-B896-4EA604CE23ED}"/>
          </ac:picMkLst>
        </pc:picChg>
      </pc:sldChg>
      <pc:sldChg chg="addSp delSp modSp add">
        <pc:chgData name="김종현" userId="04821729-14ff-45e1-8ecf-fb9aa59cdb5f" providerId="ADAL" clId="{BE8C87EB-28C1-4958-97A4-D5DA22F113DC}" dt="2019-12-01T05:34:18.356" v="1488" actId="20577"/>
        <pc:sldMkLst>
          <pc:docMk/>
          <pc:sldMk cId="3886459838" sldId="267"/>
        </pc:sldMkLst>
        <pc:spChg chg="del">
          <ac:chgData name="김종현" userId="04821729-14ff-45e1-8ecf-fb9aa59cdb5f" providerId="ADAL" clId="{BE8C87EB-28C1-4958-97A4-D5DA22F113DC}" dt="2019-12-01T05:28:30.588" v="1370" actId="478"/>
          <ac:spMkLst>
            <pc:docMk/>
            <pc:sldMk cId="3886459838" sldId="267"/>
            <ac:spMk id="2" creationId="{09753A63-1289-44A7-B787-C553398535A5}"/>
          </ac:spMkLst>
        </pc:spChg>
        <pc:spChg chg="del">
          <ac:chgData name="김종현" userId="04821729-14ff-45e1-8ecf-fb9aa59cdb5f" providerId="ADAL" clId="{BE8C87EB-28C1-4958-97A4-D5DA22F113DC}" dt="2019-12-01T05:28:27.061" v="1367"/>
          <ac:spMkLst>
            <pc:docMk/>
            <pc:sldMk cId="3886459838" sldId="267"/>
            <ac:spMk id="3" creationId="{ED9E10C2-6FA6-42DD-A72C-09F5BE99EC5F}"/>
          </ac:spMkLst>
        </pc:spChg>
        <pc:spChg chg="add mod">
          <ac:chgData name="김종현" userId="04821729-14ff-45e1-8ecf-fb9aa59cdb5f" providerId="ADAL" clId="{BE8C87EB-28C1-4958-97A4-D5DA22F113DC}" dt="2019-12-01T05:34:18.356" v="1488" actId="20577"/>
          <ac:spMkLst>
            <pc:docMk/>
            <pc:sldMk cId="3886459838" sldId="267"/>
            <ac:spMk id="6" creationId="{C61FF7D6-7B49-47AC-A85F-1981B1CD0558}"/>
          </ac:spMkLst>
        </pc:spChg>
        <pc:picChg chg="add mod">
          <ac:chgData name="김종현" userId="04821729-14ff-45e1-8ecf-fb9aa59cdb5f" providerId="ADAL" clId="{BE8C87EB-28C1-4958-97A4-D5DA22F113DC}" dt="2019-12-01T05:31:32.635" v="1422" actId="1076"/>
          <ac:picMkLst>
            <pc:docMk/>
            <pc:sldMk cId="3886459838" sldId="267"/>
            <ac:picMk id="5" creationId="{EA47286F-BC45-46EB-9B97-1746D0FF29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E8229-0A28-6944-86A3-92B159D00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1E10B-EC84-FE40-8166-A8B076D3E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F5E80-567E-B84C-936B-2DC0F6A9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9FA0D-61A5-FA4A-B2CE-CD0B07C2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05D1F-21B2-F347-8977-86118AFC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66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52CC0-0BB6-224B-98E5-41B0436C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371C6F-B19F-B641-9605-67995B66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02BD2-7038-A84A-A178-AB5913C6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88DED-1AB2-4D4F-AE4B-76B368C3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91A3A-891D-5B49-9A21-0AB04AA3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685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9498B0-16DE-E041-9D76-1220235E5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D7693-BFCB-454B-992B-10CC469DC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323A7-6E4D-DB48-921E-8AD7FA37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13870-C500-0E4D-B7A1-2B24A53F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9D16A-AEAD-E646-8B7C-496B11C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77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E85E-FD5B-DB42-A060-884DED35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A4D79-EFB3-FA4D-BA95-E1B21B1D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89FAE-13C7-7B49-A6B1-A327DD46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145DE-56C8-7040-AC92-95DA3334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036AA-15D2-EE4E-882C-F097019F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799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9BA2-59D1-D245-8AE5-11CE9740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581C4-DD6E-6F41-85F1-9C4BECB0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B65EF-444E-3849-A32F-BBAA9CBA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F1610-9F43-8141-BEAC-29353E60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CF5E8-90E6-8A46-8471-3C0DF997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35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86CED-1144-F349-BBCC-79EA4E13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5201A-E7AC-7042-8966-3812B4BBD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F53DB-661E-1E48-BD18-9591436EC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175C7-117A-AD4E-B3F0-D5F0FCDB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2019-12-01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A2B43-C456-1142-80B4-C92AB0F8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D23B7-6593-3742-AA02-19BC3CBC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53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9119C-CEA0-1945-B95B-00F1003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4E77E-931E-D646-BEFE-47321B68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A2A42-0CFC-294B-AA50-18D206F2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2501D1-20B6-9E4C-92D7-C9B8B5CF6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DE5C25-0FA1-9A42-8C35-8F2D96916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172175-1983-B040-8988-0F501B33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2019-12-01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BF46FD-2886-E740-8090-AC896BD5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088DA7-03A0-EB43-9F5B-A4CE1CDB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401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2D904-D57C-C142-BE05-A3F4557F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A24D3B-5FBC-C440-BB28-0F905F0F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2019-12-01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6B6E8-15C1-D042-BA97-EEA5C073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AE852-0D41-5440-8DB1-869C845E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81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00CB60-35E8-C94D-ACBA-45A8E680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2019-12-01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010592-232F-3A4A-BA2A-E28AA06C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7B642-CE0E-2145-B940-4EED729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16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E130F-3CB5-E24C-A555-426C2FD3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C96B7-2D27-E549-9FA6-35C58A9F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D27FF-F6F7-D04E-B646-599B66D3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ABF3A-C5E8-9840-9818-7CE95E87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2019-12-01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E6FDF-069F-9A49-94E3-FF4A0142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1C9BF6-FB65-864E-9FC4-95030B56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62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6E0D-C195-674A-8C65-226049F2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9C128-3D8C-2649-B409-6EAC3EAB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6C8D82-193B-DC47-BD77-99DB6C048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33CF0-542B-7446-8D80-2D4F0DB8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2019-12-01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B8A77-D61D-EF41-BB14-204B0E88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6F0D7-B515-7B40-8E41-ED04BB9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91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E25B1A-9B0A-A64E-A1F5-5FFBD89F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98076-B933-F24E-9810-17412CF0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9ED47-3DB5-D741-8FCC-54F161227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2193C-B658-314F-A6DD-A50FD31078B8}" type="datetimeFigureOut">
              <a:rPr kumimoji="1" lang="ko-KR" altLang="en-US" smtClean="0"/>
              <a:t>2019-12-01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34867-D404-DF4C-B86F-E9716B99F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9D4F-2B3B-B944-993A-AD5E5777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99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jhkim3217/GitTes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st.github.com/ihoneymon/652be052a0727ad596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C72A-331F-FA40-BB81-B3E44A221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원격 저장소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) </a:t>
            </a:r>
            <a:r>
              <a:rPr kumimoji="1" lang="ko-KR" altLang="en-US" dirty="0"/>
              <a:t>생성 및 활용</a:t>
            </a:r>
            <a:r>
              <a:rPr kumimoji="1" lang="en-US" altLang="ko-KR" dirty="0"/>
              <a:t>(I)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94EA7A-D9CE-3A4C-B04D-9C21B5177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059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3E36219F-9065-4F30-AFC7-1073982B3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619" y="1341201"/>
            <a:ext cx="6952981" cy="5304527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05D52CD-CDC9-4FF3-82CD-C9B9EAEE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Commit message </a:t>
            </a:r>
            <a:r>
              <a:rPr lang="ko-KR" altLang="en-US" dirty="0"/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67402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A47286F-BC45-46EB-9B97-1746D0FF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017" y="1309069"/>
            <a:ext cx="5532275" cy="537495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1FF7D6-7B49-47AC-A85F-1981B1CD0558}"/>
              </a:ext>
            </a:extLst>
          </p:cNvPr>
          <p:cNvSpPr/>
          <p:nvPr/>
        </p:nvSpPr>
        <p:spPr>
          <a:xfrm>
            <a:off x="579216" y="204099"/>
            <a:ext cx="115339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/>
              <a:t>Commit hash </a:t>
            </a:r>
            <a:r>
              <a:rPr lang="ko-KR" altLang="en-US" sz="4400" dirty="0"/>
              <a:t>코드</a:t>
            </a:r>
            <a:r>
              <a:rPr lang="en-US" altLang="ko-KR" sz="4400" dirty="0"/>
              <a:t>(</a:t>
            </a:r>
            <a:r>
              <a:rPr lang="ko-KR" altLang="en-US" sz="4400" dirty="0"/>
              <a:t>06cd737</a:t>
            </a:r>
            <a:r>
              <a:rPr lang="en-US" altLang="ko-KR" sz="4400" dirty="0"/>
              <a:t>)</a:t>
            </a:r>
            <a:r>
              <a:rPr lang="ko-KR" altLang="en-US" sz="4400" dirty="0"/>
              <a:t> 변경사항 확인</a:t>
            </a:r>
          </a:p>
        </p:txBody>
      </p:sp>
    </p:spTree>
    <p:extLst>
      <p:ext uri="{BB962C8B-B14F-4D97-AF65-F5344CB8AC3E}">
        <p14:creationId xmlns:p14="http://schemas.microsoft.com/office/powerpoint/2010/main" val="388645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2C183-C690-F24F-9E6B-AEF4343D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/>
              <a:t>원격 저장소</a:t>
            </a:r>
            <a:r>
              <a:rPr kumimoji="1" lang="en-US" altLang="ko-KR" dirty="0"/>
              <a:t>(GitHub)</a:t>
            </a:r>
            <a:endParaRPr kumimoji="1"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B1215B3-7E15-4CE2-B819-D0E973CB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02" r="7241" b="2904"/>
          <a:stretch/>
        </p:blipFill>
        <p:spPr>
          <a:xfrm>
            <a:off x="2432956" y="1772711"/>
            <a:ext cx="6490607" cy="4795674"/>
          </a:xfrm>
        </p:spPr>
      </p:pic>
    </p:spTree>
    <p:extLst>
      <p:ext uri="{BB962C8B-B14F-4D97-AF65-F5344CB8AC3E}">
        <p14:creationId xmlns:p14="http://schemas.microsoft.com/office/powerpoint/2010/main" val="394153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32385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원격저장소</a:t>
            </a:r>
            <a:r>
              <a:rPr kumimoji="1" lang="en-US" altLang="ko-KR" dirty="0"/>
              <a:t>(GitHub)</a:t>
            </a:r>
            <a:r>
              <a:rPr kumimoji="1" lang="ko-KR" altLang="en-US" dirty="0"/>
              <a:t> </a:t>
            </a:r>
            <a:r>
              <a:rPr kumimoji="1" lang="en-US" altLang="ko-KR" dirty="0"/>
              <a:t>Repository </a:t>
            </a:r>
            <a:r>
              <a:rPr kumimoji="1" lang="ko-KR" altLang="en-US" dirty="0"/>
              <a:t>생성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F583C8-8DDD-408F-B1E2-7532BBB1D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3" y="1741488"/>
            <a:ext cx="5102841" cy="4351338"/>
          </a:xfrm>
        </p:spPr>
      </p:pic>
      <p:pic>
        <p:nvPicPr>
          <p:cNvPr id="7" name="그림 6" descr="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7AABC2EE-25DA-4B78-BD06-4F0E3336F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20" y="1759917"/>
            <a:ext cx="5146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0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87A1A-5CD2-4EB8-842F-402B4E37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685"/>
            <a:ext cx="10515600" cy="1325563"/>
          </a:xfrm>
        </p:spPr>
        <p:txBody>
          <a:bodyPr/>
          <a:lstStyle/>
          <a:p>
            <a:r>
              <a:rPr lang="ko-KR" altLang="en-US" dirty="0"/>
              <a:t>원격저장소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3AB38-4324-4BB6-89DB-0B29409F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48"/>
            <a:ext cx="10515600" cy="4673715"/>
          </a:xfrm>
        </p:spPr>
        <p:txBody>
          <a:bodyPr/>
          <a:lstStyle/>
          <a:p>
            <a:r>
              <a:rPr lang="en-US" altLang="ko-KR" dirty="0"/>
              <a:t>$ git clone </a:t>
            </a:r>
            <a:r>
              <a:rPr lang="en-US" altLang="ko-KR" dirty="0">
                <a:hlinkClick r:id="rId2"/>
              </a:rPr>
              <a:t>https://github.com/jhkim3217/GitTest.git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clone </a:t>
            </a:r>
            <a:r>
              <a:rPr lang="ko-KR" altLang="en-US" dirty="0"/>
              <a:t>후 자동적으로 </a:t>
            </a:r>
            <a:r>
              <a:rPr lang="en-US" altLang="ko-KR" dirty="0"/>
              <a:t>git </a:t>
            </a:r>
            <a:r>
              <a:rPr lang="ko-KR" altLang="en-US" dirty="0"/>
              <a:t>관리 설정이 됨</a:t>
            </a:r>
            <a:r>
              <a:rPr lang="en-US" altLang="ko-KR" dirty="0"/>
              <a:t>(git 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FCA536A-5F66-4DA2-B2E4-79AECF242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728"/>
          <a:stretch/>
        </p:blipFill>
        <p:spPr>
          <a:xfrm>
            <a:off x="1228104" y="2147714"/>
            <a:ext cx="8289861" cy="1735173"/>
          </a:xfrm>
          <a:prstGeom prst="rect">
            <a:avLst/>
          </a:prstGeom>
        </p:spPr>
      </p:pic>
      <p:pic>
        <p:nvPicPr>
          <p:cNvPr id="7" name="그림 6" descr="노트북, 화면, 그리기이(가) 표시된 사진&#10;&#10;자동 생성된 설명">
            <a:extLst>
              <a:ext uri="{FF2B5EF4-FFF2-40B4-BE49-F238E27FC236}">
                <a16:creationId xmlns:a16="http://schemas.microsoft.com/office/drawing/2014/main" id="{BD1CB961-BEA2-4406-B5A8-0479CCF9E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698"/>
          <a:stretch/>
        </p:blipFill>
        <p:spPr>
          <a:xfrm>
            <a:off x="1228105" y="4707596"/>
            <a:ext cx="8247082" cy="16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2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B9DE-78DF-4238-9045-BD877CAB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85" y="53788"/>
            <a:ext cx="10515600" cy="1325563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50"/>
            <a:ext cx="10515600" cy="5193727"/>
          </a:xfrm>
        </p:spPr>
        <p:txBody>
          <a:bodyPr>
            <a:normAutofit/>
          </a:bodyPr>
          <a:lstStyle/>
          <a:p>
            <a:r>
              <a:rPr lang="en-US" altLang="ko-KR" dirty="0"/>
              <a:t>$ vi README.md  // </a:t>
            </a:r>
            <a:r>
              <a:rPr lang="ko-KR" altLang="en-US" dirty="0"/>
              <a:t>기존 파일 수정</a:t>
            </a:r>
            <a:endParaRPr lang="en-US" altLang="ko-KR" dirty="0"/>
          </a:p>
          <a:p>
            <a:r>
              <a:rPr lang="en-US" altLang="ko-KR" dirty="0"/>
              <a:t>md</a:t>
            </a:r>
            <a:r>
              <a:rPr lang="ko-KR" altLang="en-US" dirty="0"/>
              <a:t> 파일은 </a:t>
            </a:r>
            <a:r>
              <a:rPr lang="en-US" altLang="ko-KR" dirty="0"/>
              <a:t>mark down </a:t>
            </a:r>
            <a:r>
              <a:rPr lang="ko-KR" altLang="en-US" dirty="0"/>
              <a:t>형식의 파일임</a:t>
            </a:r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sz="2000" dirty="0">
                <a:hlinkClick r:id="rId2"/>
              </a:rPr>
              <a:t>https://gist.github.com/ihoneymon/652be052a0727ad59601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$ vi hello.html  // </a:t>
            </a:r>
            <a:r>
              <a:rPr lang="ko-KR" altLang="en-US" dirty="0"/>
              <a:t>새로운 파일 </a:t>
            </a:r>
            <a:r>
              <a:rPr lang="en-US" altLang="ko-KR" dirty="0"/>
              <a:t>hello.html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D77E727-F6EB-4018-8931-6BC8ED95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85" y="2928557"/>
            <a:ext cx="4661140" cy="175904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874D936-FB51-41DD-8434-9C9D2114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885" y="5264068"/>
            <a:ext cx="4445228" cy="15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en-US" altLang="ko-KR" dirty="0"/>
              <a:t>$ git status    // </a:t>
            </a:r>
            <a:r>
              <a:rPr lang="ko-KR" altLang="en-US" dirty="0"/>
              <a:t>아직 </a:t>
            </a:r>
            <a:r>
              <a:rPr lang="en-US" altLang="ko-KR" dirty="0"/>
              <a:t>staging area(INDEX)</a:t>
            </a:r>
            <a:r>
              <a:rPr lang="ko-KR" altLang="en-US" dirty="0"/>
              <a:t>에 들어가지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$ git add *   // working directory</a:t>
            </a:r>
            <a:r>
              <a:rPr lang="ko-KR" altLang="en-US" dirty="0"/>
              <a:t>의 모든 파일을 </a:t>
            </a:r>
            <a:r>
              <a:rPr lang="en-US" altLang="ko-KR" dirty="0"/>
              <a:t>stage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C4193AA-895D-463F-A1AA-280B9DCF2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71"/>
          <a:stretch/>
        </p:blipFill>
        <p:spPr>
          <a:xfrm>
            <a:off x="1119841" y="919979"/>
            <a:ext cx="5727994" cy="2892896"/>
          </a:xfrm>
          <a:prstGeom prst="rect">
            <a:avLst/>
          </a:prstGeom>
        </p:spPr>
      </p:pic>
      <p:pic>
        <p:nvPicPr>
          <p:cNvPr id="11" name="그림 10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CE10658E-8C88-45B8-BFE5-6BD8EC710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036"/>
          <a:stretch/>
        </p:blipFill>
        <p:spPr>
          <a:xfrm>
            <a:off x="1197479" y="4540497"/>
            <a:ext cx="5727994" cy="18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Commit</a:t>
            </a:r>
          </a:p>
          <a:p>
            <a:pPr lvl="1"/>
            <a:r>
              <a:rPr lang="en-US" altLang="ko-KR" dirty="0"/>
              <a:t>$ git commit –m “hello.html </a:t>
            </a:r>
            <a:r>
              <a:rPr lang="ko-KR" altLang="en-US" dirty="0"/>
              <a:t>파일이 추가되었습니다＂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리모트</a:t>
            </a:r>
            <a:r>
              <a:rPr lang="ko-KR" altLang="en-US" dirty="0"/>
              <a:t> 저장소</a:t>
            </a:r>
            <a:r>
              <a:rPr lang="en-US" altLang="ko-KR" dirty="0"/>
              <a:t>(GitHub) Commit</a:t>
            </a:r>
          </a:p>
          <a:p>
            <a:pPr lvl="1"/>
            <a:r>
              <a:rPr lang="en-US" altLang="ko-KR" dirty="0"/>
              <a:t>$ git push   </a:t>
            </a:r>
          </a:p>
          <a:p>
            <a:pPr lvl="1"/>
            <a:r>
              <a:rPr lang="ko-KR" altLang="en-US" dirty="0"/>
              <a:t>이때 자신의 </a:t>
            </a:r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ID, Passwd</a:t>
            </a:r>
            <a:r>
              <a:rPr lang="ko-KR" altLang="en-US" dirty="0"/>
              <a:t>를 물어본다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24297021-4FE6-4ABD-B95E-B5ECCCFC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74" y="1345472"/>
            <a:ext cx="6318575" cy="153042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3B05D6F-371D-4936-87ED-5737C947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17"/>
          <a:stretch/>
        </p:blipFill>
        <p:spPr>
          <a:xfrm>
            <a:off x="1578165" y="4607645"/>
            <a:ext cx="6521785" cy="20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94FFD-ED65-483F-A7B2-FCB607EA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GitHub Repository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9569ED-6FB9-4AAD-882B-35784BF2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851" y="1452149"/>
            <a:ext cx="6054835" cy="5240199"/>
          </a:xfrm>
        </p:spPr>
      </p:pic>
    </p:spTree>
    <p:extLst>
      <p:ext uri="{BB962C8B-B14F-4D97-AF65-F5344CB8AC3E}">
        <p14:creationId xmlns:p14="http://schemas.microsoft.com/office/powerpoint/2010/main" val="28737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모니터, 검은색, 컴퓨터이(가) 표시된 사진&#10;&#10;자동 생성된 설명">
            <a:extLst>
              <a:ext uri="{FF2B5EF4-FFF2-40B4-BE49-F238E27FC236}">
                <a16:creationId xmlns:a16="http://schemas.microsoft.com/office/drawing/2014/main" id="{BF0D1A1E-81EA-42E6-B896-4EA604CE2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225" y="628253"/>
            <a:ext cx="9230318" cy="5825492"/>
          </a:xfrm>
        </p:spPr>
      </p:pic>
    </p:spTree>
    <p:extLst>
      <p:ext uri="{BB962C8B-B14F-4D97-AF65-F5344CB8AC3E}">
        <p14:creationId xmlns:p14="http://schemas.microsoft.com/office/powerpoint/2010/main" val="89993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177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원격 저장소(Github) 생성 및 활용(I)</vt:lpstr>
      <vt:lpstr>원격 저장소(GitHub)</vt:lpstr>
      <vt:lpstr>원격저장소(GitHub) Repository 생성 </vt:lpstr>
      <vt:lpstr>원격저장소(GitHub) Repository clone</vt:lpstr>
      <vt:lpstr>로컬 저장소(Local Repository) 관리  </vt:lpstr>
      <vt:lpstr>PowerPoint 프레젠테이션</vt:lpstr>
      <vt:lpstr>PowerPoint 프레젠테이션</vt:lpstr>
      <vt:lpstr>GitHub Repository 확인</vt:lpstr>
      <vt:lpstr>PowerPoint 프레젠테이션</vt:lpstr>
      <vt:lpstr>Commit message 보기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원격 저장소 생성 (Github)</dc:title>
  <dc:creator>김종현</dc:creator>
  <cp:lastModifiedBy>Kim Jong Hyun</cp:lastModifiedBy>
  <cp:revision>2</cp:revision>
  <dcterms:created xsi:type="dcterms:W3CDTF">2019-11-28T12:47:33Z</dcterms:created>
  <dcterms:modified xsi:type="dcterms:W3CDTF">2019-12-01T05:39:19Z</dcterms:modified>
</cp:coreProperties>
</file>