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9F62F-18F4-4363-9766-B9211966916A}" v="53" dt="2019-12-05T08:09:1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8F49F62F-18F4-4363-9766-B9211966916A}"/>
    <pc:docChg chg="custSel addSld modSld">
      <pc:chgData name="김종현" userId="04821729-14ff-45e1-8ecf-fb9aa59cdb5f" providerId="ADAL" clId="{8F49F62F-18F4-4363-9766-B9211966916A}" dt="2019-12-05T08:09:29.228" v="675" actId="20577"/>
      <pc:docMkLst>
        <pc:docMk/>
      </pc:docMkLst>
      <pc:sldChg chg="modSp">
        <pc:chgData name="김종현" userId="04821729-14ff-45e1-8ecf-fb9aa59cdb5f" providerId="ADAL" clId="{8F49F62F-18F4-4363-9766-B9211966916A}" dt="2019-12-05T08:06:46.834" v="406" actId="1076"/>
        <pc:sldMkLst>
          <pc:docMk/>
          <pc:sldMk cId="4144832091" sldId="259"/>
        </pc:sldMkLst>
        <pc:spChg chg="mod">
          <ac:chgData name="김종현" userId="04821729-14ff-45e1-8ecf-fb9aa59cdb5f" providerId="ADAL" clId="{8F49F62F-18F4-4363-9766-B9211966916A}" dt="2019-12-05T08:06:46.834" v="406" actId="1076"/>
          <ac:spMkLst>
            <pc:docMk/>
            <pc:sldMk cId="4144832091" sldId="259"/>
            <ac:spMk id="2" creationId="{2D5E77C3-231D-4371-BE93-84B73D985CF0}"/>
          </ac:spMkLst>
        </pc:spChg>
      </pc:sldChg>
      <pc:sldChg chg="modSp">
        <pc:chgData name="김종현" userId="04821729-14ff-45e1-8ecf-fb9aa59cdb5f" providerId="ADAL" clId="{8F49F62F-18F4-4363-9766-B9211966916A}" dt="2019-12-05T08:07:12.101" v="434"/>
        <pc:sldMkLst>
          <pc:docMk/>
          <pc:sldMk cId="1713046618" sldId="260"/>
        </pc:sldMkLst>
        <pc:spChg chg="mod">
          <ac:chgData name="김종현" userId="04821729-14ff-45e1-8ecf-fb9aa59cdb5f" providerId="ADAL" clId="{8F49F62F-18F4-4363-9766-B9211966916A}" dt="2019-12-05T08:07:12.101" v="434"/>
          <ac:spMkLst>
            <pc:docMk/>
            <pc:sldMk cId="1713046618" sldId="260"/>
            <ac:spMk id="2" creationId="{8E2EBB44-FC95-430D-A8EC-6AAE6DCCED39}"/>
          </ac:spMkLst>
        </pc:spChg>
      </pc:sldChg>
      <pc:sldChg chg="modSp">
        <pc:chgData name="김종현" userId="04821729-14ff-45e1-8ecf-fb9aa59cdb5f" providerId="ADAL" clId="{8F49F62F-18F4-4363-9766-B9211966916A}" dt="2019-12-05T08:07:39.637" v="483"/>
        <pc:sldMkLst>
          <pc:docMk/>
          <pc:sldMk cId="111115069" sldId="261"/>
        </pc:sldMkLst>
        <pc:spChg chg="mod">
          <ac:chgData name="김종현" userId="04821729-14ff-45e1-8ecf-fb9aa59cdb5f" providerId="ADAL" clId="{8F49F62F-18F4-4363-9766-B9211966916A}" dt="2019-12-05T08:07:39.637" v="483"/>
          <ac:spMkLst>
            <pc:docMk/>
            <pc:sldMk cId="111115069" sldId="261"/>
            <ac:spMk id="2" creationId="{FE8EAE9B-8A0D-465E-B679-CFEB4AA6832F}"/>
          </ac:spMkLst>
        </pc:spChg>
      </pc:sldChg>
      <pc:sldChg chg="modSp">
        <pc:chgData name="김종현" userId="04821729-14ff-45e1-8ecf-fb9aa59cdb5f" providerId="ADAL" clId="{8F49F62F-18F4-4363-9766-B9211966916A}" dt="2019-12-05T08:08:07.121" v="531"/>
        <pc:sldMkLst>
          <pc:docMk/>
          <pc:sldMk cId="4123629768" sldId="262"/>
        </pc:sldMkLst>
        <pc:spChg chg="mod">
          <ac:chgData name="김종현" userId="04821729-14ff-45e1-8ecf-fb9aa59cdb5f" providerId="ADAL" clId="{8F49F62F-18F4-4363-9766-B9211966916A}" dt="2019-12-05T08:08:07.121" v="531"/>
          <ac:spMkLst>
            <pc:docMk/>
            <pc:sldMk cId="4123629768" sldId="262"/>
            <ac:spMk id="2" creationId="{1A4F39A8-DCB8-4992-B247-5655E71C753E}"/>
          </ac:spMkLst>
        </pc:spChg>
      </pc:sldChg>
      <pc:sldChg chg="addSp delSp modSp add">
        <pc:chgData name="김종현" userId="04821729-14ff-45e1-8ecf-fb9aa59cdb5f" providerId="ADAL" clId="{8F49F62F-18F4-4363-9766-B9211966916A}" dt="2019-12-05T08:09:29.228" v="675" actId="20577"/>
        <pc:sldMkLst>
          <pc:docMk/>
          <pc:sldMk cId="2226180719" sldId="263"/>
        </pc:sldMkLst>
        <pc:spChg chg="mod">
          <ac:chgData name="김종현" userId="04821729-14ff-45e1-8ecf-fb9aa59cdb5f" providerId="ADAL" clId="{8F49F62F-18F4-4363-9766-B9211966916A}" dt="2019-12-05T08:09:29.228" v="675" actId="20577"/>
          <ac:spMkLst>
            <pc:docMk/>
            <pc:sldMk cId="2226180719" sldId="263"/>
            <ac:spMk id="2" creationId="{AE77DCA1-89E7-4E7A-B14D-C51D314F0AA7}"/>
          </ac:spMkLst>
        </pc:spChg>
        <pc:spChg chg="del">
          <ac:chgData name="김종현" userId="04821729-14ff-45e1-8ecf-fb9aa59cdb5f" providerId="ADAL" clId="{8F49F62F-18F4-4363-9766-B9211966916A}" dt="2019-12-05T07:43:53.355" v="1"/>
          <ac:spMkLst>
            <pc:docMk/>
            <pc:sldMk cId="2226180719" sldId="263"/>
            <ac:spMk id="3" creationId="{F63B6C36-8C17-4C81-8912-EFAFDABBC3AE}"/>
          </ac:spMkLst>
        </pc:spChg>
        <pc:picChg chg="add mod">
          <ac:chgData name="김종현" userId="04821729-14ff-45e1-8ecf-fb9aa59cdb5f" providerId="ADAL" clId="{8F49F62F-18F4-4363-9766-B9211966916A}" dt="2019-12-05T07:43:58.861" v="5" actId="1076"/>
          <ac:picMkLst>
            <pc:docMk/>
            <pc:sldMk cId="2226180719" sldId="263"/>
            <ac:picMk id="5" creationId="{B65B0071-7CC7-4883-A681-562E7E0ED38F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9:07.738" v="644"/>
        <pc:sldMkLst>
          <pc:docMk/>
          <pc:sldMk cId="4130973321" sldId="264"/>
        </pc:sldMkLst>
        <pc:spChg chg="mod">
          <ac:chgData name="김종현" userId="04821729-14ff-45e1-8ecf-fb9aa59cdb5f" providerId="ADAL" clId="{8F49F62F-18F4-4363-9766-B9211966916A}" dt="2019-12-05T08:09:07.738" v="644"/>
          <ac:spMkLst>
            <pc:docMk/>
            <pc:sldMk cId="4130973321" sldId="264"/>
            <ac:spMk id="2" creationId="{40528CDE-ED69-4FBC-9603-A716871EF4DE}"/>
          </ac:spMkLst>
        </pc:spChg>
        <pc:spChg chg="del">
          <ac:chgData name="김종현" userId="04821729-14ff-45e1-8ecf-fb9aa59cdb5f" providerId="ADAL" clId="{8F49F62F-18F4-4363-9766-B9211966916A}" dt="2019-12-05T07:48:10.268" v="7"/>
          <ac:spMkLst>
            <pc:docMk/>
            <pc:sldMk cId="4130973321" sldId="264"/>
            <ac:spMk id="3" creationId="{7A13630E-4CB7-4A81-8A08-7F3B6F260057}"/>
          </ac:spMkLst>
        </pc:spChg>
        <pc:picChg chg="add mod">
          <ac:chgData name="김종현" userId="04821729-14ff-45e1-8ecf-fb9aa59cdb5f" providerId="ADAL" clId="{8F49F62F-18F4-4363-9766-B9211966916A}" dt="2019-12-05T07:48:14.182" v="11" actId="1076"/>
          <ac:picMkLst>
            <pc:docMk/>
            <pc:sldMk cId="4130973321" sldId="264"/>
            <ac:picMk id="5" creationId="{683ACFA5-99AD-494D-B985-D4851BEA211A}"/>
          </ac:picMkLst>
        </pc:picChg>
      </pc:sldChg>
      <pc:sldChg chg="addSp modSp add">
        <pc:chgData name="김종현" userId="04821729-14ff-45e1-8ecf-fb9aa59cdb5f" providerId="ADAL" clId="{8F49F62F-18F4-4363-9766-B9211966916A}" dt="2019-12-05T08:06:06.403" v="367"/>
        <pc:sldMkLst>
          <pc:docMk/>
          <pc:sldMk cId="1180974604" sldId="265"/>
        </pc:sldMkLst>
        <pc:spChg chg="mod">
          <ac:chgData name="김종현" userId="04821729-14ff-45e1-8ecf-fb9aa59cdb5f" providerId="ADAL" clId="{8F49F62F-18F4-4363-9766-B9211966916A}" dt="2019-12-05T08:06:06.403" v="367"/>
          <ac:spMkLst>
            <pc:docMk/>
            <pc:sldMk cId="1180974604" sldId="265"/>
            <ac:spMk id="2" creationId="{3F67A0D9-B66F-4B83-AA56-F46B90E5555F}"/>
          </ac:spMkLst>
        </pc:spChg>
        <pc:spChg chg="mod">
          <ac:chgData name="김종현" userId="04821729-14ff-45e1-8ecf-fb9aa59cdb5f" providerId="ADAL" clId="{8F49F62F-18F4-4363-9766-B9211966916A}" dt="2019-12-05T07:53:04.383" v="74"/>
          <ac:spMkLst>
            <pc:docMk/>
            <pc:sldMk cId="1180974604" sldId="265"/>
            <ac:spMk id="3" creationId="{A98C314D-81B9-4CB1-BD74-8DF93E9A47FC}"/>
          </ac:spMkLst>
        </pc:spChg>
        <pc:picChg chg="add mod modCrop">
          <ac:chgData name="김종현" userId="04821729-14ff-45e1-8ecf-fb9aa59cdb5f" providerId="ADAL" clId="{8F49F62F-18F4-4363-9766-B9211966916A}" dt="2019-12-05T07:52:39.245" v="61" actId="1076"/>
          <ac:picMkLst>
            <pc:docMk/>
            <pc:sldMk cId="1180974604" sldId="265"/>
            <ac:picMk id="5" creationId="{7CDF9689-C871-4477-96C2-48332A338547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5:43.114" v="332"/>
        <pc:sldMkLst>
          <pc:docMk/>
          <pc:sldMk cId="1015935159" sldId="266"/>
        </pc:sldMkLst>
        <pc:spChg chg="mod">
          <ac:chgData name="김종현" userId="04821729-14ff-45e1-8ecf-fb9aa59cdb5f" providerId="ADAL" clId="{8F49F62F-18F4-4363-9766-B9211966916A}" dt="2019-12-05T08:05:43.114" v="332"/>
          <ac:spMkLst>
            <pc:docMk/>
            <pc:sldMk cId="1015935159" sldId="266"/>
            <ac:spMk id="2" creationId="{DDD2F05E-102F-4294-9236-E123C8AA65AD}"/>
          </ac:spMkLst>
        </pc:spChg>
        <pc:spChg chg="del">
          <ac:chgData name="김종현" userId="04821729-14ff-45e1-8ecf-fb9aa59cdb5f" providerId="ADAL" clId="{8F49F62F-18F4-4363-9766-B9211966916A}" dt="2019-12-05T07:54:06.326" v="76"/>
          <ac:spMkLst>
            <pc:docMk/>
            <pc:sldMk cId="1015935159" sldId="266"/>
            <ac:spMk id="3" creationId="{8008CD35-F369-4FEF-B175-01EFCDA496C8}"/>
          </ac:spMkLst>
        </pc:spChg>
        <pc:picChg chg="add mod">
          <ac:chgData name="김종현" userId="04821729-14ff-45e1-8ecf-fb9aa59cdb5f" providerId="ADAL" clId="{8F49F62F-18F4-4363-9766-B9211966916A}" dt="2019-12-05T07:54:11.680" v="81" actId="1076"/>
          <ac:picMkLst>
            <pc:docMk/>
            <pc:sldMk cId="1015935159" sldId="266"/>
            <ac:picMk id="5" creationId="{65910DE6-A38F-481F-B613-6AE09CCFE323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4:48.311" v="291" actId="20577"/>
        <pc:sldMkLst>
          <pc:docMk/>
          <pc:sldMk cId="917533135" sldId="267"/>
        </pc:sldMkLst>
        <pc:spChg chg="mod">
          <ac:chgData name="김종현" userId="04821729-14ff-45e1-8ecf-fb9aa59cdb5f" providerId="ADAL" clId="{8F49F62F-18F4-4363-9766-B9211966916A}" dt="2019-12-05T08:04:48.311" v="291" actId="20577"/>
          <ac:spMkLst>
            <pc:docMk/>
            <pc:sldMk cId="917533135" sldId="267"/>
            <ac:spMk id="2" creationId="{B059559D-16D8-40A4-82B2-D1C4B0B00E97}"/>
          </ac:spMkLst>
        </pc:spChg>
        <pc:spChg chg="del">
          <ac:chgData name="김종현" userId="04821729-14ff-45e1-8ecf-fb9aa59cdb5f" providerId="ADAL" clId="{8F49F62F-18F4-4363-9766-B9211966916A}" dt="2019-12-05T07:55:58.646" v="83"/>
          <ac:spMkLst>
            <pc:docMk/>
            <pc:sldMk cId="917533135" sldId="267"/>
            <ac:spMk id="3" creationId="{679E56E8-AB36-4865-9435-496FFC3A9AC1}"/>
          </ac:spMkLst>
        </pc:spChg>
        <pc:spChg chg="add del mod">
          <ac:chgData name="김종현" userId="04821729-14ff-45e1-8ecf-fb9aa59cdb5f" providerId="ADAL" clId="{8F49F62F-18F4-4363-9766-B9211966916A}" dt="2019-12-05T07:57:29.939" v="89"/>
          <ac:spMkLst>
            <pc:docMk/>
            <pc:sldMk cId="917533135" sldId="267"/>
            <ac:spMk id="7" creationId="{5B30AB0A-63F1-41FE-BE48-2A5AA992C680}"/>
          </ac:spMkLst>
        </pc:spChg>
        <pc:picChg chg="add del mod">
          <ac:chgData name="김종현" userId="04821729-14ff-45e1-8ecf-fb9aa59cdb5f" providerId="ADAL" clId="{8F49F62F-18F4-4363-9766-B9211966916A}" dt="2019-12-05T07:56:06.095" v="88" actId="478"/>
          <ac:picMkLst>
            <pc:docMk/>
            <pc:sldMk cId="917533135" sldId="267"/>
            <ac:picMk id="5" creationId="{03809115-69C9-41F6-A707-81496BC9D9A9}"/>
          </ac:picMkLst>
        </pc:picChg>
        <pc:picChg chg="add mod">
          <ac:chgData name="김종현" userId="04821729-14ff-45e1-8ecf-fb9aa59cdb5f" providerId="ADAL" clId="{8F49F62F-18F4-4363-9766-B9211966916A}" dt="2019-12-05T07:57:34.220" v="93" actId="14100"/>
          <ac:picMkLst>
            <pc:docMk/>
            <pc:sldMk cId="917533135" sldId="267"/>
            <ac:picMk id="9" creationId="{F89777CE-B190-4257-8CF1-11E46D99C01A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5:11.833" v="307" actId="20577"/>
        <pc:sldMkLst>
          <pc:docMk/>
          <pc:sldMk cId="1568653542" sldId="268"/>
        </pc:sldMkLst>
        <pc:spChg chg="mod">
          <ac:chgData name="김종현" userId="04821729-14ff-45e1-8ecf-fb9aa59cdb5f" providerId="ADAL" clId="{8F49F62F-18F4-4363-9766-B9211966916A}" dt="2019-12-05T08:05:11.833" v="307" actId="20577"/>
          <ac:spMkLst>
            <pc:docMk/>
            <pc:sldMk cId="1568653542" sldId="268"/>
            <ac:spMk id="2" creationId="{9897EC31-267E-4D23-9972-6919BCE76E00}"/>
          </ac:spMkLst>
        </pc:spChg>
        <pc:spChg chg="del">
          <ac:chgData name="김종현" userId="04821729-14ff-45e1-8ecf-fb9aa59cdb5f" providerId="ADAL" clId="{8F49F62F-18F4-4363-9766-B9211966916A}" dt="2019-12-05T07:58:19.206" v="95"/>
          <ac:spMkLst>
            <pc:docMk/>
            <pc:sldMk cId="1568653542" sldId="268"/>
            <ac:spMk id="3" creationId="{C7A0A1CD-81B5-4389-9BC8-B875CD053332}"/>
          </ac:spMkLst>
        </pc:spChg>
        <pc:picChg chg="add mod">
          <ac:chgData name="김종현" userId="04821729-14ff-45e1-8ecf-fb9aa59cdb5f" providerId="ADAL" clId="{8F49F62F-18F4-4363-9766-B9211966916A}" dt="2019-12-05T07:58:23.731" v="99" actId="1076"/>
          <ac:picMkLst>
            <pc:docMk/>
            <pc:sldMk cId="1568653542" sldId="268"/>
            <ac:picMk id="5" creationId="{B04CE5A0-A4C5-437C-9AFB-957F839B72BB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3:52.044" v="207"/>
        <pc:sldMkLst>
          <pc:docMk/>
          <pc:sldMk cId="4163793856" sldId="269"/>
        </pc:sldMkLst>
        <pc:spChg chg="mod">
          <ac:chgData name="김종현" userId="04821729-14ff-45e1-8ecf-fb9aa59cdb5f" providerId="ADAL" clId="{8F49F62F-18F4-4363-9766-B9211966916A}" dt="2019-12-05T08:03:52.044" v="207"/>
          <ac:spMkLst>
            <pc:docMk/>
            <pc:sldMk cId="4163793856" sldId="269"/>
            <ac:spMk id="2" creationId="{AB5980FA-82EF-4862-AEB5-9407832C35E1}"/>
          </ac:spMkLst>
        </pc:spChg>
        <pc:spChg chg="del">
          <ac:chgData name="김종현" userId="04821729-14ff-45e1-8ecf-fb9aa59cdb5f" providerId="ADAL" clId="{8F49F62F-18F4-4363-9766-B9211966916A}" dt="2019-12-05T07:59:47.736" v="101"/>
          <ac:spMkLst>
            <pc:docMk/>
            <pc:sldMk cId="4163793856" sldId="269"/>
            <ac:spMk id="3" creationId="{1379D029-D336-45AE-8C88-0BFE566497FF}"/>
          </ac:spMkLst>
        </pc:spChg>
        <pc:picChg chg="add mod">
          <ac:chgData name="김종현" userId="04821729-14ff-45e1-8ecf-fb9aa59cdb5f" providerId="ADAL" clId="{8F49F62F-18F4-4363-9766-B9211966916A}" dt="2019-12-05T07:59:55.892" v="105" actId="1076"/>
          <ac:picMkLst>
            <pc:docMk/>
            <pc:sldMk cId="4163793856" sldId="269"/>
            <ac:picMk id="5" creationId="{157CAF10-1DD3-4056-BB0B-66AB8056268F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3:25.154" v="159" actId="20577"/>
        <pc:sldMkLst>
          <pc:docMk/>
          <pc:sldMk cId="3025415394" sldId="270"/>
        </pc:sldMkLst>
        <pc:spChg chg="mod">
          <ac:chgData name="김종현" userId="04821729-14ff-45e1-8ecf-fb9aa59cdb5f" providerId="ADAL" clId="{8F49F62F-18F4-4363-9766-B9211966916A}" dt="2019-12-05T08:03:25.154" v="159" actId="20577"/>
          <ac:spMkLst>
            <pc:docMk/>
            <pc:sldMk cId="3025415394" sldId="270"/>
            <ac:spMk id="2" creationId="{3403218F-F4E4-49F8-BEEA-A9684000C036}"/>
          </ac:spMkLst>
        </pc:spChg>
        <pc:spChg chg="del">
          <ac:chgData name="김종현" userId="04821729-14ff-45e1-8ecf-fb9aa59cdb5f" providerId="ADAL" clId="{8F49F62F-18F4-4363-9766-B9211966916A}" dt="2019-12-05T08:00:54.496" v="107"/>
          <ac:spMkLst>
            <pc:docMk/>
            <pc:sldMk cId="3025415394" sldId="270"/>
            <ac:spMk id="3" creationId="{E78A361A-3B7F-44D3-8902-7CCDB9493E62}"/>
          </ac:spMkLst>
        </pc:spChg>
        <pc:picChg chg="add mod">
          <ac:chgData name="김종현" userId="04821729-14ff-45e1-8ecf-fb9aa59cdb5f" providerId="ADAL" clId="{8F49F62F-18F4-4363-9766-B9211966916A}" dt="2019-12-05T08:00:59.123" v="111" actId="1076"/>
          <ac:picMkLst>
            <pc:docMk/>
            <pc:sldMk cId="3025415394" sldId="270"/>
            <ac:picMk id="5" creationId="{8BE21EAF-7831-4063-9C99-1B7CE42C8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D2DD3-7D49-485C-9482-4A2154E1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2CEFE-2A88-463A-B580-739BFEBB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06004-A180-4C84-9D2D-03187658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3AF8E-1FB6-4445-9EC5-4F760709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821DE-C998-40F9-B80C-E0D8E4A9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6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076BE-3BCE-4656-A8AB-58AB4D6B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B5888-9EF3-42D0-B0E9-3CB5F2BA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07DC-A13C-4C16-819A-C69A86D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1270B-6DF0-4B81-B93F-735F9F8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6A3EA-C8A3-4963-B9AA-E26DD80E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BF009-C538-44E6-9694-D45665FFC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5A47B-0B22-4E0A-9D90-4CD241368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D891-83D7-40E4-97E3-557122FC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5CDE-FE7D-43FA-B4C8-260F43EF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9F64-1386-42CD-91BA-A112576C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BAF8-5A71-41E3-BD89-25E02C30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2DD9C-4F88-4E38-95AD-B339E725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8272A-58FC-4567-B327-A9FADEA2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07977-9493-4D42-8362-AB88D942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E72C4-BAAD-46F3-8221-ADE0998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7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8869-1702-4860-AEA0-F81148E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42E78-556F-4323-9C32-B8A3D82E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5755C-5C9A-405A-A805-E56CDA84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BCF0F-8F5F-4D8F-9DA0-4ABE2B53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FA9FF-FEEB-4C47-8F3D-72BDB2DA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15137-8CC9-4454-8B6C-3889341F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612F-DF31-44EE-B183-911183B5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2FF4-2103-4A6B-BB8B-04493EDC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F55C3-E938-4803-9E0B-1F997AF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8761-CD94-47AE-8BD6-39C23A0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70AEA-57D2-49AD-99A3-B3DE06C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ED9FF-0395-4346-BFFD-7CAA052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FDFFD-DCC7-487A-A8A7-18CDEE39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E39B8-2A7E-4C1B-B9A8-5B642474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F40E0-E573-4D89-8FFC-461671D1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48845B-4AD8-4DA9-9A7D-1840470C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45A76D-F4E2-4521-9619-5F800E1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2FB43-6653-4754-9FC1-B2BBB3C2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F1F61C-3519-4EAB-AD4F-39A34B8E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46EA-F6ED-44E5-9C59-9A23D59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7FADA-417A-463C-A43B-C9F50AA5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30322E-3463-4F50-B5F6-7B15F51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4AB7B-3476-4616-9453-0447F3AE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35C81-7A19-4F5C-8407-F46038D5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0C9230-C37F-444F-A281-1896F25B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8EF17-D4C7-46DB-B2D2-A2344D32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5AFE-77F9-4982-A108-D1AD02F1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087A2-12E6-4356-A7AE-FF125CCE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3E464-D8E7-411A-BEB3-F4B3B033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0024D-4748-4C99-8C28-1B348F0B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CD77A-A8B3-4BE8-86BC-E7E330E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9ACE1-5B47-4DB9-B368-C08D4C3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4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AC22-D4ED-4A54-8B62-F318ED50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D8607-A96D-4029-B9A5-8AEFEF6A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FC37A-2C97-4D84-9A0C-73A5D46B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27E58-CAAC-406B-AE1D-FCC48D98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D1F1-0200-45B5-BB46-F078AF0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CEBF-DBB0-4392-9458-B5FA21D5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2DEEF-60A1-4B69-9A56-1EB3D699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9CFEB-05FE-4056-8524-5ED5B1B2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BE7F-05D4-4BAC-8C72-C0E6BBBC4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07A5-0039-4E6B-AB83-60BAC3E01B4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42A0-F9F4-449D-8690-CDE155B1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6BBB6-7ED9-40BD-95A9-685408F0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B99FD-3C7B-4ADB-AA19-905FCDF5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SourceTree</a:t>
            </a:r>
            <a:r>
              <a:rPr lang="ko-KR" altLang="en-US" dirty="0"/>
              <a:t>를 이용한 </a:t>
            </a:r>
            <a:r>
              <a:rPr lang="en-US" altLang="ko-KR" dirty="0"/>
              <a:t>Git/GitHub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90784-090D-4C3B-AFF3-3BDEA6261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5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F05E-102F-4294-9236-E123C8AA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상태 변경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910DE6-A38F-481F-B613-6AE09CCFE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2" y="1973455"/>
            <a:ext cx="6217069" cy="4519420"/>
          </a:xfrm>
        </p:spPr>
      </p:pic>
    </p:spTree>
    <p:extLst>
      <p:ext uri="{BB962C8B-B14F-4D97-AF65-F5344CB8AC3E}">
        <p14:creationId xmlns:p14="http://schemas.microsoft.com/office/powerpoint/2010/main" val="101593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559D-16D8-40A4-82B2-D1C4B0B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스테이지 영역 추가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F89777CE-B190-4257-8CF1-11E46D99C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99" y="1992893"/>
            <a:ext cx="6190330" cy="4499982"/>
          </a:xfrm>
        </p:spPr>
      </p:pic>
    </p:spTree>
    <p:extLst>
      <p:ext uri="{BB962C8B-B14F-4D97-AF65-F5344CB8AC3E}">
        <p14:creationId xmlns:p14="http://schemas.microsoft.com/office/powerpoint/2010/main" val="9175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EC31-267E-4D23-9972-6919BCE7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</a:t>
            </a:r>
            <a:r>
              <a:rPr lang="ko-KR" altLang="en-US" dirty="0"/>
              <a:t> </a:t>
            </a:r>
            <a:r>
              <a:rPr lang="en-US" altLang="ko-KR" dirty="0"/>
              <a:t>add/ commit/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04CE5A0-A4C5-437C-9AFB-957F839B7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75" y="1847928"/>
            <a:ext cx="6554548" cy="4764746"/>
          </a:xfrm>
        </p:spPr>
      </p:pic>
    </p:spTree>
    <p:extLst>
      <p:ext uri="{BB962C8B-B14F-4D97-AF65-F5344CB8AC3E}">
        <p14:creationId xmlns:p14="http://schemas.microsoft.com/office/powerpoint/2010/main" val="156865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980FA-82EF-4862-AEB5-9407832C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원격저장소 내용 변경 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57CAF10-1DD3-4056-BB0B-66AB80562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5" y="1825624"/>
            <a:ext cx="7079709" cy="4753595"/>
          </a:xfrm>
        </p:spPr>
      </p:pic>
    </p:spTree>
    <p:extLst>
      <p:ext uri="{BB962C8B-B14F-4D97-AF65-F5344CB8AC3E}">
        <p14:creationId xmlns:p14="http://schemas.microsoft.com/office/powerpoint/2010/main" val="416379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218F-F4E4-49F8-BEEA-A9684000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 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BE21EAF-7831-4063-9C99-1B7CE42C8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7" y="1825625"/>
            <a:ext cx="6951112" cy="4667250"/>
          </a:xfrm>
        </p:spPr>
      </p:pic>
    </p:spTree>
    <p:extLst>
      <p:ext uri="{BB962C8B-B14F-4D97-AF65-F5344CB8AC3E}">
        <p14:creationId xmlns:p14="http://schemas.microsoft.com/office/powerpoint/2010/main" val="30254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9B888-5481-4048-BE35-5906C30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49"/>
            <a:ext cx="10515600" cy="1325563"/>
          </a:xfrm>
        </p:spPr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7727-4FC1-47F7-BD88-5D00BE12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https://www.sourcetreeapp.com/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E828C95-340D-4C90-8CF0-5DA0CF0C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76" y="2322849"/>
            <a:ext cx="5619587" cy="43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77C3-231D-4371-BE93-84B73D9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18" y="353974"/>
            <a:ext cx="10814824" cy="1325563"/>
          </a:xfrm>
        </p:spPr>
        <p:txBody>
          <a:bodyPr/>
          <a:lstStyle/>
          <a:p>
            <a:r>
              <a:rPr lang="en-US" altLang="ko-KR" dirty="0"/>
              <a:t>Atlassian </a:t>
            </a:r>
            <a:r>
              <a:rPr lang="ko-KR" altLang="en-US" dirty="0"/>
              <a:t>가입</a:t>
            </a:r>
            <a:r>
              <a:rPr lang="en-US" altLang="ko-KR" dirty="0"/>
              <a:t>/ SourceTree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86033A-C44E-4815-83B5-605EDB65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" b="7677"/>
          <a:stretch/>
        </p:blipFill>
        <p:spPr>
          <a:xfrm>
            <a:off x="173928" y="2205001"/>
            <a:ext cx="5328023" cy="3747874"/>
          </a:xfr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1FEDFED-2E5E-4977-AFDB-4288CA4C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30" y="2205001"/>
            <a:ext cx="6144242" cy="3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BB44-FC95-430D-A8EC-6AAE6DC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계정 설정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0253FE-F2E5-4A9F-9347-564DE2E94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77" y="1992893"/>
            <a:ext cx="5774792" cy="4351338"/>
          </a:xfrm>
        </p:spPr>
      </p:pic>
    </p:spTree>
    <p:extLst>
      <p:ext uri="{BB962C8B-B14F-4D97-AF65-F5344CB8AC3E}">
        <p14:creationId xmlns:p14="http://schemas.microsoft.com/office/powerpoint/2010/main" val="17130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EAE9B-8A0D-465E-B679-CFEB4AA6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계정 설정 완료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B72879-86D5-47E5-A36B-CD0E29E7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89" y="1925986"/>
            <a:ext cx="5774792" cy="4351338"/>
          </a:xfrm>
        </p:spPr>
      </p:pic>
    </p:spTree>
    <p:extLst>
      <p:ext uri="{BB962C8B-B14F-4D97-AF65-F5344CB8AC3E}">
        <p14:creationId xmlns:p14="http://schemas.microsoft.com/office/powerpoint/2010/main" val="1111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39A8-DCB8-4992-B247-5655E71C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clone </a:t>
            </a:r>
            <a:r>
              <a:rPr lang="ko-KR" altLang="en-US" dirty="0"/>
              <a:t>실습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B61B36E-324B-4566-ACDA-09709DC8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90" y="1869106"/>
            <a:ext cx="6247551" cy="4802187"/>
          </a:xfrm>
        </p:spPr>
      </p:pic>
    </p:spTree>
    <p:extLst>
      <p:ext uri="{BB962C8B-B14F-4D97-AF65-F5344CB8AC3E}">
        <p14:creationId xmlns:p14="http://schemas.microsoft.com/office/powerpoint/2010/main" val="412362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7DCA1-89E7-4E7A-B14D-C51D314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원격</a:t>
            </a:r>
            <a:r>
              <a:rPr lang="en-US" altLang="ko-KR" dirty="0"/>
              <a:t>/ </a:t>
            </a:r>
            <a:r>
              <a:rPr lang="ko-KR" altLang="en-US"/>
              <a:t>로컬 저장소</a:t>
            </a:r>
            <a:r>
              <a:rPr lang="en-US" altLang="ko-KR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65B0071-7CC7-4883-A681-562E7E0E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76" y="1825625"/>
            <a:ext cx="6194048" cy="4667250"/>
          </a:xfrm>
        </p:spPr>
      </p:pic>
    </p:spTree>
    <p:extLst>
      <p:ext uri="{BB962C8B-B14F-4D97-AF65-F5344CB8AC3E}">
        <p14:creationId xmlns:p14="http://schemas.microsoft.com/office/powerpoint/2010/main" val="22261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28CDE-ED69-4FBC-9603-A716871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설정 완료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83ACFA5-99AD-494D-B985-D4851BEA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47" y="1716978"/>
            <a:ext cx="6338237" cy="4775897"/>
          </a:xfrm>
        </p:spPr>
      </p:pic>
    </p:spTree>
    <p:extLst>
      <p:ext uri="{BB962C8B-B14F-4D97-AF65-F5344CB8AC3E}">
        <p14:creationId xmlns:p14="http://schemas.microsoft.com/office/powerpoint/2010/main" val="413097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A0D9-B66F-4B83-AA56-F46B90E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저장소 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C314D-81B9-4CB1-BD74-8DF93E9A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C:\Users\user\Documents\Work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Hello.html </a:t>
            </a:r>
            <a:r>
              <a:rPr lang="ko-KR" altLang="en-US" dirty="0"/>
              <a:t>수정 및 저장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DF9689-C871-4477-96C2-48332A338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" b="60711"/>
          <a:stretch/>
        </p:blipFill>
        <p:spPr>
          <a:xfrm>
            <a:off x="1793798" y="3182240"/>
            <a:ext cx="8771870" cy="29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8" ma:contentTypeDescription="새 문서를 만듭니다." ma:contentTypeScope="" ma:versionID="b9b6e40ba569c4b08c07d9088895c92d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18974ed90c613dd16a050ecf14f2ec8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0570C6-9327-4008-B655-DDE6DE0B4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BADA0-90B2-4364-955B-4976E11B7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B08F5-06CA-4E7A-BD71-FE00D482A1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SourceTree를 이용한 Git/GitHub 활용</vt:lpstr>
      <vt:lpstr>SourceTree 설치</vt:lpstr>
      <vt:lpstr>Atlassian 가입/ SourceTree 다운로드, 설치</vt:lpstr>
      <vt:lpstr>GitHub 계정 설정</vt:lpstr>
      <vt:lpstr>GitHub 계정 설정 완료</vt:lpstr>
      <vt:lpstr>GitHub 원격 저장소 clone 실습</vt:lpstr>
      <vt:lpstr>SourceTree 원격/ 로컬 저장소 설정</vt:lpstr>
      <vt:lpstr>저장소 설정 완료</vt:lpstr>
      <vt:lpstr>로컬 저장소 파일 수정</vt:lpstr>
      <vt:lpstr>SourceTree 상태 변경</vt:lpstr>
      <vt:lpstr>SourceTree 스테이지 영역 추가</vt:lpstr>
      <vt:lpstr>SourceTree add/ commit/ push</vt:lpstr>
      <vt:lpstr>GitHub 원격저장소 내용 변경 확인</vt:lpstr>
      <vt:lpstr>commit message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SourceTree를 이용한 Git/GitHub 활용</dc:title>
  <dc:creator>Kim Jong Hyun</dc:creator>
  <cp:lastModifiedBy>Kim Jong Hyun</cp:lastModifiedBy>
  <cp:revision>3</cp:revision>
  <dcterms:created xsi:type="dcterms:W3CDTF">2019-12-05T07:18:44Z</dcterms:created>
  <dcterms:modified xsi:type="dcterms:W3CDTF">2019-12-05T08:09:31Z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