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7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 autoAdjust="0"/>
    <p:restoredTop sz="94718" autoAdjust="0"/>
  </p:normalViewPr>
  <p:slideViewPr>
    <p:cSldViewPr snapToGrid="0">
      <p:cViewPr varScale="1">
        <p:scale>
          <a:sx n="109" d="100"/>
          <a:sy n="109" d="100"/>
        </p:scale>
        <p:origin x="108" y="744"/>
      </p:cViewPr>
      <p:guideLst/>
    </p:cSldViewPr>
  </p:slideViewPr>
  <p:outlineViewPr>
    <p:cViewPr>
      <p:scale>
        <a:sx n="33" d="100"/>
        <a:sy n="33" d="100"/>
      </p:scale>
      <p:origin x="0" y="-2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4F038-EE62-4AE4-A59D-4DB82AB800C6}" type="datetimeFigureOut">
              <a:rPr lang="da-DK" smtClean="0"/>
              <a:t>29-11-2019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i master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74B657-3EF2-400A-98FF-02FE5F33608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774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9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572272"/>
            <a:ext cx="10096528" cy="28572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1620539" y="6572272"/>
            <a:ext cx="571461" cy="2857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/>
            <a:endParaRPr lang="ar-SA" sz="2400">
              <a:solidFill>
                <a:prstClr val="white"/>
              </a:solidFill>
            </a:endParaRPr>
          </a:p>
        </p:txBody>
      </p:sp>
      <p:sp>
        <p:nvSpPr>
          <p:cNvPr id="11" name="Freeform 7">
            <a:hlinkClick r:id="" action="ppaction://hlinkshowjump?jump=nextslide"/>
          </p:cNvPr>
          <p:cNvSpPr>
            <a:spLocks/>
          </p:cNvSpPr>
          <p:nvPr/>
        </p:nvSpPr>
        <p:spPr bwMode="auto">
          <a:xfrm>
            <a:off x="11090045" y="6418367"/>
            <a:ext cx="126943" cy="206375"/>
          </a:xfrm>
          <a:custGeom>
            <a:avLst/>
            <a:gdLst/>
            <a:ahLst/>
            <a:cxnLst>
              <a:cxn ang="0">
                <a:pos x="80" y="66"/>
              </a:cxn>
              <a:cxn ang="0">
                <a:pos x="14" y="0"/>
              </a:cxn>
              <a:cxn ang="0">
                <a:pos x="0" y="14"/>
              </a:cxn>
              <a:cxn ang="0">
                <a:pos x="50" y="66"/>
              </a:cxn>
              <a:cxn ang="0">
                <a:pos x="0" y="116"/>
              </a:cxn>
              <a:cxn ang="0">
                <a:pos x="14" y="130"/>
              </a:cxn>
              <a:cxn ang="0">
                <a:pos x="80" y="66"/>
              </a:cxn>
              <a:cxn ang="0">
                <a:pos x="80" y="66"/>
              </a:cxn>
              <a:cxn ang="0">
                <a:pos x="80" y="66"/>
              </a:cxn>
            </a:cxnLst>
            <a:rect l="0" t="0" r="r" b="b"/>
            <a:pathLst>
              <a:path w="80" h="130">
                <a:moveTo>
                  <a:pt x="80" y="66"/>
                </a:moveTo>
                <a:lnTo>
                  <a:pt x="14" y="0"/>
                </a:lnTo>
                <a:lnTo>
                  <a:pt x="0" y="14"/>
                </a:lnTo>
                <a:lnTo>
                  <a:pt x="50" y="66"/>
                </a:lnTo>
                <a:lnTo>
                  <a:pt x="0" y="116"/>
                </a:lnTo>
                <a:lnTo>
                  <a:pt x="14" y="130"/>
                </a:lnTo>
                <a:lnTo>
                  <a:pt x="80" y="66"/>
                </a:lnTo>
                <a:lnTo>
                  <a:pt x="80" y="66"/>
                </a:lnTo>
                <a:lnTo>
                  <a:pt x="8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sp>
        <p:nvSpPr>
          <p:cNvPr id="14" name="Freeform 10">
            <a:hlinkClick r:id="" action="ppaction://hlinkshowjump?jump=previousslide"/>
          </p:cNvPr>
          <p:cNvSpPr>
            <a:spLocks/>
          </p:cNvSpPr>
          <p:nvPr/>
        </p:nvSpPr>
        <p:spPr bwMode="auto">
          <a:xfrm>
            <a:off x="10556995" y="6418367"/>
            <a:ext cx="123768" cy="206375"/>
          </a:xfrm>
          <a:custGeom>
            <a:avLst/>
            <a:gdLst/>
            <a:ahLst/>
            <a:cxnLst>
              <a:cxn ang="0">
                <a:pos x="0" y="66"/>
              </a:cxn>
              <a:cxn ang="0">
                <a:pos x="64" y="130"/>
              </a:cxn>
              <a:cxn ang="0">
                <a:pos x="78" y="116"/>
              </a:cxn>
              <a:cxn ang="0">
                <a:pos x="28" y="66"/>
              </a:cxn>
              <a:cxn ang="0">
                <a:pos x="78" y="14"/>
              </a:cxn>
              <a:cxn ang="0">
                <a:pos x="64" y="0"/>
              </a:cxn>
              <a:cxn ang="0">
                <a:pos x="0" y="66"/>
              </a:cxn>
              <a:cxn ang="0">
                <a:pos x="0" y="66"/>
              </a:cxn>
              <a:cxn ang="0">
                <a:pos x="0" y="66"/>
              </a:cxn>
            </a:cxnLst>
            <a:rect l="0" t="0" r="r" b="b"/>
            <a:pathLst>
              <a:path w="78" h="130">
                <a:moveTo>
                  <a:pt x="0" y="66"/>
                </a:moveTo>
                <a:lnTo>
                  <a:pt x="64" y="130"/>
                </a:lnTo>
                <a:lnTo>
                  <a:pt x="78" y="116"/>
                </a:lnTo>
                <a:lnTo>
                  <a:pt x="28" y="66"/>
                </a:lnTo>
                <a:lnTo>
                  <a:pt x="78" y="14"/>
                </a:lnTo>
                <a:lnTo>
                  <a:pt x="64" y="0"/>
                </a:lnTo>
                <a:lnTo>
                  <a:pt x="0" y="66"/>
                </a:lnTo>
                <a:lnTo>
                  <a:pt x="0" y="66"/>
                </a:lnTo>
                <a:lnTo>
                  <a:pt x="0" y="66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algn="r" rtl="1"/>
            <a:endParaRPr lang="ar-SA" sz="2400">
              <a:solidFill>
                <a:prstClr val="black"/>
              </a:solidFill>
            </a:endParaRPr>
          </a:p>
        </p:txBody>
      </p:sp>
      <p:pic>
        <p:nvPicPr>
          <p:cNvPr id="2" name="Billed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078" y="5932951"/>
            <a:ext cx="1676403" cy="1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33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405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23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1219170" rtl="1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r" defTabSz="1219170" rtl="1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r" defTabSz="1219170" rtl="1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r" defTabSz="1219170" rtl="1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r" defTabSz="1219170" rtl="1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r" defTabSz="1219170" rtl="1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r" defTabSz="1219170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34F464-BC6C-4673-8C25-9D182D589CAA}"/>
              </a:ext>
            </a:extLst>
          </p:cNvPr>
          <p:cNvSpPr/>
          <p:nvPr/>
        </p:nvSpPr>
        <p:spPr>
          <a:xfrm>
            <a:off x="2593731" y="2813538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Person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C71ADE-479E-4F56-8CFD-FD3D2171F576}"/>
              </a:ext>
            </a:extLst>
          </p:cNvPr>
          <p:cNvSpPr/>
          <p:nvPr/>
        </p:nvSpPr>
        <p:spPr>
          <a:xfrm>
            <a:off x="6233747" y="2813536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OrgUnit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0386E25-2E5D-40AE-8FDF-D60AA9035F92}"/>
              </a:ext>
            </a:extLst>
          </p:cNvPr>
          <p:cNvSpPr/>
          <p:nvPr/>
        </p:nvSpPr>
        <p:spPr>
          <a:xfrm>
            <a:off x="4413739" y="2813537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Affiliation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4E3558-D4E4-416C-95EC-4F574A010FE9}"/>
              </a:ext>
            </a:extLst>
          </p:cNvPr>
          <p:cNvSpPr/>
          <p:nvPr/>
        </p:nvSpPr>
        <p:spPr>
          <a:xfrm>
            <a:off x="2593731" y="4064976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User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BC8A5C9-C419-4314-A7A2-860107B0072A}"/>
              </a:ext>
            </a:extLst>
          </p:cNvPr>
          <p:cNvSpPr/>
          <p:nvPr/>
        </p:nvSpPr>
        <p:spPr>
          <a:xfrm>
            <a:off x="8015655" y="3757245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Post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F5DA589-BDA3-4B67-BC15-A3510DC1341A}"/>
              </a:ext>
            </a:extLst>
          </p:cNvPr>
          <p:cNvSpPr/>
          <p:nvPr/>
        </p:nvSpPr>
        <p:spPr>
          <a:xfrm>
            <a:off x="2593730" y="5096606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Email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56366A0-0995-4A7A-BA4F-58B1C6E6B0DE}"/>
              </a:ext>
            </a:extLst>
          </p:cNvPr>
          <p:cNvSpPr/>
          <p:nvPr/>
        </p:nvSpPr>
        <p:spPr>
          <a:xfrm>
            <a:off x="1011111" y="2341685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Phone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659DD07-8952-41F3-A10D-BB3289DED238}"/>
              </a:ext>
            </a:extLst>
          </p:cNvPr>
          <p:cNvSpPr/>
          <p:nvPr/>
        </p:nvSpPr>
        <p:spPr>
          <a:xfrm>
            <a:off x="1011112" y="3235567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Post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3EA0FD7-A6E5-4D85-849F-EFBFBB17068C}"/>
              </a:ext>
            </a:extLst>
          </p:cNvPr>
          <p:cNvSpPr/>
          <p:nvPr/>
        </p:nvSpPr>
        <p:spPr>
          <a:xfrm>
            <a:off x="8015653" y="2813535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Phone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F4A12F3-7680-4D94-A000-E363C3B6F36D}"/>
              </a:ext>
            </a:extLst>
          </p:cNvPr>
          <p:cNvSpPr/>
          <p:nvPr/>
        </p:nvSpPr>
        <p:spPr>
          <a:xfrm>
            <a:off x="8015653" y="1802421"/>
            <a:ext cx="1055077" cy="6154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400" dirty="0"/>
              <a:t>Email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9AAA5C26-2860-417A-A282-CBDFAE54A21C}"/>
              </a:ext>
            </a:extLst>
          </p:cNvPr>
          <p:cNvCxnSpPr>
            <a:stCxn id="2" idx="1"/>
            <a:endCxn id="38" idx="3"/>
          </p:cNvCxnSpPr>
          <p:nvPr/>
        </p:nvCxnSpPr>
        <p:spPr>
          <a:xfrm rot="10800000">
            <a:off x="2066189" y="2649417"/>
            <a:ext cx="527543" cy="471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41761EBD-01E0-44C1-81B9-66A1D2956CC3}"/>
              </a:ext>
            </a:extLst>
          </p:cNvPr>
          <p:cNvCxnSpPr>
            <a:stCxn id="2" idx="1"/>
            <a:endCxn id="39" idx="3"/>
          </p:cNvCxnSpPr>
          <p:nvPr/>
        </p:nvCxnSpPr>
        <p:spPr>
          <a:xfrm rot="10800000" flipV="1">
            <a:off x="2066189" y="3121268"/>
            <a:ext cx="527542" cy="4220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BDB2EBE-14BB-460C-8757-F4FA9914E4D2}"/>
              </a:ext>
            </a:extLst>
          </p:cNvPr>
          <p:cNvCxnSpPr>
            <a:stCxn id="2" idx="2"/>
            <a:endCxn id="35" idx="0"/>
          </p:cNvCxnSpPr>
          <p:nvPr/>
        </p:nvCxnSpPr>
        <p:spPr>
          <a:xfrm>
            <a:off x="3121270" y="3428999"/>
            <a:ext cx="0" cy="63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80E3DB-6510-4549-AA5C-2BAF4B924BE8}"/>
              </a:ext>
            </a:extLst>
          </p:cNvPr>
          <p:cNvCxnSpPr>
            <a:stCxn id="35" idx="2"/>
            <a:endCxn id="37" idx="0"/>
          </p:cNvCxnSpPr>
          <p:nvPr/>
        </p:nvCxnSpPr>
        <p:spPr>
          <a:xfrm flipH="1">
            <a:off x="3121269" y="4680437"/>
            <a:ext cx="1" cy="416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8594089-7794-4CBE-9B3C-47D0EFC7128C}"/>
              </a:ext>
            </a:extLst>
          </p:cNvPr>
          <p:cNvCxnSpPr>
            <a:stCxn id="2" idx="3"/>
            <a:endCxn id="34" idx="1"/>
          </p:cNvCxnSpPr>
          <p:nvPr/>
        </p:nvCxnSpPr>
        <p:spPr>
          <a:xfrm flipV="1">
            <a:off x="3648808" y="3121268"/>
            <a:ext cx="764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9889D3-7E6F-4D1C-A9AE-0051B56BDF65}"/>
              </a:ext>
            </a:extLst>
          </p:cNvPr>
          <p:cNvCxnSpPr>
            <a:stCxn id="34" idx="3"/>
            <a:endCxn id="33" idx="1"/>
          </p:cNvCxnSpPr>
          <p:nvPr/>
        </p:nvCxnSpPr>
        <p:spPr>
          <a:xfrm flipV="1">
            <a:off x="5468816" y="3121267"/>
            <a:ext cx="7649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E29E9EA-9B9D-4FAD-A343-C051BE0095E5}"/>
              </a:ext>
            </a:extLst>
          </p:cNvPr>
          <p:cNvCxnSpPr>
            <a:stCxn id="33" idx="3"/>
            <a:endCxn id="41" idx="1"/>
          </p:cNvCxnSpPr>
          <p:nvPr/>
        </p:nvCxnSpPr>
        <p:spPr>
          <a:xfrm flipV="1">
            <a:off x="7288824" y="2110152"/>
            <a:ext cx="726829" cy="10111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D8DF288-B4F2-46E8-BEBA-D2EBB4937572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7288824" y="3121267"/>
            <a:ext cx="726831" cy="94370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7A7C72-0F86-4452-A720-ECE007A9F78B}"/>
              </a:ext>
            </a:extLst>
          </p:cNvPr>
          <p:cNvCxnSpPr>
            <a:stCxn id="33" idx="3"/>
            <a:endCxn id="40" idx="1"/>
          </p:cNvCxnSpPr>
          <p:nvPr/>
        </p:nvCxnSpPr>
        <p:spPr>
          <a:xfrm flipV="1">
            <a:off x="7288824" y="3121266"/>
            <a:ext cx="72682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874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11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</TotalTime>
  <Words>10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Brian</dc:creator>
  <cp:lastModifiedBy>Brian Graversen</cp:lastModifiedBy>
  <cp:revision>201</cp:revision>
  <dcterms:created xsi:type="dcterms:W3CDTF">2015-05-11T10:28:08Z</dcterms:created>
  <dcterms:modified xsi:type="dcterms:W3CDTF">2019-11-29T07:33:38Z</dcterms:modified>
</cp:coreProperties>
</file>