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4" r:id="rId5"/>
    <p:sldMasterId id="2147483657" r:id="rId6"/>
    <p:sldMasterId id="2147483660" r:id="rId7"/>
  </p:sldMasterIdLst>
  <p:notesMasterIdLst>
    <p:notesMasterId r:id="rId22"/>
  </p:notesMasterIdLst>
  <p:sldIdLst>
    <p:sldId id="257" r:id="rId8"/>
    <p:sldId id="266" r:id="rId9"/>
    <p:sldId id="286" r:id="rId10"/>
    <p:sldId id="337" r:id="rId11"/>
    <p:sldId id="338" r:id="rId12"/>
    <p:sldId id="339" r:id="rId13"/>
    <p:sldId id="340" r:id="rId14"/>
    <p:sldId id="341" r:id="rId15"/>
    <p:sldId id="342" r:id="rId16"/>
    <p:sldId id="343" r:id="rId17"/>
    <p:sldId id="344" r:id="rId18"/>
    <p:sldId id="345" r:id="rId19"/>
    <p:sldId id="346" r:id="rId20"/>
    <p:sldId id="263"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4A9C"/>
    <a:srgbClr val="49277D"/>
    <a:srgbClr val="9999FF"/>
    <a:srgbClr val="283583"/>
    <a:srgbClr val="271448"/>
    <a:srgbClr val="FACA37"/>
    <a:srgbClr val="0099CC"/>
    <a:srgbClr val="492719"/>
    <a:srgbClr val="FFF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F7E5D6-8676-4A70-835A-4539BAFC68C7}" v="3" dt="2022-10-10T08:11:17.10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00" autoAdjust="0"/>
    <p:restoredTop sz="96041"/>
  </p:normalViewPr>
  <p:slideViewPr>
    <p:cSldViewPr snapToGrid="0" snapToObjects="1">
      <p:cViewPr varScale="1">
        <p:scale>
          <a:sx n="114" d="100"/>
          <a:sy n="114" d="100"/>
        </p:scale>
        <p:origin x="26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TAGNE Fabien" userId="7ac39c0a-7c9d-4443-9c96-d6481e425671" providerId="ADAL" clId="{4DF7E5D6-8676-4A70-835A-4539BAFC68C7}"/>
    <pc:docChg chg="undo custSel addSld delSld modSld">
      <pc:chgData name="MONTAGNE Fabien" userId="7ac39c0a-7c9d-4443-9c96-d6481e425671" providerId="ADAL" clId="{4DF7E5D6-8676-4A70-835A-4539BAFC68C7}" dt="2022-10-10T14:37:01.086" v="9427" actId="20577"/>
      <pc:docMkLst>
        <pc:docMk/>
      </pc:docMkLst>
      <pc:sldChg chg="modSp mod">
        <pc:chgData name="MONTAGNE Fabien" userId="7ac39c0a-7c9d-4443-9c96-d6481e425671" providerId="ADAL" clId="{4DF7E5D6-8676-4A70-835A-4539BAFC68C7}" dt="2022-10-06T08:59:17.777" v="88" actId="20577"/>
        <pc:sldMkLst>
          <pc:docMk/>
          <pc:sldMk cId="3391007637" sldId="257"/>
        </pc:sldMkLst>
        <pc:spChg chg="mod">
          <ac:chgData name="MONTAGNE Fabien" userId="7ac39c0a-7c9d-4443-9c96-d6481e425671" providerId="ADAL" clId="{4DF7E5D6-8676-4A70-835A-4539BAFC68C7}" dt="2022-10-06T08:59:01.256" v="50" actId="6549"/>
          <ac:spMkLst>
            <pc:docMk/>
            <pc:sldMk cId="3391007637" sldId="257"/>
            <ac:spMk id="2" creationId="{2305B955-9247-234F-BC2C-5557844DC48D}"/>
          </ac:spMkLst>
        </pc:spChg>
        <pc:spChg chg="mod">
          <ac:chgData name="MONTAGNE Fabien" userId="7ac39c0a-7c9d-4443-9c96-d6481e425671" providerId="ADAL" clId="{4DF7E5D6-8676-4A70-835A-4539BAFC68C7}" dt="2022-10-06T08:59:17.777" v="88" actId="20577"/>
          <ac:spMkLst>
            <pc:docMk/>
            <pc:sldMk cId="3391007637" sldId="257"/>
            <ac:spMk id="3" creationId="{A0B583FF-2A57-294C-87D7-795C142B0BC0}"/>
          </ac:spMkLst>
        </pc:spChg>
      </pc:sldChg>
      <pc:sldChg chg="modSp mod">
        <pc:chgData name="MONTAGNE Fabien" userId="7ac39c0a-7c9d-4443-9c96-d6481e425671" providerId="ADAL" clId="{4DF7E5D6-8676-4A70-835A-4539BAFC68C7}" dt="2022-10-06T09:19:26.154" v="1571" actId="14100"/>
        <pc:sldMkLst>
          <pc:docMk/>
          <pc:sldMk cId="3516404332" sldId="266"/>
        </pc:sldMkLst>
        <pc:spChg chg="mod">
          <ac:chgData name="MONTAGNE Fabien" userId="7ac39c0a-7c9d-4443-9c96-d6481e425671" providerId="ADAL" clId="{4DF7E5D6-8676-4A70-835A-4539BAFC68C7}" dt="2022-10-06T08:59:32.161" v="107" actId="20577"/>
          <ac:spMkLst>
            <pc:docMk/>
            <pc:sldMk cId="3516404332" sldId="266"/>
            <ac:spMk id="2" creationId="{B7538195-B4AD-9544-9705-7556DBCC7F79}"/>
          </ac:spMkLst>
        </pc:spChg>
        <pc:spChg chg="mod">
          <ac:chgData name="MONTAGNE Fabien" userId="7ac39c0a-7c9d-4443-9c96-d6481e425671" providerId="ADAL" clId="{4DF7E5D6-8676-4A70-835A-4539BAFC68C7}" dt="2022-10-06T09:19:26.154" v="1571" actId="14100"/>
          <ac:spMkLst>
            <pc:docMk/>
            <pc:sldMk cId="3516404332" sldId="266"/>
            <ac:spMk id="4" creationId="{A7F1019E-2696-E246-A081-4745915263E8}"/>
          </ac:spMkLst>
        </pc:spChg>
      </pc:sldChg>
      <pc:sldChg chg="del">
        <pc:chgData name="MONTAGNE Fabien" userId="7ac39c0a-7c9d-4443-9c96-d6481e425671" providerId="ADAL" clId="{4DF7E5D6-8676-4A70-835A-4539BAFC68C7}" dt="2022-10-06T11:18:59.296" v="2290" actId="47"/>
        <pc:sldMkLst>
          <pc:docMk/>
          <pc:sldMk cId="3400598339" sldId="267"/>
        </pc:sldMkLst>
      </pc:sldChg>
      <pc:sldChg chg="del">
        <pc:chgData name="MONTAGNE Fabien" userId="7ac39c0a-7c9d-4443-9c96-d6481e425671" providerId="ADAL" clId="{4DF7E5D6-8676-4A70-835A-4539BAFC68C7}" dt="2022-10-06T11:19:08.895" v="2296" actId="47"/>
        <pc:sldMkLst>
          <pc:docMk/>
          <pc:sldMk cId="1592045795" sldId="270"/>
        </pc:sldMkLst>
      </pc:sldChg>
      <pc:sldChg chg="del">
        <pc:chgData name="MONTAGNE Fabien" userId="7ac39c0a-7c9d-4443-9c96-d6481e425671" providerId="ADAL" clId="{4DF7E5D6-8676-4A70-835A-4539BAFC68C7}" dt="2022-10-06T11:19:08.225" v="2295" actId="47"/>
        <pc:sldMkLst>
          <pc:docMk/>
          <pc:sldMk cId="750301482" sldId="271"/>
        </pc:sldMkLst>
      </pc:sldChg>
      <pc:sldChg chg="del">
        <pc:chgData name="MONTAGNE Fabien" userId="7ac39c0a-7c9d-4443-9c96-d6481e425671" providerId="ADAL" clId="{4DF7E5D6-8676-4A70-835A-4539BAFC68C7}" dt="2022-10-06T11:19:09.727" v="2297" actId="47"/>
        <pc:sldMkLst>
          <pc:docMk/>
          <pc:sldMk cId="1738812411" sldId="273"/>
        </pc:sldMkLst>
      </pc:sldChg>
      <pc:sldChg chg="del">
        <pc:chgData name="MONTAGNE Fabien" userId="7ac39c0a-7c9d-4443-9c96-d6481e425671" providerId="ADAL" clId="{4DF7E5D6-8676-4A70-835A-4539BAFC68C7}" dt="2022-10-06T11:19:11.378" v="2298" actId="47"/>
        <pc:sldMkLst>
          <pc:docMk/>
          <pc:sldMk cId="2941928033" sldId="274"/>
        </pc:sldMkLst>
      </pc:sldChg>
      <pc:sldChg chg="del">
        <pc:chgData name="MONTAGNE Fabien" userId="7ac39c0a-7c9d-4443-9c96-d6481e425671" providerId="ADAL" clId="{4DF7E5D6-8676-4A70-835A-4539BAFC68C7}" dt="2022-10-06T11:19:15.608" v="2301" actId="47"/>
        <pc:sldMkLst>
          <pc:docMk/>
          <pc:sldMk cId="1056434204" sldId="275"/>
        </pc:sldMkLst>
      </pc:sldChg>
      <pc:sldChg chg="del">
        <pc:chgData name="MONTAGNE Fabien" userId="7ac39c0a-7c9d-4443-9c96-d6481e425671" providerId="ADAL" clId="{4DF7E5D6-8676-4A70-835A-4539BAFC68C7}" dt="2022-10-06T11:19:14.386" v="2300" actId="47"/>
        <pc:sldMkLst>
          <pc:docMk/>
          <pc:sldMk cId="1054227394" sldId="276"/>
        </pc:sldMkLst>
      </pc:sldChg>
      <pc:sldChg chg="del">
        <pc:chgData name="MONTAGNE Fabien" userId="7ac39c0a-7c9d-4443-9c96-d6481e425671" providerId="ADAL" clId="{4DF7E5D6-8676-4A70-835A-4539BAFC68C7}" dt="2022-10-06T11:19:18.766" v="2304" actId="47"/>
        <pc:sldMkLst>
          <pc:docMk/>
          <pc:sldMk cId="2472513163" sldId="279"/>
        </pc:sldMkLst>
      </pc:sldChg>
      <pc:sldChg chg="del">
        <pc:chgData name="MONTAGNE Fabien" userId="7ac39c0a-7c9d-4443-9c96-d6481e425671" providerId="ADAL" clId="{4DF7E5D6-8676-4A70-835A-4539BAFC68C7}" dt="2022-10-06T11:19:12.226" v="2299" actId="47"/>
        <pc:sldMkLst>
          <pc:docMk/>
          <pc:sldMk cId="3498850547" sldId="285"/>
        </pc:sldMkLst>
      </pc:sldChg>
      <pc:sldChg chg="addSp delSp modSp mod">
        <pc:chgData name="MONTAGNE Fabien" userId="7ac39c0a-7c9d-4443-9c96-d6481e425671" providerId="ADAL" clId="{4DF7E5D6-8676-4A70-835A-4539BAFC68C7}" dt="2022-10-07T07:04:43.688" v="2416" actId="20577"/>
        <pc:sldMkLst>
          <pc:docMk/>
          <pc:sldMk cId="2410832053" sldId="286"/>
        </pc:sldMkLst>
        <pc:spChg chg="mod">
          <ac:chgData name="MONTAGNE Fabien" userId="7ac39c0a-7c9d-4443-9c96-d6481e425671" providerId="ADAL" clId="{4DF7E5D6-8676-4A70-835A-4539BAFC68C7}" dt="2022-10-06T09:19:33.926" v="1583" actId="20577"/>
          <ac:spMkLst>
            <pc:docMk/>
            <pc:sldMk cId="2410832053" sldId="286"/>
            <ac:spMk id="2" creationId="{B7538195-B4AD-9544-9705-7556DBCC7F79}"/>
          </ac:spMkLst>
        </pc:spChg>
        <pc:spChg chg="mod">
          <ac:chgData name="MONTAGNE Fabien" userId="7ac39c0a-7c9d-4443-9c96-d6481e425671" providerId="ADAL" clId="{4DF7E5D6-8676-4A70-835A-4539BAFC68C7}" dt="2022-10-06T09:26:16.632" v="2165"/>
          <ac:spMkLst>
            <pc:docMk/>
            <pc:sldMk cId="2410832053" sldId="286"/>
            <ac:spMk id="4" creationId="{A7F1019E-2696-E246-A081-4745915263E8}"/>
          </ac:spMkLst>
        </pc:spChg>
        <pc:spChg chg="add del">
          <ac:chgData name="MONTAGNE Fabien" userId="7ac39c0a-7c9d-4443-9c96-d6481e425671" providerId="ADAL" clId="{4DF7E5D6-8676-4A70-835A-4539BAFC68C7}" dt="2022-10-06T09:19:44.817" v="1586" actId="22"/>
          <ac:spMkLst>
            <pc:docMk/>
            <pc:sldMk cId="2410832053" sldId="286"/>
            <ac:spMk id="5" creationId="{E9C3CB8C-A161-9386-C834-082590D3E574}"/>
          </ac:spMkLst>
        </pc:spChg>
        <pc:spChg chg="add mod">
          <ac:chgData name="MONTAGNE Fabien" userId="7ac39c0a-7c9d-4443-9c96-d6481e425671" providerId="ADAL" clId="{4DF7E5D6-8676-4A70-835A-4539BAFC68C7}" dt="2022-10-07T07:04:43.688" v="2416" actId="20577"/>
          <ac:spMkLst>
            <pc:docMk/>
            <pc:sldMk cId="2410832053" sldId="286"/>
            <ac:spMk id="8" creationId="{92181F68-40B8-4470-CAE3-C8F9F655AC65}"/>
          </ac:spMkLst>
        </pc:spChg>
      </pc:sldChg>
      <pc:sldChg chg="del">
        <pc:chgData name="MONTAGNE Fabien" userId="7ac39c0a-7c9d-4443-9c96-d6481e425671" providerId="ADAL" clId="{4DF7E5D6-8676-4A70-835A-4539BAFC68C7}" dt="2022-10-06T11:19:07.208" v="2294" actId="47"/>
        <pc:sldMkLst>
          <pc:docMk/>
          <pc:sldMk cId="2331142895" sldId="293"/>
        </pc:sldMkLst>
      </pc:sldChg>
      <pc:sldChg chg="del">
        <pc:chgData name="MONTAGNE Fabien" userId="7ac39c0a-7c9d-4443-9c96-d6481e425671" providerId="ADAL" clId="{4DF7E5D6-8676-4A70-835A-4539BAFC68C7}" dt="2022-10-06T08:59:23.087" v="89" actId="47"/>
        <pc:sldMkLst>
          <pc:docMk/>
          <pc:sldMk cId="2939879878" sldId="296"/>
        </pc:sldMkLst>
      </pc:sldChg>
      <pc:sldChg chg="del">
        <pc:chgData name="MONTAGNE Fabien" userId="7ac39c0a-7c9d-4443-9c96-d6481e425671" providerId="ADAL" clId="{4DF7E5D6-8676-4A70-835A-4539BAFC68C7}" dt="2022-10-06T11:19:00.475" v="2291" actId="47"/>
        <pc:sldMkLst>
          <pc:docMk/>
          <pc:sldMk cId="2346090084" sldId="297"/>
        </pc:sldMkLst>
      </pc:sldChg>
      <pc:sldChg chg="del">
        <pc:chgData name="MONTAGNE Fabien" userId="7ac39c0a-7c9d-4443-9c96-d6481e425671" providerId="ADAL" clId="{4DF7E5D6-8676-4A70-835A-4539BAFC68C7}" dt="2022-10-06T11:19:17.479" v="2303" actId="47"/>
        <pc:sldMkLst>
          <pc:docMk/>
          <pc:sldMk cId="3061744191" sldId="305"/>
        </pc:sldMkLst>
      </pc:sldChg>
      <pc:sldChg chg="del">
        <pc:chgData name="MONTAGNE Fabien" userId="7ac39c0a-7c9d-4443-9c96-d6481e425671" providerId="ADAL" clId="{4DF7E5D6-8676-4A70-835A-4539BAFC68C7}" dt="2022-10-06T11:19:01.377" v="2292" actId="47"/>
        <pc:sldMkLst>
          <pc:docMk/>
          <pc:sldMk cId="243124584" sldId="312"/>
        </pc:sldMkLst>
      </pc:sldChg>
      <pc:sldChg chg="del">
        <pc:chgData name="MONTAGNE Fabien" userId="7ac39c0a-7c9d-4443-9c96-d6481e425671" providerId="ADAL" clId="{4DF7E5D6-8676-4A70-835A-4539BAFC68C7}" dt="2022-10-06T11:19:16.809" v="2302" actId="47"/>
        <pc:sldMkLst>
          <pc:docMk/>
          <pc:sldMk cId="2309603948" sldId="327"/>
        </pc:sldMkLst>
      </pc:sldChg>
      <pc:sldChg chg="del">
        <pc:chgData name="MONTAGNE Fabien" userId="7ac39c0a-7c9d-4443-9c96-d6481e425671" providerId="ADAL" clId="{4DF7E5D6-8676-4A70-835A-4539BAFC68C7}" dt="2022-10-06T11:19:02.387" v="2293" actId="47"/>
        <pc:sldMkLst>
          <pc:docMk/>
          <pc:sldMk cId="3532799988" sldId="332"/>
        </pc:sldMkLst>
      </pc:sldChg>
      <pc:sldChg chg="addSp delSp modSp new mod modClrScheme chgLayout">
        <pc:chgData name="MONTAGNE Fabien" userId="7ac39c0a-7c9d-4443-9c96-d6481e425671" providerId="ADAL" clId="{4DF7E5D6-8676-4A70-835A-4539BAFC68C7}" dt="2022-10-07T07:11:26.211" v="2982" actId="20577"/>
        <pc:sldMkLst>
          <pc:docMk/>
          <pc:sldMk cId="2894294018" sldId="337"/>
        </pc:sldMkLst>
        <pc:spChg chg="mod ord">
          <ac:chgData name="MONTAGNE Fabien" userId="7ac39c0a-7c9d-4443-9c96-d6481e425671" providerId="ADAL" clId="{4DF7E5D6-8676-4A70-835A-4539BAFC68C7}" dt="2022-10-07T07:11:14.034" v="2980" actId="20577"/>
          <ac:spMkLst>
            <pc:docMk/>
            <pc:sldMk cId="2894294018" sldId="337"/>
            <ac:spMk id="2" creationId="{E3C8986F-1B66-77D1-3819-C62ABA42B2A8}"/>
          </ac:spMkLst>
        </pc:spChg>
        <pc:spChg chg="mod ord">
          <ac:chgData name="MONTAGNE Fabien" userId="7ac39c0a-7c9d-4443-9c96-d6481e425671" providerId="ADAL" clId="{4DF7E5D6-8676-4A70-835A-4539BAFC68C7}" dt="2022-10-07T07:05:16.963" v="2431" actId="700"/>
          <ac:spMkLst>
            <pc:docMk/>
            <pc:sldMk cId="2894294018" sldId="337"/>
            <ac:spMk id="3" creationId="{FB66E10A-33B5-15C9-4217-9A7B16610825}"/>
          </ac:spMkLst>
        </pc:spChg>
        <pc:spChg chg="mod ord">
          <ac:chgData name="MONTAGNE Fabien" userId="7ac39c0a-7c9d-4443-9c96-d6481e425671" providerId="ADAL" clId="{4DF7E5D6-8676-4A70-835A-4539BAFC68C7}" dt="2022-10-07T07:11:26.211" v="2982" actId="20577"/>
          <ac:spMkLst>
            <pc:docMk/>
            <pc:sldMk cId="2894294018" sldId="337"/>
            <ac:spMk id="4" creationId="{DB087296-8482-7313-46FE-DB3117C596B6}"/>
          </ac:spMkLst>
        </pc:spChg>
        <pc:spChg chg="del mod ord">
          <ac:chgData name="MONTAGNE Fabien" userId="7ac39c0a-7c9d-4443-9c96-d6481e425671" providerId="ADAL" clId="{4DF7E5D6-8676-4A70-835A-4539BAFC68C7}" dt="2022-10-07T07:05:16.963" v="2431" actId="700"/>
          <ac:spMkLst>
            <pc:docMk/>
            <pc:sldMk cId="2894294018" sldId="337"/>
            <ac:spMk id="5" creationId="{3202923D-7B30-C1E3-64D1-B860B7F5BB38}"/>
          </ac:spMkLst>
        </pc:spChg>
        <pc:spChg chg="del">
          <ac:chgData name="MONTAGNE Fabien" userId="7ac39c0a-7c9d-4443-9c96-d6481e425671" providerId="ADAL" clId="{4DF7E5D6-8676-4A70-835A-4539BAFC68C7}" dt="2022-10-07T07:05:16.963" v="2431" actId="700"/>
          <ac:spMkLst>
            <pc:docMk/>
            <pc:sldMk cId="2894294018" sldId="337"/>
            <ac:spMk id="6" creationId="{43642379-D23B-A35B-D71C-6758184EED13}"/>
          </ac:spMkLst>
        </pc:spChg>
        <pc:spChg chg="del">
          <ac:chgData name="MONTAGNE Fabien" userId="7ac39c0a-7c9d-4443-9c96-d6481e425671" providerId="ADAL" clId="{4DF7E5D6-8676-4A70-835A-4539BAFC68C7}" dt="2022-10-07T07:05:16.963" v="2431" actId="700"/>
          <ac:spMkLst>
            <pc:docMk/>
            <pc:sldMk cId="2894294018" sldId="337"/>
            <ac:spMk id="7" creationId="{50AFD5B2-D319-3939-CA1E-860B793F2E1C}"/>
          </ac:spMkLst>
        </pc:spChg>
        <pc:spChg chg="add mod ord">
          <ac:chgData name="MONTAGNE Fabien" userId="7ac39c0a-7c9d-4443-9c96-d6481e425671" providerId="ADAL" clId="{4DF7E5D6-8676-4A70-835A-4539BAFC68C7}" dt="2022-10-07T07:10:49.581" v="2961" actId="20577"/>
          <ac:spMkLst>
            <pc:docMk/>
            <pc:sldMk cId="2894294018" sldId="337"/>
            <ac:spMk id="8" creationId="{2ECF9CFE-B7D3-DC2F-7759-71102E590837}"/>
          </ac:spMkLst>
        </pc:spChg>
        <pc:picChg chg="add mod">
          <ac:chgData name="MONTAGNE Fabien" userId="7ac39c0a-7c9d-4443-9c96-d6481e425671" providerId="ADAL" clId="{4DF7E5D6-8676-4A70-835A-4539BAFC68C7}" dt="2022-10-07T07:06:06.109" v="2436" actId="1076"/>
          <ac:picMkLst>
            <pc:docMk/>
            <pc:sldMk cId="2894294018" sldId="337"/>
            <ac:picMk id="10" creationId="{1EB91721-7CE9-E1DF-B690-470BCF2C9C12}"/>
          </ac:picMkLst>
        </pc:picChg>
      </pc:sldChg>
      <pc:sldChg chg="addSp delSp modSp new mod modClrScheme chgLayout">
        <pc:chgData name="MONTAGNE Fabien" userId="7ac39c0a-7c9d-4443-9c96-d6481e425671" providerId="ADAL" clId="{4DF7E5D6-8676-4A70-835A-4539BAFC68C7}" dt="2022-10-07T07:45:41.598" v="4049" actId="20577"/>
        <pc:sldMkLst>
          <pc:docMk/>
          <pc:sldMk cId="3706427847" sldId="338"/>
        </pc:sldMkLst>
        <pc:spChg chg="mod ord">
          <ac:chgData name="MONTAGNE Fabien" userId="7ac39c0a-7c9d-4443-9c96-d6481e425671" providerId="ADAL" clId="{4DF7E5D6-8676-4A70-835A-4539BAFC68C7}" dt="2022-10-07T07:20:25.117" v="3442"/>
          <ac:spMkLst>
            <pc:docMk/>
            <pc:sldMk cId="3706427847" sldId="338"/>
            <ac:spMk id="2" creationId="{ED7B0B22-EE4B-7081-BCD6-3FDA8CAB7214}"/>
          </ac:spMkLst>
        </pc:spChg>
        <pc:spChg chg="del mod ord">
          <ac:chgData name="MONTAGNE Fabien" userId="7ac39c0a-7c9d-4443-9c96-d6481e425671" providerId="ADAL" clId="{4DF7E5D6-8676-4A70-835A-4539BAFC68C7}" dt="2022-10-07T07:11:45.314" v="2984" actId="700"/>
          <ac:spMkLst>
            <pc:docMk/>
            <pc:sldMk cId="3706427847" sldId="338"/>
            <ac:spMk id="3" creationId="{7D9F6A05-8407-4891-3B56-5CB54DCCCBD7}"/>
          </ac:spMkLst>
        </pc:spChg>
        <pc:spChg chg="del mod ord">
          <ac:chgData name="MONTAGNE Fabien" userId="7ac39c0a-7c9d-4443-9c96-d6481e425671" providerId="ADAL" clId="{4DF7E5D6-8676-4A70-835A-4539BAFC68C7}" dt="2022-10-07T07:11:45.314" v="2984" actId="700"/>
          <ac:spMkLst>
            <pc:docMk/>
            <pc:sldMk cId="3706427847" sldId="338"/>
            <ac:spMk id="4" creationId="{425E95FE-F2AC-AED1-88D3-D4028547E90D}"/>
          </ac:spMkLst>
        </pc:spChg>
        <pc:spChg chg="add mod ord">
          <ac:chgData name="MONTAGNE Fabien" userId="7ac39c0a-7c9d-4443-9c96-d6481e425671" providerId="ADAL" clId="{4DF7E5D6-8676-4A70-835A-4539BAFC68C7}" dt="2022-10-07T07:11:54.217" v="3001" actId="20577"/>
          <ac:spMkLst>
            <pc:docMk/>
            <pc:sldMk cId="3706427847" sldId="338"/>
            <ac:spMk id="5" creationId="{2EE35D8E-C3A0-231A-8679-A10590C43DE2}"/>
          </ac:spMkLst>
        </pc:spChg>
        <pc:spChg chg="add mod ord">
          <ac:chgData name="MONTAGNE Fabien" userId="7ac39c0a-7c9d-4443-9c96-d6481e425671" providerId="ADAL" clId="{4DF7E5D6-8676-4A70-835A-4539BAFC68C7}" dt="2022-10-07T07:12:06.650" v="3024" actId="20577"/>
          <ac:spMkLst>
            <pc:docMk/>
            <pc:sldMk cId="3706427847" sldId="338"/>
            <ac:spMk id="6" creationId="{A6319C7A-83A2-90FF-6F2C-3DC6B2798658}"/>
          </ac:spMkLst>
        </pc:spChg>
        <pc:spChg chg="add mod ord">
          <ac:chgData name="MONTAGNE Fabien" userId="7ac39c0a-7c9d-4443-9c96-d6481e425671" providerId="ADAL" clId="{4DF7E5D6-8676-4A70-835A-4539BAFC68C7}" dt="2022-10-07T07:41:02.943" v="3897" actId="20577"/>
          <ac:spMkLst>
            <pc:docMk/>
            <pc:sldMk cId="3706427847" sldId="338"/>
            <ac:spMk id="7" creationId="{179B01A8-3469-8B60-D910-0FF34CE38EA1}"/>
          </ac:spMkLst>
        </pc:spChg>
        <pc:spChg chg="add mod ord">
          <ac:chgData name="MONTAGNE Fabien" userId="7ac39c0a-7c9d-4443-9c96-d6481e425671" providerId="ADAL" clId="{4DF7E5D6-8676-4A70-835A-4539BAFC68C7}" dt="2022-10-07T07:45:41.598" v="4049" actId="20577"/>
          <ac:spMkLst>
            <pc:docMk/>
            <pc:sldMk cId="3706427847" sldId="338"/>
            <ac:spMk id="8" creationId="{C53DA150-6E25-B65D-5063-C56A717235A5}"/>
          </ac:spMkLst>
        </pc:spChg>
      </pc:sldChg>
      <pc:sldChg chg="addSp delSp modSp new mod modClrScheme chgLayout">
        <pc:chgData name="MONTAGNE Fabien" userId="7ac39c0a-7c9d-4443-9c96-d6481e425671" providerId="ADAL" clId="{4DF7E5D6-8676-4A70-835A-4539BAFC68C7}" dt="2022-10-07T07:21:43.075" v="3462" actId="22"/>
        <pc:sldMkLst>
          <pc:docMk/>
          <pc:sldMk cId="3608703925" sldId="339"/>
        </pc:sldMkLst>
        <pc:spChg chg="mod ord">
          <ac:chgData name="MONTAGNE Fabien" userId="7ac39c0a-7c9d-4443-9c96-d6481e425671" providerId="ADAL" clId="{4DF7E5D6-8676-4A70-835A-4539BAFC68C7}" dt="2022-10-07T07:20:46.893" v="3446"/>
          <ac:spMkLst>
            <pc:docMk/>
            <pc:sldMk cId="3608703925" sldId="339"/>
            <ac:spMk id="2" creationId="{89846FE6-CA0A-AE12-1203-7174E312413C}"/>
          </ac:spMkLst>
        </pc:spChg>
        <pc:spChg chg="mod ord">
          <ac:chgData name="MONTAGNE Fabien" userId="7ac39c0a-7c9d-4443-9c96-d6481e425671" providerId="ADAL" clId="{4DF7E5D6-8676-4A70-835A-4539BAFC68C7}" dt="2022-10-07T07:20:41.125" v="3444" actId="700"/>
          <ac:spMkLst>
            <pc:docMk/>
            <pc:sldMk cId="3608703925" sldId="339"/>
            <ac:spMk id="3" creationId="{1745DB80-7173-A6F0-A6AE-FC67906A60EA}"/>
          </ac:spMkLst>
        </pc:spChg>
        <pc:spChg chg="del mod ord">
          <ac:chgData name="MONTAGNE Fabien" userId="7ac39c0a-7c9d-4443-9c96-d6481e425671" providerId="ADAL" clId="{4DF7E5D6-8676-4A70-835A-4539BAFC68C7}" dt="2022-10-07T07:20:41.125" v="3444" actId="700"/>
          <ac:spMkLst>
            <pc:docMk/>
            <pc:sldMk cId="3608703925" sldId="339"/>
            <ac:spMk id="4" creationId="{1F142A94-44EA-6ADA-9F72-EDE610680D28}"/>
          </ac:spMkLst>
        </pc:spChg>
        <pc:spChg chg="del mod ord">
          <ac:chgData name="MONTAGNE Fabien" userId="7ac39c0a-7c9d-4443-9c96-d6481e425671" providerId="ADAL" clId="{4DF7E5D6-8676-4A70-835A-4539BAFC68C7}" dt="2022-10-07T07:20:41.125" v="3444" actId="700"/>
          <ac:spMkLst>
            <pc:docMk/>
            <pc:sldMk cId="3608703925" sldId="339"/>
            <ac:spMk id="5" creationId="{07902157-F6C1-6BC1-BF6F-D6E0388CA19C}"/>
          </ac:spMkLst>
        </pc:spChg>
        <pc:spChg chg="del mod ord">
          <ac:chgData name="MONTAGNE Fabien" userId="7ac39c0a-7c9d-4443-9c96-d6481e425671" providerId="ADAL" clId="{4DF7E5D6-8676-4A70-835A-4539BAFC68C7}" dt="2022-10-07T07:20:41.125" v="3444" actId="700"/>
          <ac:spMkLst>
            <pc:docMk/>
            <pc:sldMk cId="3608703925" sldId="339"/>
            <ac:spMk id="6" creationId="{83220DC9-13E0-F0C3-6BAC-D754DB91CD46}"/>
          </ac:spMkLst>
        </pc:spChg>
        <pc:spChg chg="del">
          <ac:chgData name="MONTAGNE Fabien" userId="7ac39c0a-7c9d-4443-9c96-d6481e425671" providerId="ADAL" clId="{4DF7E5D6-8676-4A70-835A-4539BAFC68C7}" dt="2022-10-07T07:20:41.125" v="3444" actId="700"/>
          <ac:spMkLst>
            <pc:docMk/>
            <pc:sldMk cId="3608703925" sldId="339"/>
            <ac:spMk id="7" creationId="{C213C71C-C192-62E7-DBAD-4230796FA85C}"/>
          </ac:spMkLst>
        </pc:spChg>
        <pc:spChg chg="add mod ord">
          <ac:chgData name="MONTAGNE Fabien" userId="7ac39c0a-7c9d-4443-9c96-d6481e425671" providerId="ADAL" clId="{4DF7E5D6-8676-4A70-835A-4539BAFC68C7}" dt="2022-10-07T07:20:52.774" v="3459" actId="20577"/>
          <ac:spMkLst>
            <pc:docMk/>
            <pc:sldMk cId="3608703925" sldId="339"/>
            <ac:spMk id="8" creationId="{08C73662-964A-CED6-F7BE-AA1839E06A44}"/>
          </ac:spMkLst>
        </pc:spChg>
        <pc:spChg chg="add del mod ord">
          <ac:chgData name="MONTAGNE Fabien" userId="7ac39c0a-7c9d-4443-9c96-d6481e425671" providerId="ADAL" clId="{4DF7E5D6-8676-4A70-835A-4539BAFC68C7}" dt="2022-10-07T07:21:08.396" v="3460" actId="478"/>
          <ac:spMkLst>
            <pc:docMk/>
            <pc:sldMk cId="3608703925" sldId="339"/>
            <ac:spMk id="9" creationId="{B4C20E1F-D7F2-07B1-4A14-94833EE3A9B8}"/>
          </ac:spMkLst>
        </pc:spChg>
        <pc:spChg chg="add del mod ord">
          <ac:chgData name="MONTAGNE Fabien" userId="7ac39c0a-7c9d-4443-9c96-d6481e425671" providerId="ADAL" clId="{4DF7E5D6-8676-4A70-835A-4539BAFC68C7}" dt="2022-10-07T07:21:09.847" v="3461" actId="478"/>
          <ac:spMkLst>
            <pc:docMk/>
            <pc:sldMk cId="3608703925" sldId="339"/>
            <ac:spMk id="10" creationId="{8DBF1AD8-EB4D-74DF-47B8-A18A8EBB91D9}"/>
          </ac:spMkLst>
        </pc:spChg>
        <pc:picChg chg="add">
          <ac:chgData name="MONTAGNE Fabien" userId="7ac39c0a-7c9d-4443-9c96-d6481e425671" providerId="ADAL" clId="{4DF7E5D6-8676-4A70-835A-4539BAFC68C7}" dt="2022-10-07T07:21:43.075" v="3462" actId="22"/>
          <ac:picMkLst>
            <pc:docMk/>
            <pc:sldMk cId="3608703925" sldId="339"/>
            <ac:picMk id="12" creationId="{B29AED2A-9E76-FE6F-5D33-BF25C38E81D5}"/>
          </ac:picMkLst>
        </pc:picChg>
      </pc:sldChg>
      <pc:sldChg chg="addSp delSp modSp new mod modClrScheme chgLayout">
        <pc:chgData name="MONTAGNE Fabien" userId="7ac39c0a-7c9d-4443-9c96-d6481e425671" providerId="ADAL" clId="{4DF7E5D6-8676-4A70-835A-4539BAFC68C7}" dt="2022-10-07T09:24:27.286" v="5517" actId="20577"/>
        <pc:sldMkLst>
          <pc:docMk/>
          <pc:sldMk cId="2011286928" sldId="340"/>
        </pc:sldMkLst>
        <pc:spChg chg="mod ord">
          <ac:chgData name="MONTAGNE Fabien" userId="7ac39c0a-7c9d-4443-9c96-d6481e425671" providerId="ADAL" clId="{4DF7E5D6-8676-4A70-835A-4539BAFC68C7}" dt="2022-10-07T07:32:18.400" v="3465"/>
          <ac:spMkLst>
            <pc:docMk/>
            <pc:sldMk cId="2011286928" sldId="340"/>
            <ac:spMk id="2" creationId="{8FCE9DAA-8855-BD80-86E2-A26770F1B411}"/>
          </ac:spMkLst>
        </pc:spChg>
        <pc:spChg chg="mod ord">
          <ac:chgData name="MONTAGNE Fabien" userId="7ac39c0a-7c9d-4443-9c96-d6481e425671" providerId="ADAL" clId="{4DF7E5D6-8676-4A70-835A-4539BAFC68C7}" dt="2022-10-07T07:32:06.316" v="3464" actId="700"/>
          <ac:spMkLst>
            <pc:docMk/>
            <pc:sldMk cId="2011286928" sldId="340"/>
            <ac:spMk id="3" creationId="{A14345A7-8D3A-E05D-E9C5-13504FB8E050}"/>
          </ac:spMkLst>
        </pc:spChg>
        <pc:spChg chg="del mod ord">
          <ac:chgData name="MONTAGNE Fabien" userId="7ac39c0a-7c9d-4443-9c96-d6481e425671" providerId="ADAL" clId="{4DF7E5D6-8676-4A70-835A-4539BAFC68C7}" dt="2022-10-07T07:32:06.316" v="3464" actId="700"/>
          <ac:spMkLst>
            <pc:docMk/>
            <pc:sldMk cId="2011286928" sldId="340"/>
            <ac:spMk id="4" creationId="{2269A7DA-162B-85E4-2211-62BB67F8D9AE}"/>
          </ac:spMkLst>
        </pc:spChg>
        <pc:spChg chg="del mod ord">
          <ac:chgData name="MONTAGNE Fabien" userId="7ac39c0a-7c9d-4443-9c96-d6481e425671" providerId="ADAL" clId="{4DF7E5D6-8676-4A70-835A-4539BAFC68C7}" dt="2022-10-07T07:32:06.316" v="3464" actId="700"/>
          <ac:spMkLst>
            <pc:docMk/>
            <pc:sldMk cId="2011286928" sldId="340"/>
            <ac:spMk id="5" creationId="{9974420A-1DD4-75F1-A8C9-BB95AF287A3C}"/>
          </ac:spMkLst>
        </pc:spChg>
        <pc:spChg chg="del mod ord">
          <ac:chgData name="MONTAGNE Fabien" userId="7ac39c0a-7c9d-4443-9c96-d6481e425671" providerId="ADAL" clId="{4DF7E5D6-8676-4A70-835A-4539BAFC68C7}" dt="2022-10-07T07:32:06.316" v="3464" actId="700"/>
          <ac:spMkLst>
            <pc:docMk/>
            <pc:sldMk cId="2011286928" sldId="340"/>
            <ac:spMk id="6" creationId="{52BF4E1D-038F-DB79-2B16-EA942EA80A5A}"/>
          </ac:spMkLst>
        </pc:spChg>
        <pc:spChg chg="del">
          <ac:chgData name="MONTAGNE Fabien" userId="7ac39c0a-7c9d-4443-9c96-d6481e425671" providerId="ADAL" clId="{4DF7E5D6-8676-4A70-835A-4539BAFC68C7}" dt="2022-10-07T07:32:06.316" v="3464" actId="700"/>
          <ac:spMkLst>
            <pc:docMk/>
            <pc:sldMk cId="2011286928" sldId="340"/>
            <ac:spMk id="7" creationId="{92486FA0-2583-D733-A50B-C38503D0070F}"/>
          </ac:spMkLst>
        </pc:spChg>
        <pc:spChg chg="add mod ord">
          <ac:chgData name="MONTAGNE Fabien" userId="7ac39c0a-7c9d-4443-9c96-d6481e425671" providerId="ADAL" clId="{4DF7E5D6-8676-4A70-835A-4539BAFC68C7}" dt="2022-10-07T09:24:27.286" v="5517" actId="20577"/>
          <ac:spMkLst>
            <pc:docMk/>
            <pc:sldMk cId="2011286928" sldId="340"/>
            <ac:spMk id="8" creationId="{4F4D1E36-A1E6-044F-5DB3-DD7763C00007}"/>
          </ac:spMkLst>
        </pc:spChg>
        <pc:spChg chg="add mod ord">
          <ac:chgData name="MONTAGNE Fabien" userId="7ac39c0a-7c9d-4443-9c96-d6481e425671" providerId="ADAL" clId="{4DF7E5D6-8676-4A70-835A-4539BAFC68C7}" dt="2022-10-07T07:33:17.455" v="3594" actId="14100"/>
          <ac:spMkLst>
            <pc:docMk/>
            <pc:sldMk cId="2011286928" sldId="340"/>
            <ac:spMk id="9" creationId="{01D8C819-A6D9-FEBD-F8F0-928EA8CE950B}"/>
          </ac:spMkLst>
        </pc:spChg>
        <pc:spChg chg="add mod ord">
          <ac:chgData name="MONTAGNE Fabien" userId="7ac39c0a-7c9d-4443-9c96-d6481e425671" providerId="ADAL" clId="{4DF7E5D6-8676-4A70-835A-4539BAFC68C7}" dt="2022-10-07T09:24:09.517" v="5509" actId="20577"/>
          <ac:spMkLst>
            <pc:docMk/>
            <pc:sldMk cId="2011286928" sldId="340"/>
            <ac:spMk id="10" creationId="{50B10628-14C5-8A37-6927-B3D64B1B88ED}"/>
          </ac:spMkLst>
        </pc:spChg>
      </pc:sldChg>
      <pc:sldChg chg="addSp delSp modSp add mod">
        <pc:chgData name="MONTAGNE Fabien" userId="7ac39c0a-7c9d-4443-9c96-d6481e425671" providerId="ADAL" clId="{4DF7E5D6-8676-4A70-835A-4539BAFC68C7}" dt="2022-10-10T09:20:19.010" v="6963" actId="20577"/>
        <pc:sldMkLst>
          <pc:docMk/>
          <pc:sldMk cId="1145312188" sldId="341"/>
        </pc:sldMkLst>
        <pc:spChg chg="add mod">
          <ac:chgData name="MONTAGNE Fabien" userId="7ac39c0a-7c9d-4443-9c96-d6481e425671" providerId="ADAL" clId="{4DF7E5D6-8676-4A70-835A-4539BAFC68C7}" dt="2022-10-10T09:20:19.010" v="6963" actId="20577"/>
          <ac:spMkLst>
            <pc:docMk/>
            <pc:sldMk cId="1145312188" sldId="341"/>
            <ac:spMk id="4" creationId="{A1AFEE0B-C487-4BDD-0ED5-1FEEFFC941FF}"/>
          </ac:spMkLst>
        </pc:spChg>
        <pc:spChg chg="add del mod">
          <ac:chgData name="MONTAGNE Fabien" userId="7ac39c0a-7c9d-4443-9c96-d6481e425671" providerId="ADAL" clId="{4DF7E5D6-8676-4A70-835A-4539BAFC68C7}" dt="2022-10-10T08:17:55.810" v="5695" actId="478"/>
          <ac:spMkLst>
            <pc:docMk/>
            <pc:sldMk cId="1145312188" sldId="341"/>
            <ac:spMk id="6" creationId="{E2B0446D-84C7-D9B8-2843-70218D5E2C62}"/>
          </ac:spMkLst>
        </pc:spChg>
        <pc:spChg chg="mod">
          <ac:chgData name="MONTAGNE Fabien" userId="7ac39c0a-7c9d-4443-9c96-d6481e425671" providerId="ADAL" clId="{4DF7E5D6-8676-4A70-835A-4539BAFC68C7}" dt="2022-10-07T09:24:43.470" v="5519" actId="20577"/>
          <ac:spMkLst>
            <pc:docMk/>
            <pc:sldMk cId="1145312188" sldId="341"/>
            <ac:spMk id="8" creationId="{4F4D1E36-A1E6-044F-5DB3-DD7763C00007}"/>
          </ac:spMkLst>
        </pc:spChg>
        <pc:spChg chg="del mod">
          <ac:chgData name="MONTAGNE Fabien" userId="7ac39c0a-7c9d-4443-9c96-d6481e425671" providerId="ADAL" clId="{4DF7E5D6-8676-4A70-835A-4539BAFC68C7}" dt="2022-10-10T08:17:03.042" v="5673" actId="478"/>
          <ac:spMkLst>
            <pc:docMk/>
            <pc:sldMk cId="1145312188" sldId="341"/>
            <ac:spMk id="10" creationId="{50B10628-14C5-8A37-6927-B3D64B1B88ED}"/>
          </ac:spMkLst>
        </pc:spChg>
      </pc:sldChg>
      <pc:sldChg chg="new del">
        <pc:chgData name="MONTAGNE Fabien" userId="7ac39c0a-7c9d-4443-9c96-d6481e425671" providerId="ADAL" clId="{4DF7E5D6-8676-4A70-835A-4539BAFC68C7}" dt="2022-10-07T09:24:21.143" v="5511" actId="47"/>
        <pc:sldMkLst>
          <pc:docMk/>
          <pc:sldMk cId="3148960806" sldId="341"/>
        </pc:sldMkLst>
      </pc:sldChg>
      <pc:sldChg chg="modSp add mod">
        <pc:chgData name="MONTAGNE Fabien" userId="7ac39c0a-7c9d-4443-9c96-d6481e425671" providerId="ADAL" clId="{4DF7E5D6-8676-4A70-835A-4539BAFC68C7}" dt="2022-10-10T09:32:18.729" v="8186" actId="20577"/>
        <pc:sldMkLst>
          <pc:docMk/>
          <pc:sldMk cId="1947479716" sldId="342"/>
        </pc:sldMkLst>
        <pc:spChg chg="mod">
          <ac:chgData name="MONTAGNE Fabien" userId="7ac39c0a-7c9d-4443-9c96-d6481e425671" providerId="ADAL" clId="{4DF7E5D6-8676-4A70-835A-4539BAFC68C7}" dt="2022-10-10T09:32:18.729" v="8186" actId="20577"/>
          <ac:spMkLst>
            <pc:docMk/>
            <pc:sldMk cId="1947479716" sldId="342"/>
            <ac:spMk id="4" creationId="{A1AFEE0B-C487-4BDD-0ED5-1FEEFFC941FF}"/>
          </ac:spMkLst>
        </pc:spChg>
        <pc:spChg chg="mod">
          <ac:chgData name="MONTAGNE Fabien" userId="7ac39c0a-7c9d-4443-9c96-d6481e425671" providerId="ADAL" clId="{4DF7E5D6-8676-4A70-835A-4539BAFC68C7}" dt="2022-10-10T09:19:57.270" v="6956" actId="20577"/>
          <ac:spMkLst>
            <pc:docMk/>
            <pc:sldMk cId="1947479716" sldId="342"/>
            <ac:spMk id="8" creationId="{4F4D1E36-A1E6-044F-5DB3-DD7763C00007}"/>
          </ac:spMkLst>
        </pc:spChg>
      </pc:sldChg>
      <pc:sldChg chg="modSp add mod">
        <pc:chgData name="MONTAGNE Fabien" userId="7ac39c0a-7c9d-4443-9c96-d6481e425671" providerId="ADAL" clId="{4DF7E5D6-8676-4A70-835A-4539BAFC68C7}" dt="2022-10-10T09:39:43.485" v="9049" actId="20577"/>
        <pc:sldMkLst>
          <pc:docMk/>
          <pc:sldMk cId="2629364563" sldId="343"/>
        </pc:sldMkLst>
        <pc:spChg chg="mod">
          <ac:chgData name="MONTAGNE Fabien" userId="7ac39c0a-7c9d-4443-9c96-d6481e425671" providerId="ADAL" clId="{4DF7E5D6-8676-4A70-835A-4539BAFC68C7}" dt="2022-10-10T09:39:43.485" v="9049" actId="20577"/>
          <ac:spMkLst>
            <pc:docMk/>
            <pc:sldMk cId="2629364563" sldId="343"/>
            <ac:spMk id="4" creationId="{A1AFEE0B-C487-4BDD-0ED5-1FEEFFC941FF}"/>
          </ac:spMkLst>
        </pc:spChg>
        <pc:spChg chg="mod">
          <ac:chgData name="MONTAGNE Fabien" userId="7ac39c0a-7c9d-4443-9c96-d6481e425671" providerId="ADAL" clId="{4DF7E5D6-8676-4A70-835A-4539BAFC68C7}" dt="2022-10-10T09:32:31.913" v="8188" actId="20577"/>
          <ac:spMkLst>
            <pc:docMk/>
            <pc:sldMk cId="2629364563" sldId="343"/>
            <ac:spMk id="8" creationId="{4F4D1E36-A1E6-044F-5DB3-DD7763C00007}"/>
          </ac:spMkLst>
        </pc:spChg>
      </pc:sldChg>
      <pc:sldChg chg="modSp add mod">
        <pc:chgData name="MONTAGNE Fabien" userId="7ac39c0a-7c9d-4443-9c96-d6481e425671" providerId="ADAL" clId="{4DF7E5D6-8676-4A70-835A-4539BAFC68C7}" dt="2022-10-10T14:37:01.086" v="9427" actId="20577"/>
        <pc:sldMkLst>
          <pc:docMk/>
          <pc:sldMk cId="3943431463" sldId="344"/>
        </pc:sldMkLst>
        <pc:spChg chg="mod">
          <ac:chgData name="MONTAGNE Fabien" userId="7ac39c0a-7c9d-4443-9c96-d6481e425671" providerId="ADAL" clId="{4DF7E5D6-8676-4A70-835A-4539BAFC68C7}" dt="2022-10-10T14:37:01.086" v="9427" actId="20577"/>
          <ac:spMkLst>
            <pc:docMk/>
            <pc:sldMk cId="3943431463" sldId="344"/>
            <ac:spMk id="4" creationId="{A1AFEE0B-C487-4BDD-0ED5-1FEEFFC941FF}"/>
          </ac:spMkLst>
        </pc:spChg>
      </pc:sldChg>
    </pc:docChg>
  </pc:docChgLst>
  <pc:docChgLst>
    <pc:chgData name="MONTAGNE Fabien" userId="7ac39c0a-7c9d-4443-9c96-d6481e425671" providerId="ADAL" clId="{8698895D-1C61-4352-8D5E-792162088ADC}"/>
    <pc:docChg chg="undo custSel addSld delSld modSld">
      <pc:chgData name="MONTAGNE Fabien" userId="7ac39c0a-7c9d-4443-9c96-d6481e425671" providerId="ADAL" clId="{8698895D-1C61-4352-8D5E-792162088ADC}" dt="2022-10-10T17:07:35.809" v="2514" actId="20577"/>
      <pc:docMkLst>
        <pc:docMk/>
      </pc:docMkLst>
      <pc:sldChg chg="modSp mod">
        <pc:chgData name="MONTAGNE Fabien" userId="7ac39c0a-7c9d-4443-9c96-d6481e425671" providerId="ADAL" clId="{8698895D-1C61-4352-8D5E-792162088ADC}" dt="2022-10-10T16:34:35.433" v="766" actId="5793"/>
        <pc:sldMkLst>
          <pc:docMk/>
          <pc:sldMk cId="819661123" sldId="263"/>
        </pc:sldMkLst>
        <pc:spChg chg="mod">
          <ac:chgData name="MONTAGNE Fabien" userId="7ac39c0a-7c9d-4443-9c96-d6481e425671" providerId="ADAL" clId="{8698895D-1C61-4352-8D5E-792162088ADC}" dt="2022-10-10T16:34:35.433" v="766" actId="5793"/>
          <ac:spMkLst>
            <pc:docMk/>
            <pc:sldMk cId="819661123" sldId="263"/>
            <ac:spMk id="2" creationId="{22CA29EE-756E-B245-A4CD-15278E85D026}"/>
          </ac:spMkLst>
        </pc:spChg>
      </pc:sldChg>
      <pc:sldChg chg="del">
        <pc:chgData name="MONTAGNE Fabien" userId="7ac39c0a-7c9d-4443-9c96-d6481e425671" providerId="ADAL" clId="{8698895D-1C61-4352-8D5E-792162088ADC}" dt="2022-10-10T16:34:19.924" v="740" actId="47"/>
        <pc:sldMkLst>
          <pc:docMk/>
          <pc:sldMk cId="1865173268" sldId="264"/>
        </pc:sldMkLst>
      </pc:sldChg>
      <pc:sldChg chg="del">
        <pc:chgData name="MONTAGNE Fabien" userId="7ac39c0a-7c9d-4443-9c96-d6481e425671" providerId="ADAL" clId="{8698895D-1C61-4352-8D5E-792162088ADC}" dt="2022-10-10T16:34:12.172" v="732" actId="47"/>
        <pc:sldMkLst>
          <pc:docMk/>
          <pc:sldMk cId="3873890309" sldId="277"/>
        </pc:sldMkLst>
      </pc:sldChg>
      <pc:sldChg chg="del">
        <pc:chgData name="MONTAGNE Fabien" userId="7ac39c0a-7c9d-4443-9c96-d6481e425671" providerId="ADAL" clId="{8698895D-1C61-4352-8D5E-792162088ADC}" dt="2022-10-10T16:34:17.242" v="737" actId="47"/>
        <pc:sldMkLst>
          <pc:docMk/>
          <pc:sldMk cId="1531209797" sldId="281"/>
        </pc:sldMkLst>
      </pc:sldChg>
      <pc:sldChg chg="modSp mod">
        <pc:chgData name="MONTAGNE Fabien" userId="7ac39c0a-7c9d-4443-9c96-d6481e425671" providerId="ADAL" clId="{8698895D-1C61-4352-8D5E-792162088ADC}" dt="2022-10-10T16:04:15.833" v="2" actId="20577"/>
        <pc:sldMkLst>
          <pc:docMk/>
          <pc:sldMk cId="2410832053" sldId="286"/>
        </pc:sldMkLst>
        <pc:spChg chg="mod">
          <ac:chgData name="MONTAGNE Fabien" userId="7ac39c0a-7c9d-4443-9c96-d6481e425671" providerId="ADAL" clId="{8698895D-1C61-4352-8D5E-792162088ADC}" dt="2022-10-10T16:04:04.869" v="1" actId="20577"/>
          <ac:spMkLst>
            <pc:docMk/>
            <pc:sldMk cId="2410832053" sldId="286"/>
            <ac:spMk id="4" creationId="{A7F1019E-2696-E246-A081-4745915263E8}"/>
          </ac:spMkLst>
        </pc:spChg>
        <pc:spChg chg="mod">
          <ac:chgData name="MONTAGNE Fabien" userId="7ac39c0a-7c9d-4443-9c96-d6481e425671" providerId="ADAL" clId="{8698895D-1C61-4352-8D5E-792162088ADC}" dt="2022-10-10T16:04:15.833" v="2" actId="20577"/>
          <ac:spMkLst>
            <pc:docMk/>
            <pc:sldMk cId="2410832053" sldId="286"/>
            <ac:spMk id="8" creationId="{92181F68-40B8-4470-CAE3-C8F9F655AC65}"/>
          </ac:spMkLst>
        </pc:spChg>
      </pc:sldChg>
      <pc:sldChg chg="del">
        <pc:chgData name="MONTAGNE Fabien" userId="7ac39c0a-7c9d-4443-9c96-d6481e425671" providerId="ADAL" clId="{8698895D-1C61-4352-8D5E-792162088ADC}" dt="2022-10-10T16:34:11.392" v="731" actId="47"/>
        <pc:sldMkLst>
          <pc:docMk/>
          <pc:sldMk cId="3861988817" sldId="288"/>
        </pc:sldMkLst>
      </pc:sldChg>
      <pc:sldChg chg="del">
        <pc:chgData name="MONTAGNE Fabien" userId="7ac39c0a-7c9d-4443-9c96-d6481e425671" providerId="ADAL" clId="{8698895D-1C61-4352-8D5E-792162088ADC}" dt="2022-10-10T16:34:14.620" v="734" actId="47"/>
        <pc:sldMkLst>
          <pc:docMk/>
          <pc:sldMk cId="2147599505" sldId="289"/>
        </pc:sldMkLst>
      </pc:sldChg>
      <pc:sldChg chg="del">
        <pc:chgData name="MONTAGNE Fabien" userId="7ac39c0a-7c9d-4443-9c96-d6481e425671" providerId="ADAL" clId="{8698895D-1C61-4352-8D5E-792162088ADC}" dt="2022-10-10T16:34:16.317" v="736" actId="47"/>
        <pc:sldMkLst>
          <pc:docMk/>
          <pc:sldMk cId="4229974624" sldId="290"/>
        </pc:sldMkLst>
      </pc:sldChg>
      <pc:sldChg chg="del">
        <pc:chgData name="MONTAGNE Fabien" userId="7ac39c0a-7c9d-4443-9c96-d6481e425671" providerId="ADAL" clId="{8698895D-1C61-4352-8D5E-792162088ADC}" dt="2022-10-10T16:34:13.743" v="733" actId="47"/>
        <pc:sldMkLst>
          <pc:docMk/>
          <pc:sldMk cId="656917166" sldId="291"/>
        </pc:sldMkLst>
      </pc:sldChg>
      <pc:sldChg chg="del">
        <pc:chgData name="MONTAGNE Fabien" userId="7ac39c0a-7c9d-4443-9c96-d6481e425671" providerId="ADAL" clId="{8698895D-1C61-4352-8D5E-792162088ADC}" dt="2022-10-10T16:34:15.430" v="735" actId="47"/>
        <pc:sldMkLst>
          <pc:docMk/>
          <pc:sldMk cId="2700692059" sldId="294"/>
        </pc:sldMkLst>
      </pc:sldChg>
      <pc:sldChg chg="del">
        <pc:chgData name="MONTAGNE Fabien" userId="7ac39c0a-7c9d-4443-9c96-d6481e425671" providerId="ADAL" clId="{8698895D-1C61-4352-8D5E-792162088ADC}" dt="2022-10-10T16:34:18.476" v="738" actId="47"/>
        <pc:sldMkLst>
          <pc:docMk/>
          <pc:sldMk cId="2630033464" sldId="335"/>
        </pc:sldMkLst>
      </pc:sldChg>
      <pc:sldChg chg="del">
        <pc:chgData name="MONTAGNE Fabien" userId="7ac39c0a-7c9d-4443-9c96-d6481e425671" providerId="ADAL" clId="{8698895D-1C61-4352-8D5E-792162088ADC}" dt="2022-10-10T16:34:19.187" v="739" actId="47"/>
        <pc:sldMkLst>
          <pc:docMk/>
          <pc:sldMk cId="2033404337" sldId="336"/>
        </pc:sldMkLst>
      </pc:sldChg>
      <pc:sldChg chg="modSp mod">
        <pc:chgData name="MONTAGNE Fabien" userId="7ac39c0a-7c9d-4443-9c96-d6481e425671" providerId="ADAL" clId="{8698895D-1C61-4352-8D5E-792162088ADC}" dt="2022-10-10T16:04:30.906" v="3" actId="20577"/>
        <pc:sldMkLst>
          <pc:docMk/>
          <pc:sldMk cId="2894294018" sldId="337"/>
        </pc:sldMkLst>
        <pc:spChg chg="mod">
          <ac:chgData name="MONTAGNE Fabien" userId="7ac39c0a-7c9d-4443-9c96-d6481e425671" providerId="ADAL" clId="{8698895D-1C61-4352-8D5E-792162088ADC}" dt="2022-10-10T16:04:30.906" v="3" actId="20577"/>
          <ac:spMkLst>
            <pc:docMk/>
            <pc:sldMk cId="2894294018" sldId="337"/>
            <ac:spMk id="8" creationId="{2ECF9CFE-B7D3-DC2F-7759-71102E590837}"/>
          </ac:spMkLst>
        </pc:spChg>
      </pc:sldChg>
      <pc:sldChg chg="modSp mod">
        <pc:chgData name="MONTAGNE Fabien" userId="7ac39c0a-7c9d-4443-9c96-d6481e425671" providerId="ADAL" clId="{8698895D-1C61-4352-8D5E-792162088ADC}" dt="2022-10-10T17:05:12.125" v="2313" actId="20577"/>
        <pc:sldMkLst>
          <pc:docMk/>
          <pc:sldMk cId="2011286928" sldId="340"/>
        </pc:sldMkLst>
        <pc:spChg chg="mod">
          <ac:chgData name="MONTAGNE Fabien" userId="7ac39c0a-7c9d-4443-9c96-d6481e425671" providerId="ADAL" clId="{8698895D-1C61-4352-8D5E-792162088ADC}" dt="2022-10-10T17:05:12.125" v="2313" actId="20577"/>
          <ac:spMkLst>
            <pc:docMk/>
            <pc:sldMk cId="2011286928" sldId="340"/>
            <ac:spMk id="8" creationId="{4F4D1E36-A1E6-044F-5DB3-DD7763C00007}"/>
          </ac:spMkLst>
        </pc:spChg>
        <pc:spChg chg="mod">
          <ac:chgData name="MONTAGNE Fabien" userId="7ac39c0a-7c9d-4443-9c96-d6481e425671" providerId="ADAL" clId="{8698895D-1C61-4352-8D5E-792162088ADC}" dt="2022-10-10T16:07:34.898" v="13" actId="20577"/>
          <ac:spMkLst>
            <pc:docMk/>
            <pc:sldMk cId="2011286928" sldId="340"/>
            <ac:spMk id="10" creationId="{50B10628-14C5-8A37-6927-B3D64B1B88ED}"/>
          </ac:spMkLst>
        </pc:spChg>
      </pc:sldChg>
      <pc:sldChg chg="modSp mod">
        <pc:chgData name="MONTAGNE Fabien" userId="7ac39c0a-7c9d-4443-9c96-d6481e425671" providerId="ADAL" clId="{8698895D-1C61-4352-8D5E-792162088ADC}" dt="2022-10-10T17:05:07.231" v="2311" actId="20577"/>
        <pc:sldMkLst>
          <pc:docMk/>
          <pc:sldMk cId="1145312188" sldId="341"/>
        </pc:sldMkLst>
        <pc:spChg chg="mod">
          <ac:chgData name="MONTAGNE Fabien" userId="7ac39c0a-7c9d-4443-9c96-d6481e425671" providerId="ADAL" clId="{8698895D-1C61-4352-8D5E-792162088ADC}" dt="2022-10-10T16:09:07.676" v="69" actId="20577"/>
          <ac:spMkLst>
            <pc:docMk/>
            <pc:sldMk cId="1145312188" sldId="341"/>
            <ac:spMk id="4" creationId="{A1AFEE0B-C487-4BDD-0ED5-1FEEFFC941FF}"/>
          </ac:spMkLst>
        </pc:spChg>
        <pc:spChg chg="mod">
          <ac:chgData name="MONTAGNE Fabien" userId="7ac39c0a-7c9d-4443-9c96-d6481e425671" providerId="ADAL" clId="{8698895D-1C61-4352-8D5E-792162088ADC}" dt="2022-10-10T17:05:07.231" v="2311" actId="20577"/>
          <ac:spMkLst>
            <pc:docMk/>
            <pc:sldMk cId="1145312188" sldId="341"/>
            <ac:spMk id="8" creationId="{4F4D1E36-A1E6-044F-5DB3-DD7763C00007}"/>
          </ac:spMkLst>
        </pc:spChg>
      </pc:sldChg>
      <pc:sldChg chg="modSp mod">
        <pc:chgData name="MONTAGNE Fabien" userId="7ac39c0a-7c9d-4443-9c96-d6481e425671" providerId="ADAL" clId="{8698895D-1C61-4352-8D5E-792162088ADC}" dt="2022-10-10T17:05:02.965" v="2309" actId="6549"/>
        <pc:sldMkLst>
          <pc:docMk/>
          <pc:sldMk cId="1947479716" sldId="342"/>
        </pc:sldMkLst>
        <pc:spChg chg="mod">
          <ac:chgData name="MONTAGNE Fabien" userId="7ac39c0a-7c9d-4443-9c96-d6481e425671" providerId="ADAL" clId="{8698895D-1C61-4352-8D5E-792162088ADC}" dt="2022-10-10T16:11:59.147" v="136"/>
          <ac:spMkLst>
            <pc:docMk/>
            <pc:sldMk cId="1947479716" sldId="342"/>
            <ac:spMk id="4" creationId="{A1AFEE0B-C487-4BDD-0ED5-1FEEFFC941FF}"/>
          </ac:spMkLst>
        </pc:spChg>
        <pc:spChg chg="mod">
          <ac:chgData name="MONTAGNE Fabien" userId="7ac39c0a-7c9d-4443-9c96-d6481e425671" providerId="ADAL" clId="{8698895D-1C61-4352-8D5E-792162088ADC}" dt="2022-10-10T17:05:02.965" v="2309" actId="6549"/>
          <ac:spMkLst>
            <pc:docMk/>
            <pc:sldMk cId="1947479716" sldId="342"/>
            <ac:spMk id="8" creationId="{4F4D1E36-A1E6-044F-5DB3-DD7763C00007}"/>
          </ac:spMkLst>
        </pc:spChg>
      </pc:sldChg>
      <pc:sldChg chg="modSp mod">
        <pc:chgData name="MONTAGNE Fabien" userId="7ac39c0a-7c9d-4443-9c96-d6481e425671" providerId="ADAL" clId="{8698895D-1C61-4352-8D5E-792162088ADC}" dt="2022-10-10T17:04:57.913" v="2307" actId="20577"/>
        <pc:sldMkLst>
          <pc:docMk/>
          <pc:sldMk cId="2629364563" sldId="343"/>
        </pc:sldMkLst>
        <pc:spChg chg="mod">
          <ac:chgData name="MONTAGNE Fabien" userId="7ac39c0a-7c9d-4443-9c96-d6481e425671" providerId="ADAL" clId="{8698895D-1C61-4352-8D5E-792162088ADC}" dt="2022-10-10T16:13:52.165" v="274" actId="20577"/>
          <ac:spMkLst>
            <pc:docMk/>
            <pc:sldMk cId="2629364563" sldId="343"/>
            <ac:spMk id="4" creationId="{A1AFEE0B-C487-4BDD-0ED5-1FEEFFC941FF}"/>
          </ac:spMkLst>
        </pc:spChg>
        <pc:spChg chg="mod">
          <ac:chgData name="MONTAGNE Fabien" userId="7ac39c0a-7c9d-4443-9c96-d6481e425671" providerId="ADAL" clId="{8698895D-1C61-4352-8D5E-792162088ADC}" dt="2022-10-10T17:04:57.913" v="2307" actId="20577"/>
          <ac:spMkLst>
            <pc:docMk/>
            <pc:sldMk cId="2629364563" sldId="343"/>
            <ac:spMk id="8" creationId="{4F4D1E36-A1E6-044F-5DB3-DD7763C00007}"/>
          </ac:spMkLst>
        </pc:spChg>
      </pc:sldChg>
      <pc:sldChg chg="modSp mod">
        <pc:chgData name="MONTAGNE Fabien" userId="7ac39c0a-7c9d-4443-9c96-d6481e425671" providerId="ADAL" clId="{8698895D-1C61-4352-8D5E-792162088ADC}" dt="2022-10-10T17:06:45.656" v="2480" actId="20577"/>
        <pc:sldMkLst>
          <pc:docMk/>
          <pc:sldMk cId="3943431463" sldId="344"/>
        </pc:sldMkLst>
        <pc:spChg chg="mod">
          <ac:chgData name="MONTAGNE Fabien" userId="7ac39c0a-7c9d-4443-9c96-d6481e425671" providerId="ADAL" clId="{8698895D-1C61-4352-8D5E-792162088ADC}" dt="2022-10-10T17:06:45.656" v="2480" actId="20577"/>
          <ac:spMkLst>
            <pc:docMk/>
            <pc:sldMk cId="3943431463" sldId="344"/>
            <ac:spMk id="4" creationId="{A1AFEE0B-C487-4BDD-0ED5-1FEEFFC941FF}"/>
          </ac:spMkLst>
        </pc:spChg>
        <pc:spChg chg="mod">
          <ac:chgData name="MONTAGNE Fabien" userId="7ac39c0a-7c9d-4443-9c96-d6481e425671" providerId="ADAL" clId="{8698895D-1C61-4352-8D5E-792162088ADC}" dt="2022-10-10T17:04:51.416" v="2303" actId="20577"/>
          <ac:spMkLst>
            <pc:docMk/>
            <pc:sldMk cId="3943431463" sldId="344"/>
            <ac:spMk id="8" creationId="{4F4D1E36-A1E6-044F-5DB3-DD7763C00007}"/>
          </ac:spMkLst>
        </pc:spChg>
      </pc:sldChg>
      <pc:sldChg chg="new del">
        <pc:chgData name="MONTAGNE Fabien" userId="7ac39c0a-7c9d-4443-9c96-d6481e425671" providerId="ADAL" clId="{8698895D-1C61-4352-8D5E-792162088ADC}" dt="2022-10-10T16:34:08.609" v="730" actId="47"/>
        <pc:sldMkLst>
          <pc:docMk/>
          <pc:sldMk cId="936473874" sldId="345"/>
        </pc:sldMkLst>
      </pc:sldChg>
      <pc:sldChg chg="modSp add mod">
        <pc:chgData name="MONTAGNE Fabien" userId="7ac39c0a-7c9d-4443-9c96-d6481e425671" providerId="ADAL" clId="{8698895D-1C61-4352-8D5E-792162088ADC}" dt="2022-10-10T17:07:35.809" v="2514" actId="20577"/>
        <pc:sldMkLst>
          <pc:docMk/>
          <pc:sldMk cId="2214867338" sldId="345"/>
        </pc:sldMkLst>
        <pc:spChg chg="mod">
          <ac:chgData name="MONTAGNE Fabien" userId="7ac39c0a-7c9d-4443-9c96-d6481e425671" providerId="ADAL" clId="{8698895D-1C61-4352-8D5E-792162088ADC}" dt="2022-10-10T17:07:35.809" v="2514" actId="20577"/>
          <ac:spMkLst>
            <pc:docMk/>
            <pc:sldMk cId="2214867338" sldId="345"/>
            <ac:spMk id="4" creationId="{A1AFEE0B-C487-4BDD-0ED5-1FEEFFC941FF}"/>
          </ac:spMkLst>
        </pc:spChg>
        <pc:spChg chg="mod">
          <ac:chgData name="MONTAGNE Fabien" userId="7ac39c0a-7c9d-4443-9c96-d6481e425671" providerId="ADAL" clId="{8698895D-1C61-4352-8D5E-792162088ADC}" dt="2022-10-10T16:34:51.957" v="770" actId="20577"/>
          <ac:spMkLst>
            <pc:docMk/>
            <pc:sldMk cId="2214867338" sldId="345"/>
            <ac:spMk id="8" creationId="{4F4D1E36-A1E6-044F-5DB3-DD7763C00007}"/>
          </ac:spMkLst>
        </pc:spChg>
        <pc:spChg chg="mod">
          <ac:chgData name="MONTAGNE Fabien" userId="7ac39c0a-7c9d-4443-9c96-d6481e425671" providerId="ADAL" clId="{8698895D-1C61-4352-8D5E-792162088ADC}" dt="2022-10-10T16:35:06.107" v="804" actId="20577"/>
          <ac:spMkLst>
            <pc:docMk/>
            <pc:sldMk cId="2214867338" sldId="345"/>
            <ac:spMk id="9" creationId="{01D8C819-A6D9-FEBD-F8F0-928EA8CE950B}"/>
          </ac:spMkLst>
        </pc:spChg>
      </pc:sldChg>
      <pc:sldChg chg="addSp delSp modSp new mod">
        <pc:chgData name="MONTAGNE Fabien" userId="7ac39c0a-7c9d-4443-9c96-d6481e425671" providerId="ADAL" clId="{8698895D-1C61-4352-8D5E-792162088ADC}" dt="2022-10-10T16:50:08.421" v="2302" actId="196"/>
        <pc:sldMkLst>
          <pc:docMk/>
          <pc:sldMk cId="3141031081" sldId="346"/>
        </pc:sldMkLst>
        <pc:spChg chg="mod">
          <ac:chgData name="MONTAGNE Fabien" userId="7ac39c0a-7c9d-4443-9c96-d6481e425671" providerId="ADAL" clId="{8698895D-1C61-4352-8D5E-792162088ADC}" dt="2022-10-10T16:48:46.091" v="2296"/>
          <ac:spMkLst>
            <pc:docMk/>
            <pc:sldMk cId="3141031081" sldId="346"/>
            <ac:spMk id="2" creationId="{F1F4E41E-C79C-7849-A287-52491CB45697}"/>
          </ac:spMkLst>
        </pc:spChg>
        <pc:spChg chg="mod">
          <ac:chgData name="MONTAGNE Fabien" userId="7ac39c0a-7c9d-4443-9c96-d6481e425671" providerId="ADAL" clId="{8698895D-1C61-4352-8D5E-792162088ADC}" dt="2022-10-10T16:46:14.726" v="1825" actId="20577"/>
          <ac:spMkLst>
            <pc:docMk/>
            <pc:sldMk cId="3141031081" sldId="346"/>
            <ac:spMk id="4" creationId="{D9ED053D-4A92-4B60-C336-C726B6F803E7}"/>
          </ac:spMkLst>
        </pc:spChg>
        <pc:spChg chg="mod">
          <ac:chgData name="MONTAGNE Fabien" userId="7ac39c0a-7c9d-4443-9c96-d6481e425671" providerId="ADAL" clId="{8698895D-1C61-4352-8D5E-792162088ADC}" dt="2022-10-10T16:46:23.197" v="1854" actId="20577"/>
          <ac:spMkLst>
            <pc:docMk/>
            <pc:sldMk cId="3141031081" sldId="346"/>
            <ac:spMk id="5" creationId="{326EC7C4-0191-EB4E-EEAD-5D506D811C8F}"/>
          </ac:spMkLst>
        </pc:spChg>
        <pc:spChg chg="mod">
          <ac:chgData name="MONTAGNE Fabien" userId="7ac39c0a-7c9d-4443-9c96-d6481e425671" providerId="ADAL" clId="{8698895D-1C61-4352-8D5E-792162088ADC}" dt="2022-10-10T16:48:31.894" v="2295" actId="20577"/>
          <ac:spMkLst>
            <pc:docMk/>
            <pc:sldMk cId="3141031081" sldId="346"/>
            <ac:spMk id="6" creationId="{6690EB93-12FF-09D7-8BCD-96AF3CA947A2}"/>
          </ac:spMkLst>
        </pc:spChg>
        <pc:spChg chg="del">
          <ac:chgData name="MONTAGNE Fabien" userId="7ac39c0a-7c9d-4443-9c96-d6481e425671" providerId="ADAL" clId="{8698895D-1C61-4352-8D5E-792162088ADC}" dt="2022-10-10T16:48:53.316" v="2297" actId="478"/>
          <ac:spMkLst>
            <pc:docMk/>
            <pc:sldMk cId="3141031081" sldId="346"/>
            <ac:spMk id="7" creationId="{310DAEB7-3AA8-DC03-8218-FAB5F9442EF9}"/>
          </ac:spMkLst>
        </pc:spChg>
        <pc:picChg chg="add mod">
          <ac:chgData name="MONTAGNE Fabien" userId="7ac39c0a-7c9d-4443-9c96-d6481e425671" providerId="ADAL" clId="{8698895D-1C61-4352-8D5E-792162088ADC}" dt="2022-10-10T16:50:08.421" v="2302" actId="196"/>
          <ac:picMkLst>
            <pc:docMk/>
            <pc:sldMk cId="3141031081" sldId="346"/>
            <ac:picMk id="9" creationId="{C8680C38-1093-5691-7A80-7DA33A2CC9B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E6DE98-78E1-EA42-B784-C8F9A9A70737}" type="datetimeFigureOut">
              <a:rPr lang="fr-FR" smtClean="0"/>
              <a:t>10/10/2022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7E7BCE-6ECD-F54B-A4D1-F10263D6B951}" type="slidenum">
              <a:rPr lang="fr-FR" smtClean="0"/>
              <a:t>‹N°›</a:t>
            </a:fld>
            <a:endParaRPr lang="fr-FR"/>
          </a:p>
        </p:txBody>
      </p:sp>
    </p:spTree>
    <p:extLst>
      <p:ext uri="{BB962C8B-B14F-4D97-AF65-F5344CB8AC3E}">
        <p14:creationId xmlns:p14="http://schemas.microsoft.com/office/powerpoint/2010/main" val="36842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5223B638-F810-7143-AD1D-44FB119131CF}"/>
              </a:ext>
            </a:extLst>
          </p:cNvPr>
          <p:cNvSpPr>
            <a:spLocks noGrp="1"/>
          </p:cNvSpPr>
          <p:nvPr>
            <p:ph type="body" sz="quarter" idx="10" hasCustomPrompt="1"/>
          </p:nvPr>
        </p:nvSpPr>
        <p:spPr>
          <a:xfrm>
            <a:off x="3302990" y="2721050"/>
            <a:ext cx="6535602" cy="1033266"/>
          </a:xfrm>
          <a:prstGeom prst="rect">
            <a:avLst/>
          </a:prstGeom>
        </p:spPr>
        <p:txBody>
          <a:bodyPr/>
          <a:lstStyle>
            <a:lvl1pPr marL="0" indent="0">
              <a:spcBef>
                <a:spcPts val="0"/>
              </a:spcBef>
              <a:buNone/>
              <a:defRPr sz="3400" b="1" kern="1200" spc="-50" baseline="0">
                <a:solidFill>
                  <a:schemeClr val="bg1"/>
                </a:solidFill>
                <a:latin typeface="Arial" panose="020B0604020202020204" pitchFamily="34" charset="0"/>
                <a:cs typeface="Arial" panose="020B0604020202020204" pitchFamily="34" charset="0"/>
              </a:defRPr>
            </a:lvl1pPr>
          </a:lstStyle>
          <a:p>
            <a:pPr lvl="0"/>
            <a:r>
              <a:rPr lang="fr-FR" dirty="0"/>
              <a:t>Titre de couverture </a:t>
            </a:r>
          </a:p>
          <a:p>
            <a:pPr lvl="0"/>
            <a:r>
              <a:rPr lang="fr-FR" dirty="0"/>
              <a:t>sur une ou deux lignes</a:t>
            </a:r>
          </a:p>
        </p:txBody>
      </p:sp>
      <p:sp>
        <p:nvSpPr>
          <p:cNvPr id="11" name="Espace réservé du texte 10">
            <a:extLst>
              <a:ext uri="{FF2B5EF4-FFF2-40B4-BE49-F238E27FC236}">
                <a16:creationId xmlns:a16="http://schemas.microsoft.com/office/drawing/2014/main" id="{70E358F7-672C-4D4A-8FC3-2B6091BA89D6}"/>
              </a:ext>
            </a:extLst>
          </p:cNvPr>
          <p:cNvSpPr>
            <a:spLocks noGrp="1"/>
          </p:cNvSpPr>
          <p:nvPr>
            <p:ph type="body" sz="quarter" idx="11" hasCustomPrompt="1"/>
          </p:nvPr>
        </p:nvSpPr>
        <p:spPr>
          <a:xfrm>
            <a:off x="3302990" y="3806704"/>
            <a:ext cx="6535602" cy="396019"/>
          </a:xfrm>
          <a:prstGeom prst="rect">
            <a:avLst/>
          </a:prstGeom>
        </p:spPr>
        <p:txBody>
          <a:bodyPr/>
          <a:lstStyle>
            <a:lvl1pPr marL="0" indent="0">
              <a:buNone/>
              <a:defRPr sz="1800" kern="0" spc="-20" baseline="0">
                <a:solidFill>
                  <a:schemeClr val="bg1"/>
                </a:solidFill>
                <a:latin typeface="Arial" panose="020B0604020202020204" pitchFamily="34" charset="0"/>
                <a:cs typeface="Arial" panose="020B0604020202020204" pitchFamily="34" charset="0"/>
              </a:defRPr>
            </a:lvl1pPr>
          </a:lstStyle>
          <a:p>
            <a:pPr lvl="0"/>
            <a:r>
              <a:rPr lang="fr-FR" dirty="0"/>
              <a:t>sous-titre de couverture</a:t>
            </a:r>
          </a:p>
        </p:txBody>
      </p:sp>
      <p:sp>
        <p:nvSpPr>
          <p:cNvPr id="13" name="Espace réservé de la date 3">
            <a:extLst>
              <a:ext uri="{FF2B5EF4-FFF2-40B4-BE49-F238E27FC236}">
                <a16:creationId xmlns:a16="http://schemas.microsoft.com/office/drawing/2014/main" id="{F569E131-2AD2-1144-BAF3-4422AADF6691}"/>
              </a:ext>
            </a:extLst>
          </p:cNvPr>
          <p:cNvSpPr>
            <a:spLocks noGrp="1"/>
          </p:cNvSpPr>
          <p:nvPr>
            <p:ph type="dt" sz="half" idx="2"/>
          </p:nvPr>
        </p:nvSpPr>
        <p:spPr>
          <a:xfrm>
            <a:off x="10714615" y="493433"/>
            <a:ext cx="935021" cy="365125"/>
          </a:xfrm>
          <a:prstGeom prst="rect">
            <a:avLst/>
          </a:prstGeom>
        </p:spPr>
        <p:txBody>
          <a:bodyPr vert="horz" lIns="91440" tIns="45720" rIns="91440" bIns="45720" rtlCol="0" anchor="ctr"/>
          <a:lstStyle>
            <a:lvl1pPr algn="r">
              <a:defRPr sz="900">
                <a:solidFill>
                  <a:schemeClr val="bg1"/>
                </a:solidFill>
                <a:latin typeface="Arial" panose="020B0604020202020204" pitchFamily="34" charset="0"/>
                <a:cs typeface="Arial" panose="020B0604020202020204" pitchFamily="34" charset="0"/>
              </a:defRPr>
            </a:lvl1pPr>
          </a:lstStyle>
          <a:p>
            <a:fld id="{A3D7646A-9376-A741-9775-5C7437627178}" type="datetime1">
              <a:rPr lang="fr-FR" smtClean="0"/>
              <a:t>10/10/2022</a:t>
            </a:fld>
            <a:endParaRPr lang="fr-FR" dirty="0"/>
          </a:p>
        </p:txBody>
      </p:sp>
    </p:spTree>
    <p:extLst>
      <p:ext uri="{BB962C8B-B14F-4D97-AF65-F5344CB8AC3E}">
        <p14:creationId xmlns:p14="http://schemas.microsoft.com/office/powerpoint/2010/main" val="2989623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U - CLAIR">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C92CFA3B-7A70-F247-B6B4-8F68D6A8605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Espace réservé du pied de page 4">
            <a:extLst>
              <a:ext uri="{FF2B5EF4-FFF2-40B4-BE49-F238E27FC236}">
                <a16:creationId xmlns:a16="http://schemas.microsoft.com/office/drawing/2014/main" id="{609D4FD7-6C7A-1645-8A1A-5E36A3C6AAF5}"/>
              </a:ext>
            </a:extLst>
          </p:cNvPr>
          <p:cNvSpPr>
            <a:spLocks noGrp="1"/>
          </p:cNvSpPr>
          <p:nvPr>
            <p:ph type="ftr" sz="quarter" idx="3"/>
          </p:nvPr>
        </p:nvSpPr>
        <p:spPr>
          <a:xfrm>
            <a:off x="7724677" y="368494"/>
            <a:ext cx="4114800" cy="365125"/>
          </a:xfrm>
          <a:prstGeom prst="rect">
            <a:avLst/>
          </a:prstGeom>
        </p:spPr>
        <p:txBody>
          <a:bodyPr/>
          <a:lstStyle>
            <a:lvl1pPr algn="r">
              <a:defRPr sz="900">
                <a:solidFill>
                  <a:schemeClr val="tx1"/>
                </a:solidFill>
                <a:latin typeface="Arial" panose="020B0604020202020204" pitchFamily="34" charset="0"/>
                <a:cs typeface="Arial" panose="020B0604020202020204" pitchFamily="34" charset="0"/>
              </a:defRPr>
            </a:lvl1pPr>
          </a:lstStyle>
          <a:p>
            <a:r>
              <a:rPr lang="fr-FR" dirty="0"/>
              <a:t>TITRE DU DOCUMENT</a:t>
            </a:r>
          </a:p>
        </p:txBody>
      </p:sp>
      <p:sp>
        <p:nvSpPr>
          <p:cNvPr id="8" name="Espace réservé du numéro de diapositive 5">
            <a:extLst>
              <a:ext uri="{FF2B5EF4-FFF2-40B4-BE49-F238E27FC236}">
                <a16:creationId xmlns:a16="http://schemas.microsoft.com/office/drawing/2014/main" id="{F42926E1-C861-0547-835F-6C0550EBA5CD}"/>
              </a:ext>
            </a:extLst>
          </p:cNvPr>
          <p:cNvSpPr>
            <a:spLocks noGrp="1"/>
          </p:cNvSpPr>
          <p:nvPr>
            <p:ph type="sldNum" sz="quarter" idx="4"/>
          </p:nvPr>
        </p:nvSpPr>
        <p:spPr>
          <a:xfrm>
            <a:off x="11362706" y="6295068"/>
            <a:ext cx="476771" cy="365125"/>
          </a:xfrm>
          <a:prstGeom prst="rect">
            <a:avLst/>
          </a:prstGeom>
        </p:spPr>
        <p:txBody>
          <a:bodyPr/>
          <a:lstStyle>
            <a:lvl1pPr algn="r">
              <a:defRPr sz="900">
                <a:solidFill>
                  <a:schemeClr val="tx1"/>
                </a:solidFill>
                <a:latin typeface="Arial" panose="020B0604020202020204" pitchFamily="34" charset="0"/>
                <a:cs typeface="Arial" panose="020B0604020202020204" pitchFamily="34" charset="0"/>
              </a:defRPr>
            </a:lvl1pPr>
          </a:lstStyle>
          <a:p>
            <a:fld id="{29261803-2079-ED4E-A7C6-0F90FE7BB400}" type="slidenum">
              <a:rPr lang="fr-FR" smtClean="0"/>
              <a:pPr/>
              <a:t>‹N°›</a:t>
            </a:fld>
            <a:endParaRPr lang="fr-FR" dirty="0"/>
          </a:p>
        </p:txBody>
      </p:sp>
      <p:sp>
        <p:nvSpPr>
          <p:cNvPr id="9" name="Espace réservé du texte 8">
            <a:extLst>
              <a:ext uri="{FF2B5EF4-FFF2-40B4-BE49-F238E27FC236}">
                <a16:creationId xmlns:a16="http://schemas.microsoft.com/office/drawing/2014/main" id="{475D39D1-F383-6F4C-B21A-B71A578B0513}"/>
              </a:ext>
            </a:extLst>
          </p:cNvPr>
          <p:cNvSpPr>
            <a:spLocks noGrp="1"/>
          </p:cNvSpPr>
          <p:nvPr>
            <p:ph type="body" sz="quarter" idx="12" hasCustomPrompt="1"/>
          </p:nvPr>
        </p:nvSpPr>
        <p:spPr>
          <a:xfrm>
            <a:off x="1070427" y="1410080"/>
            <a:ext cx="5746009" cy="1368745"/>
          </a:xfrm>
          <a:prstGeom prst="rect">
            <a:avLst/>
          </a:prstGeom>
        </p:spPr>
        <p:txBody>
          <a:bodyPr/>
          <a:lstStyle>
            <a:lvl1pPr marL="0" indent="0">
              <a:spcBef>
                <a:spcPts val="0"/>
              </a:spcBef>
              <a:buNone/>
              <a:defRPr sz="3000" b="1" kern="1200" spc="-50" baseline="0">
                <a:solidFill>
                  <a:srgbClr val="49277D"/>
                </a:solidFill>
                <a:latin typeface="Arial" panose="020B0604020202020204" pitchFamily="34" charset="0"/>
                <a:cs typeface="Arial" panose="020B0604020202020204" pitchFamily="34" charset="0"/>
              </a:defRPr>
            </a:lvl1pPr>
          </a:lstStyle>
          <a:p>
            <a:pPr lvl="0"/>
            <a:r>
              <a:rPr lang="fr-FR" dirty="0"/>
              <a:t>titre de page</a:t>
            </a:r>
          </a:p>
          <a:p>
            <a:pPr lvl="0"/>
            <a:r>
              <a:rPr lang="fr-FR" dirty="0" err="1"/>
              <a:t>esserum</a:t>
            </a:r>
            <a:r>
              <a:rPr lang="fr-FR" dirty="0"/>
              <a:t> </a:t>
            </a:r>
            <a:r>
              <a:rPr lang="fr-FR" dirty="0" err="1"/>
              <a:t>repro</a:t>
            </a:r>
            <a:r>
              <a:rPr lang="fr-FR" dirty="0"/>
              <a:t> </a:t>
            </a:r>
            <a:r>
              <a:rPr lang="fr-FR" dirty="0" err="1"/>
              <a:t>explit</a:t>
            </a:r>
            <a:r>
              <a:rPr lang="fr-FR" dirty="0"/>
              <a:t> </a:t>
            </a:r>
          </a:p>
          <a:p>
            <a:pPr lvl="0"/>
            <a:r>
              <a:rPr lang="fr-FR" dirty="0" err="1"/>
              <a:t>vid</a:t>
            </a:r>
            <a:r>
              <a:rPr lang="fr-FR" dirty="0"/>
              <a:t> </a:t>
            </a:r>
            <a:r>
              <a:rPr lang="fr-FR" dirty="0" err="1"/>
              <a:t>maximagnam</a:t>
            </a:r>
            <a:endParaRPr lang="fr-FR" dirty="0"/>
          </a:p>
        </p:txBody>
      </p:sp>
      <p:sp>
        <p:nvSpPr>
          <p:cNvPr id="11" name="Espace réservé du texte 10">
            <a:extLst>
              <a:ext uri="{FF2B5EF4-FFF2-40B4-BE49-F238E27FC236}">
                <a16:creationId xmlns:a16="http://schemas.microsoft.com/office/drawing/2014/main" id="{F6BA6C43-D12B-4643-9331-D528484873E3}"/>
              </a:ext>
            </a:extLst>
          </p:cNvPr>
          <p:cNvSpPr>
            <a:spLocks noGrp="1"/>
          </p:cNvSpPr>
          <p:nvPr>
            <p:ph type="body" sz="quarter" idx="13" hasCustomPrompt="1"/>
          </p:nvPr>
        </p:nvSpPr>
        <p:spPr>
          <a:xfrm>
            <a:off x="1070427" y="3188396"/>
            <a:ext cx="3388452" cy="240604"/>
          </a:xfrm>
          <a:prstGeom prst="rect">
            <a:avLst/>
          </a:prstGeom>
        </p:spPr>
        <p:txBody>
          <a:bodyPr/>
          <a:lstStyle>
            <a:lvl1pPr marL="0" indent="0">
              <a:buNone/>
              <a:defRPr sz="1100" b="1" kern="0" spc="100" baseline="0">
                <a:solidFill>
                  <a:srgbClr val="0099CC"/>
                </a:solidFill>
                <a:latin typeface="Arial" panose="020B0604020202020204" pitchFamily="34" charset="0"/>
                <a:cs typeface="Arial" panose="020B0604020202020204" pitchFamily="34" charset="0"/>
              </a:defRPr>
            </a:lvl1pPr>
          </a:lstStyle>
          <a:p>
            <a:pPr lvl="0"/>
            <a:r>
              <a:rPr lang="fr-FR" dirty="0" err="1"/>
              <a:t>Ellacat</a:t>
            </a:r>
            <a:r>
              <a:rPr lang="fr-FR" dirty="0"/>
              <a:t> </a:t>
            </a:r>
            <a:r>
              <a:rPr lang="fr-FR" dirty="0" err="1"/>
              <a:t>esedia</a:t>
            </a:r>
            <a:r>
              <a:rPr lang="fr-FR" dirty="0"/>
              <a:t> </a:t>
            </a:r>
            <a:r>
              <a:rPr lang="fr-FR" dirty="0" err="1"/>
              <a:t>dolupta</a:t>
            </a:r>
            <a:endParaRPr lang="fr-FR" dirty="0"/>
          </a:p>
        </p:txBody>
      </p:sp>
      <p:sp>
        <p:nvSpPr>
          <p:cNvPr id="14" name="Espace réservé du texte 13">
            <a:extLst>
              <a:ext uri="{FF2B5EF4-FFF2-40B4-BE49-F238E27FC236}">
                <a16:creationId xmlns:a16="http://schemas.microsoft.com/office/drawing/2014/main" id="{4369B2FD-CE52-8140-876A-D90113A8E2ED}"/>
              </a:ext>
            </a:extLst>
          </p:cNvPr>
          <p:cNvSpPr>
            <a:spLocks noGrp="1"/>
          </p:cNvSpPr>
          <p:nvPr>
            <p:ph type="body" sz="quarter" idx="14" hasCustomPrompt="1"/>
          </p:nvPr>
        </p:nvSpPr>
        <p:spPr>
          <a:xfrm>
            <a:off x="1070426" y="3495358"/>
            <a:ext cx="9597573" cy="1462087"/>
          </a:xfrm>
          <a:prstGeom prst="rect">
            <a:avLst/>
          </a:prstGeom>
        </p:spPr>
        <p:txBody>
          <a:bodyPr/>
          <a:lstStyle>
            <a:lvl1pPr marL="0" marR="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sz="1100">
                <a:solidFill>
                  <a:schemeClr val="tx1"/>
                </a:solidFill>
                <a:latin typeface="Arial" panose="020B0604020202020204" pitchFamily="34" charset="0"/>
                <a:cs typeface="Arial" panose="020B0604020202020204" pitchFamily="34" charset="0"/>
              </a:defRPr>
            </a:lvl1pPr>
          </a:lstStyle>
          <a:p>
            <a:pPr lvl="0"/>
            <a:r>
              <a:rPr lang="fr-FR" dirty="0"/>
              <a:t>Tor </a:t>
            </a:r>
            <a:r>
              <a:rPr lang="fr-FR" dirty="0" err="1"/>
              <a:t>Lorem</a:t>
            </a:r>
            <a:r>
              <a:rPr lang="fr-FR" dirty="0"/>
              <a:t> ipsum dolor sit amet, consectetuer adipiscing elit. Maecenas porttitor congue massa. Fusce posuere, magna sed pulvinar ultricies, purus lectus malesuada libero, sit amet commodo magna eros quis </a:t>
            </a:r>
            <a:r>
              <a:rPr lang="fr-FR" dirty="0" err="1"/>
              <a:t>urna</a:t>
            </a:r>
            <a:r>
              <a:rPr lang="fr-FR" dirty="0"/>
              <a:t>.</a:t>
            </a:r>
          </a:p>
          <a:p>
            <a:pPr lvl="0"/>
            <a:r>
              <a:rPr lang="fr-FR" dirty="0"/>
              <a:t>Tor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Maecenas</a:t>
            </a:r>
            <a:r>
              <a:rPr lang="fr-FR" dirty="0"/>
              <a:t> </a:t>
            </a:r>
            <a:r>
              <a:rPr lang="fr-FR" dirty="0" err="1"/>
              <a:t>porttitor</a:t>
            </a:r>
            <a:r>
              <a:rPr lang="fr-FR" dirty="0"/>
              <a:t> </a:t>
            </a:r>
            <a:r>
              <a:rPr lang="fr-FR" dirty="0" err="1"/>
              <a:t>congue</a:t>
            </a:r>
            <a:r>
              <a:rPr lang="fr-FR" dirty="0"/>
              <a:t> massa. </a:t>
            </a:r>
            <a:r>
              <a:rPr lang="fr-FR" dirty="0" err="1"/>
              <a:t>Fusce</a:t>
            </a:r>
            <a:r>
              <a:rPr lang="fr-FR" dirty="0"/>
              <a:t> </a:t>
            </a:r>
            <a:r>
              <a:rPr lang="fr-FR" dirty="0" err="1"/>
              <a:t>posuere</a:t>
            </a:r>
            <a:r>
              <a:rPr lang="fr-FR" dirty="0"/>
              <a:t>, magna </a:t>
            </a:r>
            <a:r>
              <a:rPr lang="fr-FR" dirty="0" err="1"/>
              <a:t>sed</a:t>
            </a:r>
            <a:r>
              <a:rPr lang="fr-FR" dirty="0"/>
              <a:t> </a:t>
            </a:r>
            <a:r>
              <a:rPr lang="fr-FR" dirty="0" err="1"/>
              <a:t>pulvinar</a:t>
            </a:r>
            <a:r>
              <a:rPr lang="fr-FR" dirty="0"/>
              <a:t> </a:t>
            </a:r>
            <a:r>
              <a:rPr lang="fr-FR" dirty="0" err="1"/>
              <a:t>ultricies</a:t>
            </a:r>
            <a:r>
              <a:rPr lang="fr-FR" dirty="0"/>
              <a:t>, </a:t>
            </a:r>
            <a:r>
              <a:rPr lang="fr-FR" dirty="0" err="1"/>
              <a:t>purus</a:t>
            </a:r>
            <a:r>
              <a:rPr lang="fr-FR" dirty="0"/>
              <a:t> </a:t>
            </a:r>
            <a:r>
              <a:rPr lang="fr-FR" dirty="0" err="1"/>
              <a:t>lectus</a:t>
            </a:r>
            <a:r>
              <a:rPr lang="fr-FR" dirty="0"/>
              <a:t> </a:t>
            </a:r>
            <a:r>
              <a:rPr lang="fr-FR" dirty="0" err="1"/>
              <a:t>malesuada</a:t>
            </a:r>
            <a:r>
              <a:rPr lang="fr-FR" dirty="0"/>
              <a:t> libero, </a:t>
            </a:r>
            <a:r>
              <a:rPr lang="fr-FR" dirty="0" err="1"/>
              <a:t>sit</a:t>
            </a:r>
            <a:r>
              <a:rPr lang="fr-FR" dirty="0"/>
              <a:t> </a:t>
            </a:r>
            <a:r>
              <a:rPr lang="fr-FR" dirty="0" err="1"/>
              <a:t>amet</a:t>
            </a:r>
            <a:r>
              <a:rPr lang="fr-FR" dirty="0"/>
              <a:t> </a:t>
            </a:r>
            <a:r>
              <a:rPr lang="fr-FR" dirty="0" err="1"/>
              <a:t>commodo</a:t>
            </a:r>
            <a:r>
              <a:rPr lang="fr-FR" dirty="0"/>
              <a:t> magna </a:t>
            </a:r>
            <a:r>
              <a:rPr lang="fr-FR" dirty="0" err="1"/>
              <a:t>eros</a:t>
            </a:r>
            <a:r>
              <a:rPr lang="fr-FR" dirty="0"/>
              <a:t> </a:t>
            </a:r>
            <a:r>
              <a:rPr lang="fr-FR" dirty="0" err="1"/>
              <a:t>quis</a:t>
            </a:r>
            <a:r>
              <a:rPr lang="fr-FR" dirty="0"/>
              <a:t> </a:t>
            </a:r>
            <a:r>
              <a:rPr lang="fr-FR" dirty="0" err="1"/>
              <a:t>urna</a:t>
            </a:r>
            <a:r>
              <a:rPr lang="fr-FR" dirty="0"/>
              <a:t>.</a:t>
            </a:r>
          </a:p>
          <a:p>
            <a:pPr lvl="0"/>
            <a:endParaRPr lang="fr-FR" dirty="0"/>
          </a:p>
          <a:p>
            <a:pPr lvl="0"/>
            <a:r>
              <a:rPr lang="fr-FR" dirty="0"/>
              <a:t>Nunc viverra imperdiet enim. Fusce est. Vivamus a </a:t>
            </a:r>
            <a:r>
              <a:rPr lang="fr-FR" dirty="0" err="1"/>
              <a:t>tellus</a:t>
            </a:r>
            <a:r>
              <a:rPr lang="fr-FR" dirty="0"/>
              <a:t>.</a:t>
            </a:r>
          </a:p>
        </p:txBody>
      </p:sp>
    </p:spTree>
    <p:extLst>
      <p:ext uri="{BB962C8B-B14F-4D97-AF65-F5344CB8AC3E}">
        <p14:creationId xmlns:p14="http://schemas.microsoft.com/office/powerpoint/2010/main" val="231003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U - FONCÉ">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E1CDF344-48C0-8C46-BB4C-040F8CDA05E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Espace réservé du pied de page 2">
            <a:extLst>
              <a:ext uri="{FF2B5EF4-FFF2-40B4-BE49-F238E27FC236}">
                <a16:creationId xmlns:a16="http://schemas.microsoft.com/office/drawing/2014/main" id="{D766B857-4185-6E45-B1C5-F2F3077C9F93}"/>
              </a:ext>
            </a:extLst>
          </p:cNvPr>
          <p:cNvSpPr>
            <a:spLocks noGrp="1"/>
          </p:cNvSpPr>
          <p:nvPr>
            <p:ph type="ftr" sz="quarter" idx="10"/>
          </p:nvPr>
        </p:nvSpPr>
        <p:spPr/>
        <p:txBody>
          <a:bodyPr/>
          <a:lstStyle/>
          <a:p>
            <a:r>
              <a:rPr lang="fr-FR"/>
              <a:t>TITRE DU DOCUMENT</a:t>
            </a:r>
            <a:endParaRPr lang="fr-FR" dirty="0"/>
          </a:p>
        </p:txBody>
      </p:sp>
      <p:sp>
        <p:nvSpPr>
          <p:cNvPr id="4" name="Espace réservé du numéro de diapositive 3">
            <a:extLst>
              <a:ext uri="{FF2B5EF4-FFF2-40B4-BE49-F238E27FC236}">
                <a16:creationId xmlns:a16="http://schemas.microsoft.com/office/drawing/2014/main" id="{A04528B0-6824-C841-8CE5-30B7ED31CD02}"/>
              </a:ext>
            </a:extLst>
          </p:cNvPr>
          <p:cNvSpPr>
            <a:spLocks noGrp="1"/>
          </p:cNvSpPr>
          <p:nvPr>
            <p:ph type="sldNum" sz="quarter" idx="11"/>
          </p:nvPr>
        </p:nvSpPr>
        <p:spPr/>
        <p:txBody>
          <a:bodyPr/>
          <a:lstStyle/>
          <a:p>
            <a:fld id="{29261803-2079-ED4E-A7C6-0F90FE7BB400}" type="slidenum">
              <a:rPr lang="fr-FR" smtClean="0"/>
              <a:pPr/>
              <a:t>‹N°›</a:t>
            </a:fld>
            <a:endParaRPr lang="fr-FR" dirty="0"/>
          </a:p>
        </p:txBody>
      </p:sp>
      <p:sp>
        <p:nvSpPr>
          <p:cNvPr id="9" name="Espace réservé du texte 8">
            <a:extLst>
              <a:ext uri="{FF2B5EF4-FFF2-40B4-BE49-F238E27FC236}">
                <a16:creationId xmlns:a16="http://schemas.microsoft.com/office/drawing/2014/main" id="{6C13270F-1E76-1541-B143-F43960127C19}"/>
              </a:ext>
            </a:extLst>
          </p:cNvPr>
          <p:cNvSpPr>
            <a:spLocks noGrp="1"/>
          </p:cNvSpPr>
          <p:nvPr>
            <p:ph type="body" sz="quarter" idx="12" hasCustomPrompt="1"/>
          </p:nvPr>
        </p:nvSpPr>
        <p:spPr>
          <a:xfrm>
            <a:off x="1070427" y="1410080"/>
            <a:ext cx="5746009" cy="1368745"/>
          </a:xfrm>
          <a:prstGeom prst="rect">
            <a:avLst/>
          </a:prstGeom>
        </p:spPr>
        <p:txBody>
          <a:bodyPr/>
          <a:lstStyle>
            <a:lvl1pPr marL="0" indent="0">
              <a:spcBef>
                <a:spcPts val="0"/>
              </a:spcBef>
              <a:buNone/>
              <a:defRPr sz="3000" b="1" kern="1200" spc="-50" baseline="0">
                <a:solidFill>
                  <a:srgbClr val="FACA37"/>
                </a:solidFill>
                <a:latin typeface="Arial" panose="020B0604020202020204" pitchFamily="34" charset="0"/>
                <a:cs typeface="Arial" panose="020B0604020202020204" pitchFamily="34" charset="0"/>
              </a:defRPr>
            </a:lvl1pPr>
          </a:lstStyle>
          <a:p>
            <a:pPr lvl="0"/>
            <a:r>
              <a:rPr lang="fr-FR" dirty="0"/>
              <a:t>titre de page</a:t>
            </a:r>
          </a:p>
          <a:p>
            <a:pPr lvl="0"/>
            <a:r>
              <a:rPr lang="fr-FR" dirty="0" err="1"/>
              <a:t>esserum</a:t>
            </a:r>
            <a:r>
              <a:rPr lang="fr-FR" dirty="0"/>
              <a:t> </a:t>
            </a:r>
            <a:r>
              <a:rPr lang="fr-FR" dirty="0" err="1"/>
              <a:t>repro</a:t>
            </a:r>
            <a:r>
              <a:rPr lang="fr-FR" dirty="0"/>
              <a:t> </a:t>
            </a:r>
            <a:r>
              <a:rPr lang="fr-FR" dirty="0" err="1"/>
              <a:t>explit</a:t>
            </a:r>
            <a:r>
              <a:rPr lang="fr-FR" dirty="0"/>
              <a:t> </a:t>
            </a:r>
          </a:p>
          <a:p>
            <a:pPr lvl="0"/>
            <a:r>
              <a:rPr lang="fr-FR" dirty="0" err="1"/>
              <a:t>vid</a:t>
            </a:r>
            <a:r>
              <a:rPr lang="fr-FR" dirty="0"/>
              <a:t> </a:t>
            </a:r>
            <a:r>
              <a:rPr lang="fr-FR" dirty="0" err="1"/>
              <a:t>maximagnam</a:t>
            </a:r>
            <a:endParaRPr lang="fr-FR" dirty="0"/>
          </a:p>
        </p:txBody>
      </p:sp>
      <p:sp>
        <p:nvSpPr>
          <p:cNvPr id="10" name="Espace réservé du texte 10">
            <a:extLst>
              <a:ext uri="{FF2B5EF4-FFF2-40B4-BE49-F238E27FC236}">
                <a16:creationId xmlns:a16="http://schemas.microsoft.com/office/drawing/2014/main" id="{47900C6A-CB40-194A-802E-44D0D89C29BD}"/>
              </a:ext>
            </a:extLst>
          </p:cNvPr>
          <p:cNvSpPr>
            <a:spLocks noGrp="1"/>
          </p:cNvSpPr>
          <p:nvPr>
            <p:ph type="body" sz="quarter" idx="13" hasCustomPrompt="1"/>
          </p:nvPr>
        </p:nvSpPr>
        <p:spPr>
          <a:xfrm>
            <a:off x="1070427" y="3188396"/>
            <a:ext cx="3388452" cy="240604"/>
          </a:xfrm>
          <a:prstGeom prst="rect">
            <a:avLst/>
          </a:prstGeom>
        </p:spPr>
        <p:txBody>
          <a:bodyPr/>
          <a:lstStyle>
            <a:lvl1pPr marL="0" indent="0">
              <a:buNone/>
              <a:defRPr sz="1100" b="1" kern="0" spc="100" baseline="0">
                <a:solidFill>
                  <a:srgbClr val="FACA37"/>
                </a:solidFill>
                <a:latin typeface="Arial" panose="020B0604020202020204" pitchFamily="34" charset="0"/>
                <a:cs typeface="Arial" panose="020B0604020202020204" pitchFamily="34" charset="0"/>
              </a:defRPr>
            </a:lvl1pPr>
          </a:lstStyle>
          <a:p>
            <a:pPr lvl="0"/>
            <a:r>
              <a:rPr lang="fr-FR" dirty="0" err="1"/>
              <a:t>Ellacat</a:t>
            </a:r>
            <a:r>
              <a:rPr lang="fr-FR" dirty="0"/>
              <a:t> </a:t>
            </a:r>
            <a:r>
              <a:rPr lang="fr-FR" dirty="0" err="1"/>
              <a:t>esedia</a:t>
            </a:r>
            <a:r>
              <a:rPr lang="fr-FR" dirty="0"/>
              <a:t> </a:t>
            </a:r>
            <a:r>
              <a:rPr lang="fr-FR" dirty="0" err="1"/>
              <a:t>dolupta</a:t>
            </a:r>
            <a:endParaRPr lang="fr-FR" dirty="0"/>
          </a:p>
        </p:txBody>
      </p:sp>
      <p:sp>
        <p:nvSpPr>
          <p:cNvPr id="11" name="Espace réservé du texte 13">
            <a:extLst>
              <a:ext uri="{FF2B5EF4-FFF2-40B4-BE49-F238E27FC236}">
                <a16:creationId xmlns:a16="http://schemas.microsoft.com/office/drawing/2014/main" id="{9DFACAB1-5D64-8D47-A5A3-BB6D5E771403}"/>
              </a:ext>
            </a:extLst>
          </p:cNvPr>
          <p:cNvSpPr>
            <a:spLocks noGrp="1"/>
          </p:cNvSpPr>
          <p:nvPr>
            <p:ph type="body" sz="quarter" idx="14" hasCustomPrompt="1"/>
          </p:nvPr>
        </p:nvSpPr>
        <p:spPr>
          <a:xfrm>
            <a:off x="1070427" y="3495358"/>
            <a:ext cx="4375334" cy="1848802"/>
          </a:xfrm>
          <a:prstGeom prst="rect">
            <a:avLst/>
          </a:prstGeom>
        </p:spPr>
        <p:txBody>
          <a:bodyPr/>
          <a:lstStyle>
            <a:lvl1pPr marL="0" marR="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sz="1100">
                <a:solidFill>
                  <a:schemeClr val="bg1"/>
                </a:solidFill>
                <a:latin typeface="Arial" panose="020B0604020202020204" pitchFamily="34" charset="0"/>
                <a:cs typeface="Arial" panose="020B0604020202020204" pitchFamily="34" charset="0"/>
              </a:defRPr>
            </a:lvl1pPr>
          </a:lstStyle>
          <a:p>
            <a:pPr lvl="0"/>
            <a:r>
              <a:rPr lang="fr-FR" dirty="0"/>
              <a:t>Tor </a:t>
            </a:r>
            <a:r>
              <a:rPr lang="fr-FR" dirty="0" err="1"/>
              <a:t>Lorem</a:t>
            </a:r>
            <a:r>
              <a:rPr lang="fr-FR" dirty="0"/>
              <a:t> ipsum dolor sit amet, consectetuer adipiscing elit. Maecenas porttitor congue massa. Fusce posuere, magna sed pulvinar ultricies, purus lectus malesuada libero, sit amet commodo magna eros quis </a:t>
            </a:r>
            <a:r>
              <a:rPr lang="fr-FR" dirty="0" err="1"/>
              <a:t>urna</a:t>
            </a:r>
            <a:r>
              <a:rPr lang="fr-FR" dirty="0"/>
              <a:t>.</a:t>
            </a:r>
          </a:p>
          <a:p>
            <a:pPr lvl="0"/>
            <a:r>
              <a:rPr lang="fr-FR" dirty="0"/>
              <a:t>Tor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Maecenas</a:t>
            </a:r>
            <a:r>
              <a:rPr lang="fr-FR" dirty="0"/>
              <a:t> </a:t>
            </a:r>
            <a:r>
              <a:rPr lang="fr-FR" dirty="0" err="1"/>
              <a:t>porttitor</a:t>
            </a:r>
            <a:r>
              <a:rPr lang="fr-FR" dirty="0"/>
              <a:t> </a:t>
            </a:r>
            <a:r>
              <a:rPr lang="fr-FR" dirty="0" err="1"/>
              <a:t>congue</a:t>
            </a:r>
            <a:r>
              <a:rPr lang="fr-FR" dirty="0"/>
              <a:t> massa. </a:t>
            </a:r>
            <a:r>
              <a:rPr lang="fr-FR" dirty="0" err="1"/>
              <a:t>Fusce</a:t>
            </a:r>
            <a:r>
              <a:rPr lang="fr-FR" dirty="0"/>
              <a:t> </a:t>
            </a:r>
            <a:r>
              <a:rPr lang="fr-FR" dirty="0" err="1"/>
              <a:t>posuere</a:t>
            </a:r>
            <a:r>
              <a:rPr lang="fr-FR" dirty="0"/>
              <a:t>, magna </a:t>
            </a:r>
            <a:r>
              <a:rPr lang="fr-FR" dirty="0" err="1"/>
              <a:t>sed</a:t>
            </a:r>
            <a:r>
              <a:rPr lang="fr-FR" dirty="0"/>
              <a:t> </a:t>
            </a:r>
            <a:r>
              <a:rPr lang="fr-FR" dirty="0" err="1"/>
              <a:t>pulvinar</a:t>
            </a:r>
            <a:r>
              <a:rPr lang="fr-FR" dirty="0"/>
              <a:t> </a:t>
            </a:r>
            <a:r>
              <a:rPr lang="fr-FR" dirty="0" err="1"/>
              <a:t>ultricies</a:t>
            </a:r>
            <a:r>
              <a:rPr lang="fr-FR" dirty="0"/>
              <a:t>, </a:t>
            </a:r>
            <a:r>
              <a:rPr lang="fr-FR" dirty="0" err="1"/>
              <a:t>purus</a:t>
            </a:r>
            <a:r>
              <a:rPr lang="fr-FR" dirty="0"/>
              <a:t> </a:t>
            </a:r>
            <a:r>
              <a:rPr lang="fr-FR" dirty="0" err="1"/>
              <a:t>lectus</a:t>
            </a:r>
            <a:r>
              <a:rPr lang="fr-FR" dirty="0"/>
              <a:t> </a:t>
            </a:r>
            <a:r>
              <a:rPr lang="fr-FR" dirty="0" err="1"/>
              <a:t>malesuada</a:t>
            </a:r>
            <a:r>
              <a:rPr lang="fr-FR" dirty="0"/>
              <a:t> libero, </a:t>
            </a:r>
            <a:r>
              <a:rPr lang="fr-FR" dirty="0" err="1"/>
              <a:t>sit</a:t>
            </a:r>
            <a:r>
              <a:rPr lang="fr-FR" dirty="0"/>
              <a:t> </a:t>
            </a:r>
            <a:r>
              <a:rPr lang="fr-FR" dirty="0" err="1"/>
              <a:t>amet</a:t>
            </a:r>
            <a:r>
              <a:rPr lang="fr-FR" dirty="0"/>
              <a:t> </a:t>
            </a:r>
            <a:r>
              <a:rPr lang="fr-FR" dirty="0" err="1"/>
              <a:t>commodo</a:t>
            </a:r>
            <a:r>
              <a:rPr lang="fr-FR" dirty="0"/>
              <a:t> magna </a:t>
            </a:r>
            <a:r>
              <a:rPr lang="fr-FR" dirty="0" err="1"/>
              <a:t>eros</a:t>
            </a:r>
            <a:r>
              <a:rPr lang="fr-FR" dirty="0"/>
              <a:t> </a:t>
            </a:r>
            <a:r>
              <a:rPr lang="fr-FR" dirty="0" err="1"/>
              <a:t>quis</a:t>
            </a:r>
            <a:r>
              <a:rPr lang="fr-FR" dirty="0"/>
              <a:t> </a:t>
            </a:r>
            <a:r>
              <a:rPr lang="fr-FR" dirty="0" err="1"/>
              <a:t>urna</a:t>
            </a:r>
            <a:r>
              <a:rPr lang="fr-FR" dirty="0"/>
              <a:t>.</a:t>
            </a:r>
          </a:p>
          <a:p>
            <a:pPr lvl="0"/>
            <a:r>
              <a:rPr lang="fr-FR" dirty="0"/>
              <a:t>Nunc viverra imperdiet enim. Fusce est. Vivamus a </a:t>
            </a:r>
            <a:r>
              <a:rPr lang="fr-FR" dirty="0" err="1"/>
              <a:t>tellus</a:t>
            </a:r>
            <a:r>
              <a:rPr lang="fr-FR" dirty="0"/>
              <a:t>.</a:t>
            </a:r>
          </a:p>
        </p:txBody>
      </p:sp>
      <p:sp>
        <p:nvSpPr>
          <p:cNvPr id="12" name="Espace réservé du texte 13">
            <a:extLst>
              <a:ext uri="{FF2B5EF4-FFF2-40B4-BE49-F238E27FC236}">
                <a16:creationId xmlns:a16="http://schemas.microsoft.com/office/drawing/2014/main" id="{6F6F9223-ACB5-D54E-823A-A2CD8B0434B4}"/>
              </a:ext>
            </a:extLst>
          </p:cNvPr>
          <p:cNvSpPr>
            <a:spLocks noGrp="1"/>
          </p:cNvSpPr>
          <p:nvPr>
            <p:ph type="body" sz="quarter" idx="15" hasCustomPrompt="1"/>
          </p:nvPr>
        </p:nvSpPr>
        <p:spPr>
          <a:xfrm>
            <a:off x="6221547" y="3188396"/>
            <a:ext cx="4375334" cy="2155764"/>
          </a:xfrm>
          <a:prstGeom prst="rect">
            <a:avLst/>
          </a:prstGeom>
        </p:spPr>
        <p:txBody>
          <a:bodyPr/>
          <a:lstStyle>
            <a:lvl1pPr marL="0" marR="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sz="1100">
                <a:solidFill>
                  <a:schemeClr val="bg1"/>
                </a:solidFill>
                <a:latin typeface="Arial" panose="020B0604020202020204" pitchFamily="34" charset="0"/>
                <a:cs typeface="Arial" panose="020B0604020202020204" pitchFamily="34" charset="0"/>
              </a:defRPr>
            </a:lvl1pPr>
          </a:lstStyle>
          <a:p>
            <a:pPr lvl="0"/>
            <a:r>
              <a:rPr lang="fr-FR" dirty="0"/>
              <a:t>Tor </a:t>
            </a:r>
            <a:r>
              <a:rPr lang="fr-FR" dirty="0" err="1"/>
              <a:t>Lorem</a:t>
            </a:r>
            <a:r>
              <a:rPr lang="fr-FR" dirty="0"/>
              <a:t> ipsum dolor sit amet, consectetuer adipiscing elit. Maecenas porttitor congue massa. Fusce posuere, magna sed pulvinar ultricies, purus lectus malesuada libero, sit amet commodo magna eros quis </a:t>
            </a:r>
            <a:r>
              <a:rPr lang="fr-FR" dirty="0" err="1"/>
              <a:t>urna</a:t>
            </a:r>
            <a:r>
              <a:rPr lang="fr-FR" dirty="0"/>
              <a:t>.</a:t>
            </a:r>
          </a:p>
          <a:p>
            <a:pPr lvl="0"/>
            <a:r>
              <a:rPr lang="fr-FR" dirty="0"/>
              <a:t>Tor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Maecenas</a:t>
            </a:r>
            <a:r>
              <a:rPr lang="fr-FR" dirty="0"/>
              <a:t> </a:t>
            </a:r>
            <a:r>
              <a:rPr lang="fr-FR" dirty="0" err="1"/>
              <a:t>porttitor</a:t>
            </a:r>
            <a:r>
              <a:rPr lang="fr-FR" dirty="0"/>
              <a:t> </a:t>
            </a:r>
            <a:r>
              <a:rPr lang="fr-FR" dirty="0" err="1"/>
              <a:t>congue</a:t>
            </a:r>
            <a:r>
              <a:rPr lang="fr-FR" dirty="0"/>
              <a:t> massa. </a:t>
            </a:r>
            <a:r>
              <a:rPr lang="fr-FR" dirty="0" err="1"/>
              <a:t>Fusce</a:t>
            </a:r>
            <a:r>
              <a:rPr lang="fr-FR" dirty="0"/>
              <a:t> </a:t>
            </a:r>
            <a:r>
              <a:rPr lang="fr-FR" dirty="0" err="1"/>
              <a:t>posuere</a:t>
            </a:r>
            <a:r>
              <a:rPr lang="fr-FR" dirty="0"/>
              <a:t>, magna </a:t>
            </a:r>
            <a:r>
              <a:rPr lang="fr-FR" dirty="0" err="1"/>
              <a:t>sed</a:t>
            </a:r>
            <a:r>
              <a:rPr lang="fr-FR" dirty="0"/>
              <a:t> </a:t>
            </a:r>
            <a:r>
              <a:rPr lang="fr-FR" dirty="0" err="1"/>
              <a:t>pulvinar</a:t>
            </a:r>
            <a:r>
              <a:rPr lang="fr-FR" dirty="0"/>
              <a:t> </a:t>
            </a:r>
            <a:r>
              <a:rPr lang="fr-FR" dirty="0" err="1"/>
              <a:t>ultricies</a:t>
            </a:r>
            <a:r>
              <a:rPr lang="fr-FR" dirty="0"/>
              <a:t>, </a:t>
            </a:r>
            <a:r>
              <a:rPr lang="fr-FR" dirty="0" err="1"/>
              <a:t>purus</a:t>
            </a:r>
            <a:r>
              <a:rPr lang="fr-FR" dirty="0"/>
              <a:t> </a:t>
            </a:r>
            <a:r>
              <a:rPr lang="fr-FR" dirty="0" err="1"/>
              <a:t>lectus</a:t>
            </a:r>
            <a:r>
              <a:rPr lang="fr-FR" dirty="0"/>
              <a:t> </a:t>
            </a:r>
            <a:r>
              <a:rPr lang="fr-FR" dirty="0" err="1"/>
              <a:t>malesuada</a:t>
            </a:r>
            <a:r>
              <a:rPr lang="fr-FR" dirty="0"/>
              <a:t> libero, </a:t>
            </a:r>
            <a:r>
              <a:rPr lang="fr-FR" dirty="0" err="1"/>
              <a:t>sit</a:t>
            </a:r>
            <a:r>
              <a:rPr lang="fr-FR" dirty="0"/>
              <a:t> </a:t>
            </a:r>
            <a:r>
              <a:rPr lang="fr-FR" dirty="0" err="1"/>
              <a:t>amet</a:t>
            </a:r>
            <a:r>
              <a:rPr lang="fr-FR" dirty="0"/>
              <a:t> </a:t>
            </a:r>
            <a:r>
              <a:rPr lang="fr-FR" dirty="0" err="1"/>
              <a:t>commodo</a:t>
            </a:r>
            <a:r>
              <a:rPr lang="fr-FR" dirty="0"/>
              <a:t> magna </a:t>
            </a:r>
            <a:r>
              <a:rPr lang="fr-FR" dirty="0" err="1"/>
              <a:t>eros</a:t>
            </a:r>
            <a:r>
              <a:rPr lang="fr-FR" dirty="0"/>
              <a:t> </a:t>
            </a:r>
            <a:r>
              <a:rPr lang="fr-FR" dirty="0" err="1"/>
              <a:t>quis</a:t>
            </a:r>
            <a:r>
              <a:rPr lang="fr-FR" dirty="0"/>
              <a:t> </a:t>
            </a:r>
            <a:r>
              <a:rPr lang="fr-FR" dirty="0" err="1"/>
              <a:t>urna</a:t>
            </a:r>
            <a:r>
              <a:rPr lang="fr-FR" dirty="0"/>
              <a:t>.</a:t>
            </a:r>
          </a:p>
          <a:p>
            <a:pPr lvl="0"/>
            <a:r>
              <a:rPr lang="fr-FR" dirty="0"/>
              <a:t>Nunc viverra imperdiet enim. Fusce est. Vivamus a </a:t>
            </a:r>
            <a:r>
              <a:rPr lang="fr-FR" dirty="0" err="1"/>
              <a:t>tellus</a:t>
            </a:r>
            <a:r>
              <a:rPr lang="fr-FR" dirty="0"/>
              <a:t>.</a:t>
            </a:r>
          </a:p>
        </p:txBody>
      </p:sp>
    </p:spTree>
    <p:extLst>
      <p:ext uri="{BB962C8B-B14F-4D97-AF65-F5344CB8AC3E}">
        <p14:creationId xmlns:p14="http://schemas.microsoft.com/office/powerpoint/2010/main" val="1433871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U + IMAGE - CLAIR">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75A4852D-4BDE-1B42-9661-2BAD1C640E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Espace réservé du pied de page 4">
            <a:extLst>
              <a:ext uri="{FF2B5EF4-FFF2-40B4-BE49-F238E27FC236}">
                <a16:creationId xmlns:a16="http://schemas.microsoft.com/office/drawing/2014/main" id="{35051153-F5FC-BC40-B7C6-54EA240E16C8}"/>
              </a:ext>
            </a:extLst>
          </p:cNvPr>
          <p:cNvSpPr>
            <a:spLocks noGrp="1"/>
          </p:cNvSpPr>
          <p:nvPr>
            <p:ph type="ftr" sz="quarter" idx="3"/>
          </p:nvPr>
        </p:nvSpPr>
        <p:spPr>
          <a:xfrm>
            <a:off x="1628677" y="368494"/>
            <a:ext cx="4114800" cy="365125"/>
          </a:xfrm>
          <a:prstGeom prst="rect">
            <a:avLst/>
          </a:prstGeom>
        </p:spPr>
        <p:txBody>
          <a:bodyPr/>
          <a:lstStyle>
            <a:lvl1pPr algn="r">
              <a:defRPr sz="900">
                <a:solidFill>
                  <a:schemeClr val="tx1"/>
                </a:solidFill>
                <a:latin typeface="Arial" panose="020B0604020202020204" pitchFamily="34" charset="0"/>
                <a:cs typeface="Arial" panose="020B0604020202020204" pitchFamily="34" charset="0"/>
              </a:defRPr>
            </a:lvl1pPr>
          </a:lstStyle>
          <a:p>
            <a:r>
              <a:rPr lang="fr-FR" dirty="0"/>
              <a:t>TITRE DU DOCUMENT</a:t>
            </a:r>
          </a:p>
        </p:txBody>
      </p:sp>
      <p:sp>
        <p:nvSpPr>
          <p:cNvPr id="10" name="Espace réservé du numéro de diapositive 5">
            <a:extLst>
              <a:ext uri="{FF2B5EF4-FFF2-40B4-BE49-F238E27FC236}">
                <a16:creationId xmlns:a16="http://schemas.microsoft.com/office/drawing/2014/main" id="{183D0AD2-7053-5D43-B63B-E31750B60EFF}"/>
              </a:ext>
            </a:extLst>
          </p:cNvPr>
          <p:cNvSpPr>
            <a:spLocks noGrp="1"/>
          </p:cNvSpPr>
          <p:nvPr>
            <p:ph type="sldNum" sz="quarter" idx="4"/>
          </p:nvPr>
        </p:nvSpPr>
        <p:spPr>
          <a:xfrm>
            <a:off x="5266706" y="6254428"/>
            <a:ext cx="476771" cy="365125"/>
          </a:xfrm>
          <a:prstGeom prst="rect">
            <a:avLst/>
          </a:prstGeom>
        </p:spPr>
        <p:txBody>
          <a:bodyPr/>
          <a:lstStyle>
            <a:lvl1pPr algn="r">
              <a:defRPr sz="900">
                <a:solidFill>
                  <a:schemeClr val="tx1"/>
                </a:solidFill>
                <a:latin typeface="Arial" panose="020B0604020202020204" pitchFamily="34" charset="0"/>
                <a:cs typeface="Arial" panose="020B0604020202020204" pitchFamily="34" charset="0"/>
              </a:defRPr>
            </a:lvl1pPr>
          </a:lstStyle>
          <a:p>
            <a:fld id="{29261803-2079-ED4E-A7C6-0F90FE7BB400}" type="slidenum">
              <a:rPr lang="fr-FR" smtClean="0"/>
              <a:pPr/>
              <a:t>‹N°›</a:t>
            </a:fld>
            <a:endParaRPr lang="fr-FR" dirty="0"/>
          </a:p>
        </p:txBody>
      </p:sp>
      <p:sp>
        <p:nvSpPr>
          <p:cNvPr id="14" name="Espace réservé du texte 8">
            <a:extLst>
              <a:ext uri="{FF2B5EF4-FFF2-40B4-BE49-F238E27FC236}">
                <a16:creationId xmlns:a16="http://schemas.microsoft.com/office/drawing/2014/main" id="{88ACD2D1-15BA-AA44-8D96-BB9F09A66710}"/>
              </a:ext>
            </a:extLst>
          </p:cNvPr>
          <p:cNvSpPr>
            <a:spLocks noGrp="1"/>
          </p:cNvSpPr>
          <p:nvPr>
            <p:ph type="body" sz="quarter" idx="12" hasCustomPrompt="1"/>
          </p:nvPr>
        </p:nvSpPr>
        <p:spPr>
          <a:xfrm>
            <a:off x="1070427" y="1972786"/>
            <a:ext cx="4375333" cy="1368745"/>
          </a:xfrm>
          <a:prstGeom prst="rect">
            <a:avLst/>
          </a:prstGeom>
        </p:spPr>
        <p:txBody>
          <a:bodyPr/>
          <a:lstStyle>
            <a:lvl1pPr marL="0" indent="0">
              <a:spcBef>
                <a:spcPts val="0"/>
              </a:spcBef>
              <a:buNone/>
              <a:defRPr sz="3000" b="1" kern="1200" spc="-50" baseline="0">
                <a:solidFill>
                  <a:schemeClr val="tx1"/>
                </a:solidFill>
                <a:latin typeface="Arial" panose="020B0604020202020204" pitchFamily="34" charset="0"/>
                <a:cs typeface="Arial" panose="020B0604020202020204" pitchFamily="34" charset="0"/>
              </a:defRPr>
            </a:lvl1pPr>
          </a:lstStyle>
          <a:p>
            <a:pPr lvl="0"/>
            <a:r>
              <a:rPr lang="fr-FR" dirty="0"/>
              <a:t>titre</a:t>
            </a:r>
          </a:p>
          <a:p>
            <a:pPr lvl="0"/>
            <a:r>
              <a:rPr lang="fr-FR" dirty="0" err="1"/>
              <a:t>esserum</a:t>
            </a:r>
            <a:r>
              <a:rPr lang="fr-FR" dirty="0"/>
              <a:t> </a:t>
            </a:r>
            <a:r>
              <a:rPr lang="fr-FR" dirty="0" err="1"/>
              <a:t>repro</a:t>
            </a:r>
            <a:r>
              <a:rPr lang="fr-FR" dirty="0"/>
              <a:t> </a:t>
            </a:r>
            <a:r>
              <a:rPr lang="fr-FR" dirty="0" err="1"/>
              <a:t>explit</a:t>
            </a:r>
            <a:r>
              <a:rPr lang="fr-FR" dirty="0"/>
              <a:t> </a:t>
            </a:r>
          </a:p>
          <a:p>
            <a:pPr lvl="0"/>
            <a:r>
              <a:rPr lang="fr-FR" dirty="0" err="1"/>
              <a:t>vid</a:t>
            </a:r>
            <a:r>
              <a:rPr lang="fr-FR" dirty="0"/>
              <a:t> </a:t>
            </a:r>
            <a:r>
              <a:rPr lang="fr-FR" dirty="0" err="1"/>
              <a:t>maximagnam</a:t>
            </a:r>
            <a:endParaRPr lang="fr-FR" dirty="0"/>
          </a:p>
        </p:txBody>
      </p:sp>
      <p:sp>
        <p:nvSpPr>
          <p:cNvPr id="15" name="Espace réservé du texte 13">
            <a:extLst>
              <a:ext uri="{FF2B5EF4-FFF2-40B4-BE49-F238E27FC236}">
                <a16:creationId xmlns:a16="http://schemas.microsoft.com/office/drawing/2014/main" id="{D8B9EB84-46E4-4C41-92EB-97BFF61C2F1A}"/>
              </a:ext>
            </a:extLst>
          </p:cNvPr>
          <p:cNvSpPr>
            <a:spLocks noGrp="1"/>
          </p:cNvSpPr>
          <p:nvPr>
            <p:ph type="body" sz="quarter" idx="14" hasCustomPrompt="1"/>
          </p:nvPr>
        </p:nvSpPr>
        <p:spPr>
          <a:xfrm>
            <a:off x="1070427" y="3530528"/>
            <a:ext cx="4375334" cy="1848802"/>
          </a:xfrm>
          <a:prstGeom prst="rect">
            <a:avLst/>
          </a:prstGeom>
        </p:spPr>
        <p:txBody>
          <a:bodyPr/>
          <a:lstStyle>
            <a:lvl1pPr marL="0" marR="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sz="1100">
                <a:solidFill>
                  <a:schemeClr val="tx1"/>
                </a:solidFill>
                <a:latin typeface="Arial" panose="020B0604020202020204" pitchFamily="34" charset="0"/>
                <a:cs typeface="Arial" panose="020B0604020202020204" pitchFamily="34" charset="0"/>
              </a:defRPr>
            </a:lvl1pPr>
          </a:lstStyle>
          <a:p>
            <a:pPr lvl="0"/>
            <a:r>
              <a:rPr lang="fr-FR" dirty="0"/>
              <a:t>Tor </a:t>
            </a:r>
            <a:r>
              <a:rPr lang="fr-FR" dirty="0" err="1"/>
              <a:t>Lorem</a:t>
            </a:r>
            <a:r>
              <a:rPr lang="fr-FR" dirty="0"/>
              <a:t> ipsum dolor sit amet, consectetuer adipiscing elit. Maecenas porttitor congue massa. Fusce posuere, magna sed pulvinar ultricies, purus lectus malesuada libero, sit amet commodo magna eros quis </a:t>
            </a:r>
            <a:r>
              <a:rPr lang="fr-FR" dirty="0" err="1"/>
              <a:t>urna</a:t>
            </a:r>
            <a:r>
              <a:rPr lang="fr-FR" dirty="0"/>
              <a:t>.</a:t>
            </a:r>
          </a:p>
          <a:p>
            <a:pPr lvl="0"/>
            <a:r>
              <a:rPr lang="fr-FR" dirty="0"/>
              <a:t>Tor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Maecenas</a:t>
            </a:r>
            <a:r>
              <a:rPr lang="fr-FR" dirty="0"/>
              <a:t> </a:t>
            </a:r>
            <a:r>
              <a:rPr lang="fr-FR" dirty="0" err="1"/>
              <a:t>porttitor</a:t>
            </a:r>
            <a:r>
              <a:rPr lang="fr-FR" dirty="0"/>
              <a:t> </a:t>
            </a:r>
            <a:r>
              <a:rPr lang="fr-FR" dirty="0" err="1"/>
              <a:t>congue</a:t>
            </a:r>
            <a:r>
              <a:rPr lang="fr-FR" dirty="0"/>
              <a:t> massa. </a:t>
            </a:r>
            <a:r>
              <a:rPr lang="fr-FR" dirty="0" err="1"/>
              <a:t>Fusce</a:t>
            </a:r>
            <a:r>
              <a:rPr lang="fr-FR" dirty="0"/>
              <a:t> </a:t>
            </a:r>
            <a:r>
              <a:rPr lang="fr-FR" dirty="0" err="1"/>
              <a:t>posuere</a:t>
            </a:r>
            <a:r>
              <a:rPr lang="fr-FR" dirty="0"/>
              <a:t>, magna </a:t>
            </a:r>
            <a:r>
              <a:rPr lang="fr-FR" dirty="0" err="1"/>
              <a:t>sed</a:t>
            </a:r>
            <a:r>
              <a:rPr lang="fr-FR" dirty="0"/>
              <a:t> </a:t>
            </a:r>
            <a:r>
              <a:rPr lang="fr-FR" dirty="0" err="1"/>
              <a:t>pulvinar</a:t>
            </a:r>
            <a:r>
              <a:rPr lang="fr-FR" dirty="0"/>
              <a:t> </a:t>
            </a:r>
            <a:r>
              <a:rPr lang="fr-FR" dirty="0" err="1"/>
              <a:t>ultricies</a:t>
            </a:r>
            <a:r>
              <a:rPr lang="fr-FR" dirty="0"/>
              <a:t>, </a:t>
            </a:r>
            <a:r>
              <a:rPr lang="fr-FR" dirty="0" err="1"/>
              <a:t>purus</a:t>
            </a:r>
            <a:r>
              <a:rPr lang="fr-FR" dirty="0"/>
              <a:t> </a:t>
            </a:r>
            <a:r>
              <a:rPr lang="fr-FR" dirty="0" err="1"/>
              <a:t>lectus</a:t>
            </a:r>
            <a:r>
              <a:rPr lang="fr-FR" dirty="0"/>
              <a:t> </a:t>
            </a:r>
            <a:r>
              <a:rPr lang="fr-FR" dirty="0" err="1"/>
              <a:t>malesuada</a:t>
            </a:r>
            <a:r>
              <a:rPr lang="fr-FR" dirty="0"/>
              <a:t> libero, </a:t>
            </a:r>
            <a:r>
              <a:rPr lang="fr-FR" dirty="0" err="1"/>
              <a:t>sit</a:t>
            </a:r>
            <a:r>
              <a:rPr lang="fr-FR" dirty="0"/>
              <a:t> </a:t>
            </a:r>
            <a:r>
              <a:rPr lang="fr-FR" dirty="0" err="1"/>
              <a:t>amet</a:t>
            </a:r>
            <a:r>
              <a:rPr lang="fr-FR" dirty="0"/>
              <a:t> </a:t>
            </a:r>
            <a:r>
              <a:rPr lang="fr-FR" dirty="0" err="1"/>
              <a:t>commodo</a:t>
            </a:r>
            <a:r>
              <a:rPr lang="fr-FR" dirty="0"/>
              <a:t> magna </a:t>
            </a:r>
            <a:r>
              <a:rPr lang="fr-FR" dirty="0" err="1"/>
              <a:t>eros</a:t>
            </a:r>
            <a:r>
              <a:rPr lang="fr-FR" dirty="0"/>
              <a:t> </a:t>
            </a:r>
            <a:r>
              <a:rPr lang="fr-FR" dirty="0" err="1"/>
              <a:t>quis</a:t>
            </a:r>
            <a:r>
              <a:rPr lang="fr-FR" dirty="0"/>
              <a:t> </a:t>
            </a:r>
            <a:r>
              <a:rPr lang="fr-FR" dirty="0" err="1"/>
              <a:t>urna</a:t>
            </a:r>
            <a:r>
              <a:rPr lang="fr-FR" dirty="0"/>
              <a:t>.</a:t>
            </a:r>
          </a:p>
          <a:p>
            <a:pPr lvl="0"/>
            <a:r>
              <a:rPr lang="fr-FR" dirty="0"/>
              <a:t>Nunc viverra imperdiet enim. Fusce est. Vivamus a </a:t>
            </a:r>
            <a:r>
              <a:rPr lang="fr-FR" dirty="0" err="1"/>
              <a:t>tellus</a:t>
            </a:r>
            <a:r>
              <a:rPr lang="fr-FR" dirty="0"/>
              <a:t>.</a:t>
            </a:r>
          </a:p>
        </p:txBody>
      </p:sp>
    </p:spTree>
    <p:extLst>
      <p:ext uri="{BB962C8B-B14F-4D97-AF65-F5344CB8AC3E}">
        <p14:creationId xmlns:p14="http://schemas.microsoft.com/office/powerpoint/2010/main" val="3486186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U + IMAGE - FONCÉ">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1F859B4-2CAF-C842-B442-081515348843}"/>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Espace réservé du pied de page 2">
            <a:extLst>
              <a:ext uri="{FF2B5EF4-FFF2-40B4-BE49-F238E27FC236}">
                <a16:creationId xmlns:a16="http://schemas.microsoft.com/office/drawing/2014/main" id="{7D8D63A2-0DE6-F04E-8CE9-7E60EE5709A2}"/>
              </a:ext>
            </a:extLst>
          </p:cNvPr>
          <p:cNvSpPr>
            <a:spLocks noGrp="1"/>
          </p:cNvSpPr>
          <p:nvPr>
            <p:ph type="ftr" sz="quarter" idx="10"/>
          </p:nvPr>
        </p:nvSpPr>
        <p:spPr/>
        <p:txBody>
          <a:bodyPr/>
          <a:lstStyle/>
          <a:p>
            <a:r>
              <a:rPr lang="fr-FR"/>
              <a:t>TITRE DU DOCUMENT</a:t>
            </a:r>
            <a:endParaRPr lang="fr-FR" dirty="0"/>
          </a:p>
        </p:txBody>
      </p:sp>
      <p:sp>
        <p:nvSpPr>
          <p:cNvPr id="9" name="Espace réservé du numéro de diapositive 5">
            <a:extLst>
              <a:ext uri="{FF2B5EF4-FFF2-40B4-BE49-F238E27FC236}">
                <a16:creationId xmlns:a16="http://schemas.microsoft.com/office/drawing/2014/main" id="{819E5275-3886-D84B-B6AB-DF693132FE0A}"/>
              </a:ext>
            </a:extLst>
          </p:cNvPr>
          <p:cNvSpPr txBox="1">
            <a:spLocks/>
          </p:cNvSpPr>
          <p:nvPr userDrawn="1"/>
        </p:nvSpPr>
        <p:spPr>
          <a:xfrm>
            <a:off x="11366569" y="6254428"/>
            <a:ext cx="476771" cy="365125"/>
          </a:xfrm>
          <a:prstGeom prst="rect">
            <a:avLst/>
          </a:prstGeom>
        </p:spPr>
        <p:txBody>
          <a:bodyPr/>
          <a:lstStyle>
            <a:defPPr>
              <a:defRPr lang="fr-FR"/>
            </a:defPPr>
            <a:lvl1pPr marL="0" algn="r"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261803-2079-ED4E-A7C6-0F90FE7BB400}" type="slidenum">
              <a:rPr lang="fr-FR" smtClean="0">
                <a:solidFill>
                  <a:schemeClr val="bg1"/>
                </a:solidFill>
              </a:rPr>
              <a:pPr/>
              <a:t>‹N°›</a:t>
            </a:fld>
            <a:endParaRPr lang="fr-FR" dirty="0">
              <a:solidFill>
                <a:schemeClr val="bg1"/>
              </a:solidFill>
            </a:endParaRPr>
          </a:p>
        </p:txBody>
      </p:sp>
      <p:sp>
        <p:nvSpPr>
          <p:cNvPr id="10" name="Espace réservé du texte 8">
            <a:extLst>
              <a:ext uri="{FF2B5EF4-FFF2-40B4-BE49-F238E27FC236}">
                <a16:creationId xmlns:a16="http://schemas.microsoft.com/office/drawing/2014/main" id="{E0C5F409-2B8D-D848-9FF8-CB9BFAB09135}"/>
              </a:ext>
            </a:extLst>
          </p:cNvPr>
          <p:cNvSpPr>
            <a:spLocks noGrp="1"/>
          </p:cNvSpPr>
          <p:nvPr>
            <p:ph type="body" sz="quarter" idx="12" hasCustomPrompt="1"/>
          </p:nvPr>
        </p:nvSpPr>
        <p:spPr>
          <a:xfrm>
            <a:off x="7166424" y="1945076"/>
            <a:ext cx="4375333" cy="1368745"/>
          </a:xfrm>
          <a:prstGeom prst="rect">
            <a:avLst/>
          </a:prstGeom>
        </p:spPr>
        <p:txBody>
          <a:bodyPr/>
          <a:lstStyle>
            <a:lvl1pPr marL="0" indent="0">
              <a:spcBef>
                <a:spcPts val="0"/>
              </a:spcBef>
              <a:buNone/>
              <a:defRPr sz="3000" b="1" kern="1200" spc="-50" baseline="0">
                <a:solidFill>
                  <a:srgbClr val="283583"/>
                </a:solidFill>
                <a:latin typeface="Arial" panose="020B0604020202020204" pitchFamily="34" charset="0"/>
                <a:cs typeface="Arial" panose="020B0604020202020204" pitchFamily="34" charset="0"/>
              </a:defRPr>
            </a:lvl1pPr>
          </a:lstStyle>
          <a:p>
            <a:pPr lvl="0"/>
            <a:r>
              <a:rPr lang="fr-FR" dirty="0"/>
              <a:t>titre</a:t>
            </a:r>
          </a:p>
          <a:p>
            <a:pPr lvl="0"/>
            <a:r>
              <a:rPr lang="fr-FR" dirty="0" err="1"/>
              <a:t>esserum</a:t>
            </a:r>
            <a:r>
              <a:rPr lang="fr-FR" dirty="0"/>
              <a:t> </a:t>
            </a:r>
            <a:r>
              <a:rPr lang="fr-FR" dirty="0" err="1"/>
              <a:t>repro</a:t>
            </a:r>
            <a:r>
              <a:rPr lang="fr-FR" dirty="0"/>
              <a:t> </a:t>
            </a:r>
            <a:r>
              <a:rPr lang="fr-FR" dirty="0" err="1"/>
              <a:t>explit</a:t>
            </a:r>
            <a:r>
              <a:rPr lang="fr-FR" dirty="0"/>
              <a:t> </a:t>
            </a:r>
          </a:p>
          <a:p>
            <a:pPr lvl="0"/>
            <a:r>
              <a:rPr lang="fr-FR" dirty="0" err="1"/>
              <a:t>vid</a:t>
            </a:r>
            <a:r>
              <a:rPr lang="fr-FR" dirty="0"/>
              <a:t> </a:t>
            </a:r>
            <a:r>
              <a:rPr lang="fr-FR" dirty="0" err="1"/>
              <a:t>maximagnam</a:t>
            </a:r>
            <a:endParaRPr lang="fr-FR" dirty="0"/>
          </a:p>
        </p:txBody>
      </p:sp>
      <p:sp>
        <p:nvSpPr>
          <p:cNvPr id="11" name="Espace réservé du texte 13">
            <a:extLst>
              <a:ext uri="{FF2B5EF4-FFF2-40B4-BE49-F238E27FC236}">
                <a16:creationId xmlns:a16="http://schemas.microsoft.com/office/drawing/2014/main" id="{B616017D-777D-0C46-A623-F8F2B7F72684}"/>
              </a:ext>
            </a:extLst>
          </p:cNvPr>
          <p:cNvSpPr>
            <a:spLocks noGrp="1"/>
          </p:cNvSpPr>
          <p:nvPr>
            <p:ph type="body" sz="quarter" idx="14" hasCustomPrompt="1"/>
          </p:nvPr>
        </p:nvSpPr>
        <p:spPr>
          <a:xfrm>
            <a:off x="7166424" y="3502818"/>
            <a:ext cx="4375334" cy="1848802"/>
          </a:xfrm>
          <a:prstGeom prst="rect">
            <a:avLst/>
          </a:prstGeom>
        </p:spPr>
        <p:txBody>
          <a:bodyPr/>
          <a:lstStyle>
            <a:lvl1pPr marL="0" marR="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sz="1100">
                <a:solidFill>
                  <a:schemeClr val="bg1"/>
                </a:solidFill>
                <a:latin typeface="Arial" panose="020B0604020202020204" pitchFamily="34" charset="0"/>
                <a:cs typeface="Arial" panose="020B0604020202020204" pitchFamily="34" charset="0"/>
              </a:defRPr>
            </a:lvl1pPr>
          </a:lstStyle>
          <a:p>
            <a:pPr lvl="0"/>
            <a:r>
              <a:rPr lang="fr-FR" dirty="0"/>
              <a:t>Tor </a:t>
            </a:r>
            <a:r>
              <a:rPr lang="fr-FR" dirty="0" err="1"/>
              <a:t>Lorem</a:t>
            </a:r>
            <a:r>
              <a:rPr lang="fr-FR" dirty="0"/>
              <a:t> ipsum dolor sit amet, consectetuer adipiscing elit. Maecenas porttitor congue massa. Fusce posuere, magna sed pulvinar ultricies, purus lectus malesuada libero, sit amet commodo magna eros quis </a:t>
            </a:r>
            <a:r>
              <a:rPr lang="fr-FR" dirty="0" err="1"/>
              <a:t>urna</a:t>
            </a:r>
            <a:r>
              <a:rPr lang="fr-FR" dirty="0"/>
              <a:t>.</a:t>
            </a:r>
          </a:p>
          <a:p>
            <a:pPr lvl="0"/>
            <a:r>
              <a:rPr lang="fr-FR" dirty="0"/>
              <a:t>Tor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Maecenas</a:t>
            </a:r>
            <a:r>
              <a:rPr lang="fr-FR" dirty="0"/>
              <a:t> </a:t>
            </a:r>
            <a:r>
              <a:rPr lang="fr-FR" dirty="0" err="1"/>
              <a:t>porttitor</a:t>
            </a:r>
            <a:r>
              <a:rPr lang="fr-FR" dirty="0"/>
              <a:t> </a:t>
            </a:r>
            <a:r>
              <a:rPr lang="fr-FR" dirty="0" err="1"/>
              <a:t>congue</a:t>
            </a:r>
            <a:r>
              <a:rPr lang="fr-FR" dirty="0"/>
              <a:t> massa. </a:t>
            </a:r>
            <a:r>
              <a:rPr lang="fr-FR" dirty="0" err="1"/>
              <a:t>Fusce</a:t>
            </a:r>
            <a:r>
              <a:rPr lang="fr-FR" dirty="0"/>
              <a:t> </a:t>
            </a:r>
            <a:r>
              <a:rPr lang="fr-FR" dirty="0" err="1"/>
              <a:t>posuere</a:t>
            </a:r>
            <a:r>
              <a:rPr lang="fr-FR" dirty="0"/>
              <a:t>, magna </a:t>
            </a:r>
            <a:r>
              <a:rPr lang="fr-FR" dirty="0" err="1"/>
              <a:t>sed</a:t>
            </a:r>
            <a:r>
              <a:rPr lang="fr-FR" dirty="0"/>
              <a:t> </a:t>
            </a:r>
            <a:r>
              <a:rPr lang="fr-FR" dirty="0" err="1"/>
              <a:t>pulvinar</a:t>
            </a:r>
            <a:r>
              <a:rPr lang="fr-FR" dirty="0"/>
              <a:t> </a:t>
            </a:r>
            <a:r>
              <a:rPr lang="fr-FR" dirty="0" err="1"/>
              <a:t>ultricies</a:t>
            </a:r>
            <a:r>
              <a:rPr lang="fr-FR" dirty="0"/>
              <a:t>, </a:t>
            </a:r>
            <a:r>
              <a:rPr lang="fr-FR" dirty="0" err="1"/>
              <a:t>purus</a:t>
            </a:r>
            <a:r>
              <a:rPr lang="fr-FR" dirty="0"/>
              <a:t> </a:t>
            </a:r>
            <a:r>
              <a:rPr lang="fr-FR" dirty="0" err="1"/>
              <a:t>lectus</a:t>
            </a:r>
            <a:r>
              <a:rPr lang="fr-FR" dirty="0"/>
              <a:t> </a:t>
            </a:r>
            <a:r>
              <a:rPr lang="fr-FR" dirty="0" err="1"/>
              <a:t>malesuada</a:t>
            </a:r>
            <a:r>
              <a:rPr lang="fr-FR" dirty="0"/>
              <a:t> libero, </a:t>
            </a:r>
            <a:r>
              <a:rPr lang="fr-FR" dirty="0" err="1"/>
              <a:t>sit</a:t>
            </a:r>
            <a:r>
              <a:rPr lang="fr-FR" dirty="0"/>
              <a:t> </a:t>
            </a:r>
            <a:r>
              <a:rPr lang="fr-FR" dirty="0" err="1"/>
              <a:t>amet</a:t>
            </a:r>
            <a:r>
              <a:rPr lang="fr-FR" dirty="0"/>
              <a:t> </a:t>
            </a:r>
            <a:r>
              <a:rPr lang="fr-FR" dirty="0" err="1"/>
              <a:t>commodo</a:t>
            </a:r>
            <a:r>
              <a:rPr lang="fr-FR" dirty="0"/>
              <a:t> magna </a:t>
            </a:r>
            <a:r>
              <a:rPr lang="fr-FR" dirty="0" err="1"/>
              <a:t>eros</a:t>
            </a:r>
            <a:r>
              <a:rPr lang="fr-FR" dirty="0"/>
              <a:t> </a:t>
            </a:r>
            <a:r>
              <a:rPr lang="fr-FR" dirty="0" err="1"/>
              <a:t>quis</a:t>
            </a:r>
            <a:r>
              <a:rPr lang="fr-FR" dirty="0"/>
              <a:t> </a:t>
            </a:r>
            <a:r>
              <a:rPr lang="fr-FR" dirty="0" err="1"/>
              <a:t>urna</a:t>
            </a:r>
            <a:r>
              <a:rPr lang="fr-FR" dirty="0"/>
              <a:t>.</a:t>
            </a:r>
          </a:p>
          <a:p>
            <a:pPr lvl="0"/>
            <a:r>
              <a:rPr lang="fr-FR" dirty="0"/>
              <a:t>Nunc viverra imperdiet enim. Fusce est. Vivamus a </a:t>
            </a:r>
            <a:r>
              <a:rPr lang="fr-FR" dirty="0" err="1"/>
              <a:t>tellus</a:t>
            </a:r>
            <a:r>
              <a:rPr lang="fr-FR" dirty="0"/>
              <a:t>.</a:t>
            </a:r>
          </a:p>
        </p:txBody>
      </p:sp>
    </p:spTree>
    <p:extLst>
      <p:ext uri="{BB962C8B-B14F-4D97-AF65-F5344CB8AC3E}">
        <p14:creationId xmlns:p14="http://schemas.microsoft.com/office/powerpoint/2010/main" val="1006914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IN">
    <p:spTree>
      <p:nvGrpSpPr>
        <p:cNvPr id="1" name=""/>
        <p:cNvGrpSpPr/>
        <p:nvPr/>
      </p:nvGrpSpPr>
      <p:grpSpPr>
        <a:xfrm>
          <a:off x="0" y="0"/>
          <a:ext cx="0" cy="0"/>
          <a:chOff x="0" y="0"/>
          <a:chExt cx="0" cy="0"/>
        </a:xfrm>
      </p:grpSpPr>
      <p:sp>
        <p:nvSpPr>
          <p:cNvPr id="8" name="Espace réservé du texte 8">
            <a:extLst>
              <a:ext uri="{FF2B5EF4-FFF2-40B4-BE49-F238E27FC236}">
                <a16:creationId xmlns:a16="http://schemas.microsoft.com/office/drawing/2014/main" id="{C6DF2F1E-5335-CF49-9EDE-D4242DA305AD}"/>
              </a:ext>
            </a:extLst>
          </p:cNvPr>
          <p:cNvSpPr>
            <a:spLocks noGrp="1"/>
          </p:cNvSpPr>
          <p:nvPr>
            <p:ph type="body" sz="quarter" idx="10" hasCustomPrompt="1"/>
          </p:nvPr>
        </p:nvSpPr>
        <p:spPr>
          <a:xfrm>
            <a:off x="1307934" y="2970428"/>
            <a:ext cx="3748975" cy="1033266"/>
          </a:xfrm>
          <a:prstGeom prst="rect">
            <a:avLst/>
          </a:prstGeom>
        </p:spPr>
        <p:txBody>
          <a:bodyPr/>
          <a:lstStyle>
            <a:lvl1pPr marL="0" indent="0">
              <a:spcBef>
                <a:spcPts val="0"/>
              </a:spcBef>
              <a:buNone/>
              <a:defRPr sz="6600" b="1" kern="1200" spc="-50" baseline="0">
                <a:solidFill>
                  <a:schemeClr val="bg1"/>
                </a:solidFill>
                <a:latin typeface="Arial" panose="020B0604020202020204" pitchFamily="34" charset="0"/>
                <a:cs typeface="Arial" panose="020B0604020202020204" pitchFamily="34" charset="0"/>
              </a:defRPr>
            </a:lvl1pPr>
          </a:lstStyle>
          <a:p>
            <a:pPr lvl="0"/>
            <a:r>
              <a:rPr lang="fr-FR" dirty="0"/>
              <a:t>Merci !</a:t>
            </a:r>
          </a:p>
        </p:txBody>
      </p:sp>
    </p:spTree>
    <p:extLst>
      <p:ext uri="{BB962C8B-B14F-4D97-AF65-F5344CB8AC3E}">
        <p14:creationId xmlns:p14="http://schemas.microsoft.com/office/powerpoint/2010/main" val="551404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CA485839-0A3B-1E4D-945E-F9FE7C2435CD}"/>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4" name="Espace réservé de la date 3">
            <a:extLst>
              <a:ext uri="{FF2B5EF4-FFF2-40B4-BE49-F238E27FC236}">
                <a16:creationId xmlns:a16="http://schemas.microsoft.com/office/drawing/2014/main" id="{8248BB79-D645-1D45-B08B-594CD073B83B}"/>
              </a:ext>
            </a:extLst>
          </p:cNvPr>
          <p:cNvSpPr>
            <a:spLocks noGrp="1"/>
          </p:cNvSpPr>
          <p:nvPr>
            <p:ph type="dt" sz="half" idx="2"/>
          </p:nvPr>
        </p:nvSpPr>
        <p:spPr>
          <a:xfrm>
            <a:off x="10714615" y="493433"/>
            <a:ext cx="935021" cy="365125"/>
          </a:xfrm>
          <a:prstGeom prst="rect">
            <a:avLst/>
          </a:prstGeom>
        </p:spPr>
        <p:txBody>
          <a:bodyPr vert="horz" lIns="91440" tIns="45720" rIns="91440" bIns="45720" rtlCol="0" anchor="ctr"/>
          <a:lstStyle>
            <a:lvl1pPr algn="r">
              <a:defRPr sz="900">
                <a:solidFill>
                  <a:schemeClr val="bg1"/>
                </a:solidFill>
                <a:latin typeface="Arial" panose="020B0604020202020204" pitchFamily="34" charset="0"/>
                <a:cs typeface="Arial" panose="020B0604020202020204" pitchFamily="34" charset="0"/>
              </a:defRPr>
            </a:lvl1pPr>
          </a:lstStyle>
          <a:p>
            <a:fld id="{A296219C-6917-174F-A57B-90DCE1F8D3D6}" type="datetime1">
              <a:rPr lang="fr-FR" smtClean="0"/>
              <a:t>10/10/2022</a:t>
            </a:fld>
            <a:endParaRPr lang="fr-FR" dirty="0"/>
          </a:p>
        </p:txBody>
      </p:sp>
    </p:spTree>
    <p:extLst>
      <p:ext uri="{BB962C8B-B14F-4D97-AF65-F5344CB8AC3E}">
        <p14:creationId xmlns:p14="http://schemas.microsoft.com/office/powerpoint/2010/main" val="1406539184"/>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space réservé du pied de page 4">
            <a:extLst>
              <a:ext uri="{FF2B5EF4-FFF2-40B4-BE49-F238E27FC236}">
                <a16:creationId xmlns:a16="http://schemas.microsoft.com/office/drawing/2014/main" id="{EC53709D-1D04-EB4A-ABF4-6F08F06CC1B1}"/>
              </a:ext>
            </a:extLst>
          </p:cNvPr>
          <p:cNvSpPr>
            <a:spLocks noGrp="1"/>
          </p:cNvSpPr>
          <p:nvPr>
            <p:ph type="ftr" sz="quarter" idx="3"/>
          </p:nvPr>
        </p:nvSpPr>
        <p:spPr>
          <a:xfrm>
            <a:off x="7724677" y="368494"/>
            <a:ext cx="4114800" cy="365125"/>
          </a:xfrm>
          <a:prstGeom prst="rect">
            <a:avLst/>
          </a:prstGeom>
        </p:spPr>
        <p:txBody>
          <a:bodyPr/>
          <a:lstStyle>
            <a:lvl1pPr algn="r">
              <a:defRPr sz="900">
                <a:solidFill>
                  <a:schemeClr val="bg1"/>
                </a:solidFill>
                <a:latin typeface="Arial" panose="020B0604020202020204" pitchFamily="34" charset="0"/>
                <a:cs typeface="Arial" panose="020B0604020202020204" pitchFamily="34" charset="0"/>
              </a:defRPr>
            </a:lvl1pPr>
          </a:lstStyle>
          <a:p>
            <a:r>
              <a:rPr lang="fr-FR" dirty="0"/>
              <a:t>TITRE DU DOCUMENT</a:t>
            </a:r>
          </a:p>
        </p:txBody>
      </p:sp>
      <p:sp>
        <p:nvSpPr>
          <p:cNvPr id="8" name="Espace réservé du numéro de diapositive 5">
            <a:extLst>
              <a:ext uri="{FF2B5EF4-FFF2-40B4-BE49-F238E27FC236}">
                <a16:creationId xmlns:a16="http://schemas.microsoft.com/office/drawing/2014/main" id="{4287AE8F-7899-864E-85FE-4765D6E69420}"/>
              </a:ext>
            </a:extLst>
          </p:cNvPr>
          <p:cNvSpPr>
            <a:spLocks noGrp="1"/>
          </p:cNvSpPr>
          <p:nvPr>
            <p:ph type="sldNum" sz="quarter" idx="4"/>
          </p:nvPr>
        </p:nvSpPr>
        <p:spPr>
          <a:xfrm>
            <a:off x="11362706" y="6295068"/>
            <a:ext cx="476771" cy="365125"/>
          </a:xfrm>
          <a:prstGeom prst="rect">
            <a:avLst/>
          </a:prstGeom>
        </p:spPr>
        <p:txBody>
          <a:bodyPr/>
          <a:lstStyle>
            <a:lvl1pPr algn="r">
              <a:defRPr sz="900">
                <a:solidFill>
                  <a:schemeClr val="bg1"/>
                </a:solidFill>
                <a:latin typeface="Arial" panose="020B0604020202020204" pitchFamily="34" charset="0"/>
                <a:cs typeface="Arial" panose="020B0604020202020204" pitchFamily="34" charset="0"/>
              </a:defRPr>
            </a:lvl1pPr>
          </a:lstStyle>
          <a:p>
            <a:fld id="{29261803-2079-ED4E-A7C6-0F90FE7BB400}" type="slidenum">
              <a:rPr lang="fr-FR" smtClean="0"/>
              <a:pPr/>
              <a:t>‹N°›</a:t>
            </a:fld>
            <a:endParaRPr lang="fr-FR" dirty="0"/>
          </a:p>
        </p:txBody>
      </p:sp>
    </p:spTree>
    <p:extLst>
      <p:ext uri="{BB962C8B-B14F-4D97-AF65-F5344CB8AC3E}">
        <p14:creationId xmlns:p14="http://schemas.microsoft.com/office/powerpoint/2010/main" val="1988554968"/>
      </p:ext>
    </p:extLst>
  </p:cSld>
  <p:clrMap bg1="lt1" tx1="dk1" bg2="lt2" tx2="dk2" accent1="accent1" accent2="accent2" accent3="accent3" accent4="accent4" accent5="accent5" accent6="accent6" hlink="hlink" folHlink="folHlink"/>
  <p:sldLayoutIdLst>
    <p:sldLayoutId id="2147483655" r:id="rId1"/>
    <p:sldLayoutId id="2147483656"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Espace réservé du pied de page 4">
            <a:extLst>
              <a:ext uri="{FF2B5EF4-FFF2-40B4-BE49-F238E27FC236}">
                <a16:creationId xmlns:a16="http://schemas.microsoft.com/office/drawing/2014/main" id="{4D5253B3-4286-804C-B612-B8CF35AE7531}"/>
              </a:ext>
            </a:extLst>
          </p:cNvPr>
          <p:cNvSpPr>
            <a:spLocks noGrp="1"/>
          </p:cNvSpPr>
          <p:nvPr>
            <p:ph type="ftr" sz="quarter" idx="3"/>
          </p:nvPr>
        </p:nvSpPr>
        <p:spPr>
          <a:xfrm>
            <a:off x="7724677" y="368494"/>
            <a:ext cx="4114800" cy="365125"/>
          </a:xfrm>
          <a:prstGeom prst="rect">
            <a:avLst/>
          </a:prstGeom>
        </p:spPr>
        <p:txBody>
          <a:bodyPr/>
          <a:lstStyle>
            <a:lvl1pPr algn="r">
              <a:defRPr sz="900">
                <a:solidFill>
                  <a:schemeClr val="bg1"/>
                </a:solidFill>
                <a:latin typeface="Arial" panose="020B0604020202020204" pitchFamily="34" charset="0"/>
                <a:cs typeface="Arial" panose="020B0604020202020204" pitchFamily="34" charset="0"/>
              </a:defRPr>
            </a:lvl1pPr>
          </a:lstStyle>
          <a:p>
            <a:r>
              <a:rPr lang="fr-FR" dirty="0"/>
              <a:t>TITRE DU DOCUMENT</a:t>
            </a:r>
          </a:p>
        </p:txBody>
      </p:sp>
      <p:sp>
        <p:nvSpPr>
          <p:cNvPr id="8" name="Espace réservé du numéro de diapositive 5">
            <a:extLst>
              <a:ext uri="{FF2B5EF4-FFF2-40B4-BE49-F238E27FC236}">
                <a16:creationId xmlns:a16="http://schemas.microsoft.com/office/drawing/2014/main" id="{D4377EAE-9FFD-D84D-A110-095C13667035}"/>
              </a:ext>
            </a:extLst>
          </p:cNvPr>
          <p:cNvSpPr>
            <a:spLocks noGrp="1"/>
          </p:cNvSpPr>
          <p:nvPr>
            <p:ph type="sldNum" sz="quarter" idx="4"/>
          </p:nvPr>
        </p:nvSpPr>
        <p:spPr>
          <a:xfrm>
            <a:off x="11362706" y="6295068"/>
            <a:ext cx="476771" cy="365125"/>
          </a:xfrm>
          <a:prstGeom prst="rect">
            <a:avLst/>
          </a:prstGeom>
        </p:spPr>
        <p:txBody>
          <a:bodyPr/>
          <a:lstStyle>
            <a:lvl1pPr algn="r">
              <a:defRPr sz="900">
                <a:solidFill>
                  <a:schemeClr val="bg1"/>
                </a:solidFill>
                <a:latin typeface="Arial" panose="020B0604020202020204" pitchFamily="34" charset="0"/>
                <a:cs typeface="Arial" panose="020B0604020202020204" pitchFamily="34" charset="0"/>
              </a:defRPr>
            </a:lvl1pPr>
          </a:lstStyle>
          <a:p>
            <a:fld id="{29261803-2079-ED4E-A7C6-0F90FE7BB400}" type="slidenum">
              <a:rPr lang="fr-FR" smtClean="0"/>
              <a:pPr/>
              <a:t>‹N°›</a:t>
            </a:fld>
            <a:endParaRPr lang="fr-FR" dirty="0"/>
          </a:p>
        </p:txBody>
      </p:sp>
    </p:spTree>
    <p:extLst>
      <p:ext uri="{BB962C8B-B14F-4D97-AF65-F5344CB8AC3E}">
        <p14:creationId xmlns:p14="http://schemas.microsoft.com/office/powerpoint/2010/main" val="3224702095"/>
      </p:ext>
    </p:extLst>
  </p:cSld>
  <p:clrMap bg1="lt1" tx1="dk1" bg2="lt2" tx2="dk2" accent1="accent1" accent2="accent2" accent3="accent3" accent4="accent4" accent5="accent5" accent6="accent6" hlink="hlink" folHlink="folHlink"/>
  <p:sldLayoutIdLst>
    <p:sldLayoutId id="2147483658" r:id="rId1"/>
    <p:sldLayoutId id="2147483659"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E6A060BC-1743-9D43-8478-BE289074DAD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38333853"/>
      </p:ext>
    </p:extLst>
  </p:cSld>
  <p:clrMap bg1="lt1" tx1="dk1" bg2="lt2" tx2="dk2" accent1="accent1" accent2="accent2" accent3="accent3" accent4="accent4" accent5="accent5" accent6="accent6" hlink="hlink" folHlink="folHlink"/>
  <p:sldLayoutIdLst>
    <p:sldLayoutId id="2147483661"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2305B955-9247-234F-BC2C-5557844DC48D}"/>
              </a:ext>
            </a:extLst>
          </p:cNvPr>
          <p:cNvSpPr>
            <a:spLocks noGrp="1"/>
          </p:cNvSpPr>
          <p:nvPr>
            <p:ph type="body" sz="quarter" idx="10"/>
          </p:nvPr>
        </p:nvSpPr>
        <p:spPr>
          <a:xfrm>
            <a:off x="2828199" y="2204417"/>
            <a:ext cx="6535602" cy="1033266"/>
          </a:xfrm>
        </p:spPr>
        <p:txBody>
          <a:bodyPr/>
          <a:lstStyle/>
          <a:p>
            <a:pPr algn="ctr"/>
            <a:r>
              <a:rPr lang="fr-FR" dirty="0"/>
              <a:t>Présentation du projet Transversal</a:t>
            </a:r>
          </a:p>
          <a:p>
            <a:pPr algn="ctr"/>
            <a:endParaRPr lang="fr-FR" dirty="0"/>
          </a:p>
        </p:txBody>
      </p:sp>
      <p:sp>
        <p:nvSpPr>
          <p:cNvPr id="3" name="Espace réservé du texte 2">
            <a:extLst>
              <a:ext uri="{FF2B5EF4-FFF2-40B4-BE49-F238E27FC236}">
                <a16:creationId xmlns:a16="http://schemas.microsoft.com/office/drawing/2014/main" id="{A0B583FF-2A57-294C-87D7-795C142B0BC0}"/>
              </a:ext>
            </a:extLst>
          </p:cNvPr>
          <p:cNvSpPr>
            <a:spLocks noGrp="1"/>
          </p:cNvSpPr>
          <p:nvPr>
            <p:ph type="body" sz="quarter" idx="11"/>
          </p:nvPr>
        </p:nvSpPr>
        <p:spPr>
          <a:xfrm>
            <a:off x="3302990" y="4004713"/>
            <a:ext cx="6535602" cy="396019"/>
          </a:xfrm>
        </p:spPr>
        <p:txBody>
          <a:bodyPr/>
          <a:lstStyle/>
          <a:p>
            <a:r>
              <a:rPr lang="fr-FR" dirty="0"/>
              <a:t>Date : 11 Octobre 2022 – 30 Novembre 2022</a:t>
            </a:r>
          </a:p>
        </p:txBody>
      </p:sp>
      <p:pic>
        <p:nvPicPr>
          <p:cNvPr id="5" name="Image 4">
            <a:extLst>
              <a:ext uri="{FF2B5EF4-FFF2-40B4-BE49-F238E27FC236}">
                <a16:creationId xmlns:a16="http://schemas.microsoft.com/office/drawing/2014/main" id="{09B19A6B-9BBD-45A1-8787-B95B5078ADD4}"/>
              </a:ext>
            </a:extLst>
          </p:cNvPr>
          <p:cNvPicPr>
            <a:picLocks noChangeAspect="1"/>
          </p:cNvPicPr>
          <p:nvPr/>
        </p:nvPicPr>
        <p:blipFill>
          <a:blip r:embed="rId2"/>
          <a:stretch>
            <a:fillRect/>
          </a:stretch>
        </p:blipFill>
        <p:spPr>
          <a:xfrm>
            <a:off x="2923066" y="5705569"/>
            <a:ext cx="3297114" cy="571405"/>
          </a:xfrm>
          <a:prstGeom prst="rect">
            <a:avLst/>
          </a:prstGeom>
        </p:spPr>
      </p:pic>
    </p:spTree>
    <p:extLst>
      <p:ext uri="{BB962C8B-B14F-4D97-AF65-F5344CB8AC3E}">
        <p14:creationId xmlns:p14="http://schemas.microsoft.com/office/powerpoint/2010/main" val="3391007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8FCE9DAA-8855-BD80-86E2-A26770F1B411}"/>
              </a:ext>
            </a:extLst>
          </p:cNvPr>
          <p:cNvSpPr>
            <a:spLocks noGrp="1"/>
          </p:cNvSpPr>
          <p:nvPr>
            <p:ph type="ftr" sz="quarter" idx="3"/>
          </p:nvPr>
        </p:nvSpPr>
        <p:spPr/>
        <p:txBody>
          <a:bodyPr/>
          <a:lstStyle/>
          <a:p>
            <a:r>
              <a:rPr lang="fr-FR" dirty="0"/>
              <a:t>BQTSI Project</a:t>
            </a:r>
          </a:p>
        </p:txBody>
      </p:sp>
      <p:sp>
        <p:nvSpPr>
          <p:cNvPr id="3" name="Espace réservé du numéro de diapositive 2">
            <a:extLst>
              <a:ext uri="{FF2B5EF4-FFF2-40B4-BE49-F238E27FC236}">
                <a16:creationId xmlns:a16="http://schemas.microsoft.com/office/drawing/2014/main" id="{A14345A7-8D3A-E05D-E9C5-13504FB8E050}"/>
              </a:ext>
            </a:extLst>
          </p:cNvPr>
          <p:cNvSpPr>
            <a:spLocks noGrp="1"/>
          </p:cNvSpPr>
          <p:nvPr>
            <p:ph type="sldNum" sz="quarter" idx="4"/>
          </p:nvPr>
        </p:nvSpPr>
        <p:spPr/>
        <p:txBody>
          <a:bodyPr/>
          <a:lstStyle/>
          <a:p>
            <a:fld id="{29261803-2079-ED4E-A7C6-0F90FE7BB400}" type="slidenum">
              <a:rPr lang="fr-FR" smtClean="0"/>
              <a:pPr/>
              <a:t>10</a:t>
            </a:fld>
            <a:endParaRPr lang="fr-FR" dirty="0"/>
          </a:p>
        </p:txBody>
      </p:sp>
      <p:sp>
        <p:nvSpPr>
          <p:cNvPr id="8" name="Espace réservé du texte 7">
            <a:extLst>
              <a:ext uri="{FF2B5EF4-FFF2-40B4-BE49-F238E27FC236}">
                <a16:creationId xmlns:a16="http://schemas.microsoft.com/office/drawing/2014/main" id="{4F4D1E36-A1E6-044F-5DB3-DD7763C00007}"/>
              </a:ext>
            </a:extLst>
          </p:cNvPr>
          <p:cNvSpPr>
            <a:spLocks noGrp="1"/>
          </p:cNvSpPr>
          <p:nvPr>
            <p:ph type="body" sz="quarter" idx="12"/>
          </p:nvPr>
        </p:nvSpPr>
        <p:spPr>
          <a:xfrm>
            <a:off x="946140" y="841910"/>
            <a:ext cx="5746009" cy="685050"/>
          </a:xfrm>
        </p:spPr>
        <p:txBody>
          <a:bodyPr/>
          <a:lstStyle/>
          <a:p>
            <a:r>
              <a:rPr lang="fr-FR" dirty="0"/>
              <a:t>Expression des besoins (4/6)</a:t>
            </a:r>
          </a:p>
        </p:txBody>
      </p:sp>
      <p:sp>
        <p:nvSpPr>
          <p:cNvPr id="9" name="Espace réservé du texte 8">
            <a:extLst>
              <a:ext uri="{FF2B5EF4-FFF2-40B4-BE49-F238E27FC236}">
                <a16:creationId xmlns:a16="http://schemas.microsoft.com/office/drawing/2014/main" id="{01D8C819-A6D9-FEBD-F8F0-928EA8CE950B}"/>
              </a:ext>
            </a:extLst>
          </p:cNvPr>
          <p:cNvSpPr>
            <a:spLocks noGrp="1"/>
          </p:cNvSpPr>
          <p:nvPr>
            <p:ph type="body" sz="quarter" idx="13"/>
          </p:nvPr>
        </p:nvSpPr>
        <p:spPr>
          <a:xfrm>
            <a:off x="1070427" y="1526960"/>
            <a:ext cx="5419150" cy="240604"/>
          </a:xfrm>
        </p:spPr>
        <p:txBody>
          <a:bodyPr/>
          <a:lstStyle/>
          <a:p>
            <a:r>
              <a:rPr lang="fr-FR" dirty="0"/>
              <a:t>Communication Interservices sur un besoin spécifique</a:t>
            </a:r>
          </a:p>
        </p:txBody>
      </p:sp>
      <p:sp>
        <p:nvSpPr>
          <p:cNvPr id="4" name="Espace réservé du texte 9">
            <a:extLst>
              <a:ext uri="{FF2B5EF4-FFF2-40B4-BE49-F238E27FC236}">
                <a16:creationId xmlns:a16="http://schemas.microsoft.com/office/drawing/2014/main" id="{A1AFEE0B-C487-4BDD-0ED5-1FEEFFC941FF}"/>
              </a:ext>
            </a:extLst>
          </p:cNvPr>
          <p:cNvSpPr txBox="1">
            <a:spLocks/>
          </p:cNvSpPr>
          <p:nvPr/>
        </p:nvSpPr>
        <p:spPr>
          <a:xfrm>
            <a:off x="1222826" y="2185386"/>
            <a:ext cx="9597573" cy="2924459"/>
          </a:xfrm>
          <a:prstGeom prst="rect">
            <a:avLst/>
          </a:prstGeom>
        </p:spPr>
        <p:txBody>
          <a:bodyPr/>
          <a:lstStyle>
            <a:lvl1pPr marL="0" marR="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sz="11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Le processus d’échange actuel entre le service RH, le manager </a:t>
            </a:r>
            <a:r>
              <a:rPr lang="fr-FR" sz="1100" dirty="0"/>
              <a:t>de production</a:t>
            </a:r>
            <a:r>
              <a:rPr lang="fr-FR" dirty="0"/>
              <a:t> et l’administrateur système pour une intégration est le suivant : </a:t>
            </a:r>
          </a:p>
          <a:p>
            <a:pPr marL="171450" indent="-171450">
              <a:buFontTx/>
              <a:buChar char="-"/>
            </a:pPr>
            <a:r>
              <a:rPr lang="fr-FR" dirty="0"/>
              <a:t>Le manager RH envoie à l’administrateur système les droits d’accès à accorder au nouvel arrivant (procédure analogue pour la mise à jour des droits).</a:t>
            </a:r>
          </a:p>
          <a:p>
            <a:pPr marL="171450" indent="-171450">
              <a:buFontTx/>
              <a:buChar char="-"/>
            </a:pPr>
            <a:r>
              <a:rPr lang="fr-FR" dirty="0"/>
              <a:t>À la réception :</a:t>
            </a:r>
          </a:p>
          <a:p>
            <a:pPr marL="857250" lvl="1" indent="-171450">
              <a:buFontTx/>
              <a:buChar char="-"/>
            </a:pPr>
            <a:r>
              <a:rPr lang="fr-FR" sz="1200" dirty="0"/>
              <a:t>L’administrateur système met en place la politique d’accès aux logiciels à la date d’intégration ou à la date demandée par le Manager de production</a:t>
            </a:r>
          </a:p>
          <a:p>
            <a:pPr marL="857250" lvl="1" indent="-171450">
              <a:buFontTx/>
              <a:buChar char="-"/>
            </a:pPr>
            <a:r>
              <a:rPr lang="fr-FR" sz="1200" dirty="0"/>
              <a:t>En cas d’impossibilité (logiciels métiers incompatibles pour des raisons matérielles ou logicielles ou politique de sécurité) alors il informe le Manager de production et le Manager RH. (retour à une phase de négociation similaire à la phase négociation matérielle)</a:t>
            </a:r>
          </a:p>
          <a:p>
            <a:endParaRPr lang="fr-FR" dirty="0"/>
          </a:p>
          <a:p>
            <a:pPr marL="171450" indent="-171450">
              <a:buFontTx/>
              <a:buChar char="-"/>
            </a:pPr>
            <a:r>
              <a:rPr lang="fr-FR" dirty="0"/>
              <a:t>Le DPO demande à avoir une vue sur l’ensemble des échanges sur cette partie et pouvoir éventuellement intervenir.</a:t>
            </a:r>
          </a:p>
        </p:txBody>
      </p:sp>
    </p:spTree>
    <p:extLst>
      <p:ext uri="{BB962C8B-B14F-4D97-AF65-F5344CB8AC3E}">
        <p14:creationId xmlns:p14="http://schemas.microsoft.com/office/powerpoint/2010/main" val="2629364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8FCE9DAA-8855-BD80-86E2-A26770F1B411}"/>
              </a:ext>
            </a:extLst>
          </p:cNvPr>
          <p:cNvSpPr>
            <a:spLocks noGrp="1"/>
          </p:cNvSpPr>
          <p:nvPr>
            <p:ph type="ftr" sz="quarter" idx="3"/>
          </p:nvPr>
        </p:nvSpPr>
        <p:spPr/>
        <p:txBody>
          <a:bodyPr/>
          <a:lstStyle/>
          <a:p>
            <a:r>
              <a:rPr lang="fr-FR" dirty="0"/>
              <a:t>BQTSI Project</a:t>
            </a:r>
          </a:p>
        </p:txBody>
      </p:sp>
      <p:sp>
        <p:nvSpPr>
          <p:cNvPr id="3" name="Espace réservé du numéro de diapositive 2">
            <a:extLst>
              <a:ext uri="{FF2B5EF4-FFF2-40B4-BE49-F238E27FC236}">
                <a16:creationId xmlns:a16="http://schemas.microsoft.com/office/drawing/2014/main" id="{A14345A7-8D3A-E05D-E9C5-13504FB8E050}"/>
              </a:ext>
            </a:extLst>
          </p:cNvPr>
          <p:cNvSpPr>
            <a:spLocks noGrp="1"/>
          </p:cNvSpPr>
          <p:nvPr>
            <p:ph type="sldNum" sz="quarter" idx="4"/>
          </p:nvPr>
        </p:nvSpPr>
        <p:spPr/>
        <p:txBody>
          <a:bodyPr/>
          <a:lstStyle/>
          <a:p>
            <a:fld id="{29261803-2079-ED4E-A7C6-0F90FE7BB400}" type="slidenum">
              <a:rPr lang="fr-FR" smtClean="0"/>
              <a:pPr/>
              <a:t>11</a:t>
            </a:fld>
            <a:endParaRPr lang="fr-FR" dirty="0"/>
          </a:p>
        </p:txBody>
      </p:sp>
      <p:sp>
        <p:nvSpPr>
          <p:cNvPr id="8" name="Espace réservé du texte 7">
            <a:extLst>
              <a:ext uri="{FF2B5EF4-FFF2-40B4-BE49-F238E27FC236}">
                <a16:creationId xmlns:a16="http://schemas.microsoft.com/office/drawing/2014/main" id="{4F4D1E36-A1E6-044F-5DB3-DD7763C00007}"/>
              </a:ext>
            </a:extLst>
          </p:cNvPr>
          <p:cNvSpPr>
            <a:spLocks noGrp="1"/>
          </p:cNvSpPr>
          <p:nvPr>
            <p:ph type="body" sz="quarter" idx="12"/>
          </p:nvPr>
        </p:nvSpPr>
        <p:spPr>
          <a:xfrm>
            <a:off x="946140" y="841910"/>
            <a:ext cx="5746009" cy="685050"/>
          </a:xfrm>
        </p:spPr>
        <p:txBody>
          <a:bodyPr/>
          <a:lstStyle/>
          <a:p>
            <a:r>
              <a:rPr lang="fr-FR" dirty="0"/>
              <a:t>Expression des besoins (5/6 )</a:t>
            </a:r>
          </a:p>
        </p:txBody>
      </p:sp>
      <p:sp>
        <p:nvSpPr>
          <p:cNvPr id="9" name="Espace réservé du texte 8">
            <a:extLst>
              <a:ext uri="{FF2B5EF4-FFF2-40B4-BE49-F238E27FC236}">
                <a16:creationId xmlns:a16="http://schemas.microsoft.com/office/drawing/2014/main" id="{01D8C819-A6D9-FEBD-F8F0-928EA8CE950B}"/>
              </a:ext>
            </a:extLst>
          </p:cNvPr>
          <p:cNvSpPr>
            <a:spLocks noGrp="1"/>
          </p:cNvSpPr>
          <p:nvPr>
            <p:ph type="body" sz="quarter" idx="13"/>
          </p:nvPr>
        </p:nvSpPr>
        <p:spPr>
          <a:xfrm>
            <a:off x="1070427" y="1526960"/>
            <a:ext cx="5419150" cy="240604"/>
          </a:xfrm>
        </p:spPr>
        <p:txBody>
          <a:bodyPr/>
          <a:lstStyle/>
          <a:p>
            <a:r>
              <a:rPr lang="fr-FR" dirty="0"/>
              <a:t>Communication Interservices sur un besoin spécifique</a:t>
            </a:r>
          </a:p>
        </p:txBody>
      </p:sp>
      <p:sp>
        <p:nvSpPr>
          <p:cNvPr id="4" name="Espace réservé du texte 9">
            <a:extLst>
              <a:ext uri="{FF2B5EF4-FFF2-40B4-BE49-F238E27FC236}">
                <a16:creationId xmlns:a16="http://schemas.microsoft.com/office/drawing/2014/main" id="{A1AFEE0B-C487-4BDD-0ED5-1FEEFFC941FF}"/>
              </a:ext>
            </a:extLst>
          </p:cNvPr>
          <p:cNvSpPr txBox="1">
            <a:spLocks/>
          </p:cNvSpPr>
          <p:nvPr/>
        </p:nvSpPr>
        <p:spPr>
          <a:xfrm>
            <a:off x="1222826" y="2185386"/>
            <a:ext cx="9597573" cy="2924459"/>
          </a:xfrm>
          <a:prstGeom prst="rect">
            <a:avLst/>
          </a:prstGeom>
        </p:spPr>
        <p:txBody>
          <a:bodyPr/>
          <a:lstStyle>
            <a:lvl1pPr marL="0" marR="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sz="11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buFontTx/>
              <a:buChar char="-"/>
            </a:pPr>
            <a:r>
              <a:rPr lang="fr-FR" dirty="0"/>
              <a:t>Une fois le matériel reçu, le manager </a:t>
            </a:r>
            <a:r>
              <a:rPr lang="fr-FR" sz="1100" dirty="0"/>
              <a:t>de production</a:t>
            </a:r>
            <a:r>
              <a:rPr lang="fr-FR" dirty="0"/>
              <a:t> est responsable de la première mise à jour et de l’installation des logiciels (cette procédure est automatisée, le manager se contente de vérifier que l’opération s’est bien déroulée). </a:t>
            </a:r>
          </a:p>
          <a:p>
            <a:pPr marL="171450" indent="-171450">
              <a:buFontTx/>
              <a:buChar char="-"/>
            </a:pPr>
            <a:r>
              <a:rPr lang="fr-FR" dirty="0"/>
              <a:t>Le manager de production fait signer la réception du matériel (références précises du matériel à porter sur le document) par le nouvel arrivant.</a:t>
            </a:r>
          </a:p>
          <a:p>
            <a:pPr marL="171450" indent="-171450">
              <a:buFontTx/>
              <a:buChar char="-"/>
            </a:pPr>
            <a:r>
              <a:rPr lang="fr-FR" dirty="0"/>
              <a:t>Le document est numérisé et envoyé au RH qui accuse réception du document au manager de production.</a:t>
            </a:r>
          </a:p>
          <a:p>
            <a:pPr marL="171450" indent="-171450">
              <a:buFontTx/>
              <a:buChar char="-"/>
            </a:pPr>
            <a:r>
              <a:rPr lang="fr-FR" dirty="0"/>
              <a:t>Le responsable technique est lui aussi informé ce qui lui permet d’enregistrer le matériel comme « actif » dans le SI.</a:t>
            </a:r>
          </a:p>
          <a:p>
            <a:pPr marL="171450" indent="-171450">
              <a:buFontTx/>
              <a:buChar char="-"/>
            </a:pPr>
            <a:endParaRPr lang="fr-FR" dirty="0"/>
          </a:p>
          <a:p>
            <a:pPr marL="171450" indent="-171450">
              <a:buFontTx/>
              <a:buChar char="-"/>
            </a:pPr>
            <a:endParaRPr lang="fr-FR" dirty="0"/>
          </a:p>
          <a:p>
            <a:pPr marL="171450" indent="-171450">
              <a:buFontTx/>
              <a:buChar char="-"/>
            </a:pPr>
            <a:endParaRPr lang="fr-FR" dirty="0"/>
          </a:p>
          <a:p>
            <a:pPr marL="171450" indent="-171450">
              <a:buFontTx/>
              <a:buChar char="-"/>
            </a:pPr>
            <a:endParaRPr lang="fr-FR" dirty="0"/>
          </a:p>
          <a:p>
            <a:pPr marL="171450" indent="-171450">
              <a:buFontTx/>
              <a:buChar char="-"/>
            </a:pPr>
            <a:endParaRPr lang="fr-FR" dirty="0"/>
          </a:p>
          <a:p>
            <a:endParaRPr lang="fr-FR" dirty="0"/>
          </a:p>
          <a:p>
            <a:pPr marL="171450" indent="-171450">
              <a:buFontTx/>
              <a:buChar char="-"/>
            </a:pPr>
            <a:endParaRPr lang="fr-FR" dirty="0"/>
          </a:p>
        </p:txBody>
      </p:sp>
    </p:spTree>
    <p:extLst>
      <p:ext uri="{BB962C8B-B14F-4D97-AF65-F5344CB8AC3E}">
        <p14:creationId xmlns:p14="http://schemas.microsoft.com/office/powerpoint/2010/main" val="3943431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8FCE9DAA-8855-BD80-86E2-A26770F1B411}"/>
              </a:ext>
            </a:extLst>
          </p:cNvPr>
          <p:cNvSpPr>
            <a:spLocks noGrp="1"/>
          </p:cNvSpPr>
          <p:nvPr>
            <p:ph type="ftr" sz="quarter" idx="3"/>
          </p:nvPr>
        </p:nvSpPr>
        <p:spPr/>
        <p:txBody>
          <a:bodyPr/>
          <a:lstStyle/>
          <a:p>
            <a:r>
              <a:rPr lang="fr-FR" dirty="0"/>
              <a:t>BQTSI Project</a:t>
            </a:r>
          </a:p>
        </p:txBody>
      </p:sp>
      <p:sp>
        <p:nvSpPr>
          <p:cNvPr id="3" name="Espace réservé du numéro de diapositive 2">
            <a:extLst>
              <a:ext uri="{FF2B5EF4-FFF2-40B4-BE49-F238E27FC236}">
                <a16:creationId xmlns:a16="http://schemas.microsoft.com/office/drawing/2014/main" id="{A14345A7-8D3A-E05D-E9C5-13504FB8E050}"/>
              </a:ext>
            </a:extLst>
          </p:cNvPr>
          <p:cNvSpPr>
            <a:spLocks noGrp="1"/>
          </p:cNvSpPr>
          <p:nvPr>
            <p:ph type="sldNum" sz="quarter" idx="4"/>
          </p:nvPr>
        </p:nvSpPr>
        <p:spPr/>
        <p:txBody>
          <a:bodyPr/>
          <a:lstStyle/>
          <a:p>
            <a:fld id="{29261803-2079-ED4E-A7C6-0F90FE7BB400}" type="slidenum">
              <a:rPr lang="fr-FR" smtClean="0"/>
              <a:pPr/>
              <a:t>12</a:t>
            </a:fld>
            <a:endParaRPr lang="fr-FR" dirty="0"/>
          </a:p>
        </p:txBody>
      </p:sp>
      <p:sp>
        <p:nvSpPr>
          <p:cNvPr id="8" name="Espace réservé du texte 7">
            <a:extLst>
              <a:ext uri="{FF2B5EF4-FFF2-40B4-BE49-F238E27FC236}">
                <a16:creationId xmlns:a16="http://schemas.microsoft.com/office/drawing/2014/main" id="{4F4D1E36-A1E6-044F-5DB3-DD7763C00007}"/>
              </a:ext>
            </a:extLst>
          </p:cNvPr>
          <p:cNvSpPr>
            <a:spLocks noGrp="1"/>
          </p:cNvSpPr>
          <p:nvPr>
            <p:ph type="body" sz="quarter" idx="12"/>
          </p:nvPr>
        </p:nvSpPr>
        <p:spPr>
          <a:xfrm>
            <a:off x="946140" y="841910"/>
            <a:ext cx="5746009" cy="685050"/>
          </a:xfrm>
        </p:spPr>
        <p:txBody>
          <a:bodyPr/>
          <a:lstStyle/>
          <a:p>
            <a:r>
              <a:rPr lang="fr-FR" dirty="0"/>
              <a:t>Expression des besoins (6/6 )</a:t>
            </a:r>
          </a:p>
        </p:txBody>
      </p:sp>
      <p:sp>
        <p:nvSpPr>
          <p:cNvPr id="9" name="Espace réservé du texte 8">
            <a:extLst>
              <a:ext uri="{FF2B5EF4-FFF2-40B4-BE49-F238E27FC236}">
                <a16:creationId xmlns:a16="http://schemas.microsoft.com/office/drawing/2014/main" id="{01D8C819-A6D9-FEBD-F8F0-928EA8CE950B}"/>
              </a:ext>
            </a:extLst>
          </p:cNvPr>
          <p:cNvSpPr>
            <a:spLocks noGrp="1"/>
          </p:cNvSpPr>
          <p:nvPr>
            <p:ph type="body" sz="quarter" idx="13"/>
          </p:nvPr>
        </p:nvSpPr>
        <p:spPr>
          <a:xfrm>
            <a:off x="1070427" y="1526960"/>
            <a:ext cx="5419150" cy="240604"/>
          </a:xfrm>
        </p:spPr>
        <p:txBody>
          <a:bodyPr/>
          <a:lstStyle/>
          <a:p>
            <a:r>
              <a:rPr lang="fr-FR" dirty="0"/>
              <a:t>Prochaines étapes</a:t>
            </a:r>
          </a:p>
        </p:txBody>
      </p:sp>
      <p:sp>
        <p:nvSpPr>
          <p:cNvPr id="4" name="Espace réservé du texte 9">
            <a:extLst>
              <a:ext uri="{FF2B5EF4-FFF2-40B4-BE49-F238E27FC236}">
                <a16:creationId xmlns:a16="http://schemas.microsoft.com/office/drawing/2014/main" id="{A1AFEE0B-C487-4BDD-0ED5-1FEEFFC941FF}"/>
              </a:ext>
            </a:extLst>
          </p:cNvPr>
          <p:cNvSpPr txBox="1">
            <a:spLocks/>
          </p:cNvSpPr>
          <p:nvPr/>
        </p:nvSpPr>
        <p:spPr>
          <a:xfrm>
            <a:off x="1222826" y="2185386"/>
            <a:ext cx="9597573" cy="2924459"/>
          </a:xfrm>
          <a:prstGeom prst="rect">
            <a:avLst/>
          </a:prstGeom>
        </p:spPr>
        <p:txBody>
          <a:bodyPr/>
          <a:lstStyle>
            <a:lvl1pPr marL="0" marR="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sz="11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buFontTx/>
              <a:buChar char="-"/>
            </a:pPr>
            <a:r>
              <a:rPr lang="fr-FR" dirty="0"/>
              <a:t>Notre service RH qui va superviser le projet est alerté du </a:t>
            </a:r>
            <a:r>
              <a:rPr lang="fr-FR"/>
              <a:t>manque d’informations présentes </a:t>
            </a:r>
            <a:r>
              <a:rPr lang="fr-FR" dirty="0"/>
              <a:t>dans cette note d’intention, à vous de provoquer des interviews pour </a:t>
            </a:r>
            <a:r>
              <a:rPr lang="fr-FR"/>
              <a:t>plus d’information.</a:t>
            </a:r>
            <a:endParaRPr lang="fr-FR" dirty="0"/>
          </a:p>
          <a:p>
            <a:pPr marL="171450" indent="-171450">
              <a:buFontTx/>
              <a:buChar char="-"/>
            </a:pPr>
            <a:endParaRPr lang="fr-FR" dirty="0"/>
          </a:p>
          <a:p>
            <a:pPr marL="171450" indent="-171450">
              <a:buFontTx/>
              <a:buChar char="-"/>
            </a:pPr>
            <a:r>
              <a:rPr lang="fr-FR" dirty="0"/>
              <a:t>Ce projet est la première étape et dans les étapes suivantes il vous sera demandé : de gérer les départs (fermeture des accès, restitution de matériel), puis l’attribution de nouveaux matériels.</a:t>
            </a:r>
          </a:p>
          <a:p>
            <a:pPr marL="171450" indent="-171450">
              <a:buFontTx/>
              <a:buChar char="-"/>
            </a:pPr>
            <a:endParaRPr lang="fr-FR" dirty="0"/>
          </a:p>
          <a:p>
            <a:pPr marL="171450" indent="-171450">
              <a:buFontTx/>
              <a:buChar char="-"/>
            </a:pPr>
            <a:r>
              <a:rPr lang="fr-FR" dirty="0"/>
              <a:t>Bien que nous soyons à une échelle internationale, il vous est demandé de réaliser les développement en langue française dans un premier temps, puis de prévoir une internationalisation de l’interface (manuelle ou automatique).</a:t>
            </a:r>
          </a:p>
          <a:p>
            <a:pPr marL="171450" indent="-171450">
              <a:buFontTx/>
              <a:buChar char="-"/>
            </a:pPr>
            <a:endParaRPr lang="fr-FR" dirty="0"/>
          </a:p>
          <a:p>
            <a:pPr marL="171450" indent="-171450">
              <a:buFontTx/>
              <a:buChar char="-"/>
            </a:pPr>
            <a:endParaRPr lang="fr-FR" dirty="0"/>
          </a:p>
          <a:p>
            <a:pPr marL="171450" indent="-171450">
              <a:buFontTx/>
              <a:buChar char="-"/>
            </a:pPr>
            <a:endParaRPr lang="fr-FR" dirty="0"/>
          </a:p>
          <a:p>
            <a:pPr marL="171450" indent="-171450">
              <a:buFontTx/>
              <a:buChar char="-"/>
            </a:pPr>
            <a:endParaRPr lang="fr-FR" dirty="0"/>
          </a:p>
          <a:p>
            <a:pPr marL="171450" indent="-171450">
              <a:buFontTx/>
              <a:buChar char="-"/>
            </a:pPr>
            <a:endParaRPr lang="fr-FR" dirty="0"/>
          </a:p>
          <a:p>
            <a:pPr marL="171450" indent="-171450">
              <a:buFontTx/>
              <a:buChar char="-"/>
            </a:pPr>
            <a:endParaRPr lang="fr-FR" dirty="0"/>
          </a:p>
          <a:p>
            <a:endParaRPr lang="fr-FR" dirty="0"/>
          </a:p>
          <a:p>
            <a:pPr marL="171450" indent="-171450">
              <a:buFontTx/>
              <a:buChar char="-"/>
            </a:pPr>
            <a:endParaRPr lang="fr-FR" dirty="0"/>
          </a:p>
        </p:txBody>
      </p:sp>
    </p:spTree>
    <p:extLst>
      <p:ext uri="{BB962C8B-B14F-4D97-AF65-F5344CB8AC3E}">
        <p14:creationId xmlns:p14="http://schemas.microsoft.com/office/powerpoint/2010/main" val="2214867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F1F4E41E-C79C-7849-A287-52491CB45697}"/>
              </a:ext>
            </a:extLst>
          </p:cNvPr>
          <p:cNvSpPr>
            <a:spLocks noGrp="1"/>
          </p:cNvSpPr>
          <p:nvPr>
            <p:ph type="ftr" sz="quarter" idx="10"/>
          </p:nvPr>
        </p:nvSpPr>
        <p:spPr/>
        <p:txBody>
          <a:bodyPr/>
          <a:lstStyle/>
          <a:p>
            <a:r>
              <a:rPr lang="fr-FR" dirty="0"/>
              <a:t>BQTSI Project</a:t>
            </a:r>
          </a:p>
        </p:txBody>
      </p:sp>
      <p:sp>
        <p:nvSpPr>
          <p:cNvPr id="3" name="Espace réservé du numéro de diapositive 2">
            <a:extLst>
              <a:ext uri="{FF2B5EF4-FFF2-40B4-BE49-F238E27FC236}">
                <a16:creationId xmlns:a16="http://schemas.microsoft.com/office/drawing/2014/main" id="{58F7E373-4665-8D45-2841-5D70A7244AC4}"/>
              </a:ext>
            </a:extLst>
          </p:cNvPr>
          <p:cNvSpPr>
            <a:spLocks noGrp="1"/>
          </p:cNvSpPr>
          <p:nvPr>
            <p:ph type="sldNum" sz="quarter" idx="11"/>
          </p:nvPr>
        </p:nvSpPr>
        <p:spPr/>
        <p:txBody>
          <a:bodyPr/>
          <a:lstStyle/>
          <a:p>
            <a:fld id="{29261803-2079-ED4E-A7C6-0F90FE7BB400}" type="slidenum">
              <a:rPr lang="fr-FR" smtClean="0"/>
              <a:pPr/>
              <a:t>13</a:t>
            </a:fld>
            <a:endParaRPr lang="fr-FR" dirty="0"/>
          </a:p>
        </p:txBody>
      </p:sp>
      <p:sp>
        <p:nvSpPr>
          <p:cNvPr id="4" name="Espace réservé du texte 3">
            <a:extLst>
              <a:ext uri="{FF2B5EF4-FFF2-40B4-BE49-F238E27FC236}">
                <a16:creationId xmlns:a16="http://schemas.microsoft.com/office/drawing/2014/main" id="{D9ED053D-4A92-4B60-C336-C726B6F803E7}"/>
              </a:ext>
            </a:extLst>
          </p:cNvPr>
          <p:cNvSpPr>
            <a:spLocks noGrp="1"/>
          </p:cNvSpPr>
          <p:nvPr>
            <p:ph type="body" sz="quarter" idx="12"/>
          </p:nvPr>
        </p:nvSpPr>
        <p:spPr/>
        <p:txBody>
          <a:bodyPr/>
          <a:lstStyle/>
          <a:p>
            <a:r>
              <a:rPr lang="fr-FR" dirty="0"/>
              <a:t>Accompagnement tout au long du projet</a:t>
            </a:r>
          </a:p>
        </p:txBody>
      </p:sp>
      <p:sp>
        <p:nvSpPr>
          <p:cNvPr id="5" name="Espace réservé du texte 4">
            <a:extLst>
              <a:ext uri="{FF2B5EF4-FFF2-40B4-BE49-F238E27FC236}">
                <a16:creationId xmlns:a16="http://schemas.microsoft.com/office/drawing/2014/main" id="{326EC7C4-0191-EB4E-EEAD-5D506D811C8F}"/>
              </a:ext>
            </a:extLst>
          </p:cNvPr>
          <p:cNvSpPr>
            <a:spLocks noGrp="1"/>
          </p:cNvSpPr>
          <p:nvPr>
            <p:ph type="body" sz="quarter" idx="13"/>
          </p:nvPr>
        </p:nvSpPr>
        <p:spPr/>
        <p:txBody>
          <a:bodyPr/>
          <a:lstStyle/>
          <a:p>
            <a:r>
              <a:rPr lang="fr-FR" dirty="0"/>
              <a:t>Intervenants et équipe locale</a:t>
            </a:r>
          </a:p>
        </p:txBody>
      </p:sp>
      <p:sp>
        <p:nvSpPr>
          <p:cNvPr id="6" name="Espace réservé du texte 5">
            <a:extLst>
              <a:ext uri="{FF2B5EF4-FFF2-40B4-BE49-F238E27FC236}">
                <a16:creationId xmlns:a16="http://schemas.microsoft.com/office/drawing/2014/main" id="{6690EB93-12FF-09D7-8BCD-96AF3CA947A2}"/>
              </a:ext>
            </a:extLst>
          </p:cNvPr>
          <p:cNvSpPr>
            <a:spLocks noGrp="1"/>
          </p:cNvSpPr>
          <p:nvPr>
            <p:ph type="body" sz="quarter" idx="14"/>
          </p:nvPr>
        </p:nvSpPr>
        <p:spPr/>
        <p:txBody>
          <a:bodyPr/>
          <a:lstStyle/>
          <a:p>
            <a:r>
              <a:rPr lang="fr-FR" dirty="0"/>
              <a:t>Plusieurs intervenants vont se succéder pour vous aider à réaliser le projet (partie test).</a:t>
            </a:r>
          </a:p>
          <a:p>
            <a:r>
              <a:rPr lang="fr-FR" dirty="0"/>
              <a:t>Vous pouvez compter sur l’équipe locale pour vous orienter, vous guider sur la partie développement.</a:t>
            </a:r>
          </a:p>
          <a:p>
            <a:endParaRPr lang="fr-FR" dirty="0"/>
          </a:p>
          <a:p>
            <a:r>
              <a:rPr lang="fr-FR" dirty="0"/>
              <a:t>Le matériel présent dans la salle peut être utilisé à votre convenance (serveurs, switch, routeurs, baie) pour répondre à la problématique.</a:t>
            </a:r>
          </a:p>
        </p:txBody>
      </p:sp>
      <p:pic>
        <p:nvPicPr>
          <p:cNvPr id="9" name="Image 8" descr="Une image contenant texte&#10;&#10;Description générée automatiquement">
            <a:extLst>
              <a:ext uri="{FF2B5EF4-FFF2-40B4-BE49-F238E27FC236}">
                <a16:creationId xmlns:a16="http://schemas.microsoft.com/office/drawing/2014/main" id="{C8680C38-1093-5691-7A80-7DA33A2CC9B3}"/>
              </a:ext>
            </a:extLst>
          </p:cNvPr>
          <p:cNvPicPr>
            <a:picLocks noChangeAspect="1"/>
          </p:cNvPicPr>
          <p:nvPr/>
        </p:nvPicPr>
        <p:blipFill>
          <a:blip r:embed="rId2"/>
          <a:stretch>
            <a:fillRect/>
          </a:stretch>
        </p:blipFill>
        <p:spPr>
          <a:xfrm flipH="1">
            <a:off x="7209215" y="3429000"/>
            <a:ext cx="3686689" cy="1552792"/>
          </a:xfrm>
          <a:prstGeom prst="rect">
            <a:avLst/>
          </a:prstGeom>
        </p:spPr>
      </p:pic>
    </p:spTree>
    <p:extLst>
      <p:ext uri="{BB962C8B-B14F-4D97-AF65-F5344CB8AC3E}">
        <p14:creationId xmlns:p14="http://schemas.microsoft.com/office/powerpoint/2010/main" val="3141031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22CA29EE-756E-B245-A4CD-15278E85D026}"/>
              </a:ext>
            </a:extLst>
          </p:cNvPr>
          <p:cNvSpPr>
            <a:spLocks noGrp="1"/>
          </p:cNvSpPr>
          <p:nvPr>
            <p:ph type="body" sz="quarter" idx="12"/>
          </p:nvPr>
        </p:nvSpPr>
        <p:spPr>
          <a:xfrm>
            <a:off x="3051627" y="2676905"/>
            <a:ext cx="5746009" cy="1368745"/>
          </a:xfrm>
        </p:spPr>
        <p:txBody>
          <a:bodyPr/>
          <a:lstStyle/>
          <a:p>
            <a:r>
              <a:rPr lang="fr-FR" sz="3600" dirty="0"/>
              <a:t>À vous de jouer…</a:t>
            </a:r>
          </a:p>
        </p:txBody>
      </p:sp>
      <p:sp>
        <p:nvSpPr>
          <p:cNvPr id="7" name="Espace réservé du numéro de diapositive 6">
            <a:extLst>
              <a:ext uri="{FF2B5EF4-FFF2-40B4-BE49-F238E27FC236}">
                <a16:creationId xmlns:a16="http://schemas.microsoft.com/office/drawing/2014/main" id="{D45D745E-D9A7-0246-B550-AF133C2BE7A0}"/>
              </a:ext>
            </a:extLst>
          </p:cNvPr>
          <p:cNvSpPr>
            <a:spLocks noGrp="1"/>
          </p:cNvSpPr>
          <p:nvPr>
            <p:ph type="sldNum" sz="quarter" idx="11"/>
          </p:nvPr>
        </p:nvSpPr>
        <p:spPr/>
        <p:txBody>
          <a:bodyPr/>
          <a:lstStyle/>
          <a:p>
            <a:fld id="{29261803-2079-ED4E-A7C6-0F90FE7BB400}" type="slidenum">
              <a:rPr lang="fr-FR" smtClean="0"/>
              <a:pPr/>
              <a:t>14</a:t>
            </a:fld>
            <a:endParaRPr lang="fr-FR" dirty="0"/>
          </a:p>
        </p:txBody>
      </p:sp>
      <p:pic>
        <p:nvPicPr>
          <p:cNvPr id="5" name="Image 4">
            <a:extLst>
              <a:ext uri="{FF2B5EF4-FFF2-40B4-BE49-F238E27FC236}">
                <a16:creationId xmlns:a16="http://schemas.microsoft.com/office/drawing/2014/main" id="{09B19A6B-9BBD-45A1-8787-B95B5078ADD4}"/>
              </a:ext>
            </a:extLst>
          </p:cNvPr>
          <p:cNvPicPr>
            <a:picLocks noChangeAspect="1"/>
          </p:cNvPicPr>
          <p:nvPr/>
        </p:nvPicPr>
        <p:blipFill>
          <a:blip r:embed="rId2"/>
          <a:stretch>
            <a:fillRect/>
          </a:stretch>
        </p:blipFill>
        <p:spPr>
          <a:xfrm>
            <a:off x="1784496" y="6077770"/>
            <a:ext cx="2307267" cy="399860"/>
          </a:xfrm>
          <a:prstGeom prst="rect">
            <a:avLst/>
          </a:prstGeom>
        </p:spPr>
      </p:pic>
    </p:spTree>
    <p:extLst>
      <p:ext uri="{BB962C8B-B14F-4D97-AF65-F5344CB8AC3E}">
        <p14:creationId xmlns:p14="http://schemas.microsoft.com/office/powerpoint/2010/main" val="81966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B7538195-B4AD-9544-9705-7556DBCC7F79}"/>
              </a:ext>
            </a:extLst>
          </p:cNvPr>
          <p:cNvSpPr>
            <a:spLocks noGrp="1"/>
          </p:cNvSpPr>
          <p:nvPr>
            <p:ph type="body" sz="quarter" idx="12"/>
          </p:nvPr>
        </p:nvSpPr>
        <p:spPr>
          <a:xfrm>
            <a:off x="489402" y="372729"/>
            <a:ext cx="10492923" cy="523673"/>
          </a:xfrm>
        </p:spPr>
        <p:txBody>
          <a:bodyPr/>
          <a:lstStyle/>
          <a:p>
            <a:r>
              <a:rPr lang="fr-FR" sz="2800" dirty="0"/>
              <a:t>Principe du Projet</a:t>
            </a:r>
          </a:p>
        </p:txBody>
      </p:sp>
      <p:sp>
        <p:nvSpPr>
          <p:cNvPr id="4" name="Espace réservé du texte 3">
            <a:extLst>
              <a:ext uri="{FF2B5EF4-FFF2-40B4-BE49-F238E27FC236}">
                <a16:creationId xmlns:a16="http://schemas.microsoft.com/office/drawing/2014/main" id="{A7F1019E-2696-E246-A081-4745915263E8}"/>
              </a:ext>
            </a:extLst>
          </p:cNvPr>
          <p:cNvSpPr>
            <a:spLocks noGrp="1"/>
          </p:cNvSpPr>
          <p:nvPr>
            <p:ph type="body" sz="quarter" idx="14"/>
          </p:nvPr>
        </p:nvSpPr>
        <p:spPr>
          <a:xfrm>
            <a:off x="1070427" y="1242874"/>
            <a:ext cx="9597573" cy="4852264"/>
          </a:xfrm>
        </p:spPr>
        <p:txBody>
          <a:bodyPr/>
          <a:lstStyle/>
          <a:p>
            <a:r>
              <a:rPr lang="fr-FR" sz="1800" dirty="0"/>
              <a:t>L’objectif de mise en place du projet est de vous permettre de mettre en œuvre les compétences acquises (ou en cours d’acquisition) lors de la formation.</a:t>
            </a:r>
          </a:p>
          <a:p>
            <a:endParaRPr lang="fr-FR" sz="1800" dirty="0"/>
          </a:p>
          <a:p>
            <a:r>
              <a:rPr lang="fr-FR" sz="1800" dirty="0"/>
              <a:t>Travail à réaliser en groupes (Groupes de 3)</a:t>
            </a:r>
          </a:p>
          <a:p>
            <a:endParaRPr lang="fr-FR" sz="1800" dirty="0"/>
          </a:p>
          <a:p>
            <a:r>
              <a:rPr lang="fr-FR" sz="1800" dirty="0"/>
              <a:t>Attention, il ne s’agit pas de 5 projets indépendants mais bel et bien d’un seul projet découpé en 5 lots. </a:t>
            </a:r>
          </a:p>
          <a:p>
            <a:endParaRPr lang="fr-FR" sz="1800" dirty="0"/>
          </a:p>
          <a:p>
            <a:r>
              <a:rPr lang="fr-FR" sz="1800" dirty="0"/>
              <a:t>Pour chaque lot, veillez à respecter les demandes suivantes : </a:t>
            </a:r>
          </a:p>
          <a:p>
            <a:pPr marL="285750" indent="-285750">
              <a:buFontTx/>
              <a:buChar char="-"/>
            </a:pPr>
            <a:r>
              <a:rPr lang="fr-FR" sz="1800" dirty="0"/>
              <a:t>Gérer le projet en Agilité</a:t>
            </a:r>
          </a:p>
          <a:p>
            <a:pPr marL="285750" indent="-285750">
              <a:buFontTx/>
              <a:buChar char="-"/>
            </a:pPr>
            <a:r>
              <a:rPr lang="fr-FR" sz="1800" dirty="0"/>
              <a:t>Développer les contenus nécessaires à la production finale</a:t>
            </a:r>
          </a:p>
          <a:p>
            <a:pPr marL="285750" indent="-285750">
              <a:buFontTx/>
              <a:buChar char="-"/>
            </a:pPr>
            <a:r>
              <a:rPr lang="fr-FR" sz="1800" dirty="0"/>
              <a:t>Réaliser les tests nécessaires dans le scope de sa réalisation et automatiser (tant que possible la réalisation des tests). </a:t>
            </a:r>
          </a:p>
          <a:p>
            <a:endParaRPr lang="fr-FR" sz="1800" dirty="0"/>
          </a:p>
          <a:p>
            <a:endParaRPr lang="fr-FR" sz="1800" dirty="0"/>
          </a:p>
        </p:txBody>
      </p:sp>
      <p:sp>
        <p:nvSpPr>
          <p:cNvPr id="6" name="Espace réservé du numéro de diapositive 5">
            <a:extLst>
              <a:ext uri="{FF2B5EF4-FFF2-40B4-BE49-F238E27FC236}">
                <a16:creationId xmlns:a16="http://schemas.microsoft.com/office/drawing/2014/main" id="{A694229D-E66B-7C46-946E-51D70FCADDD7}"/>
              </a:ext>
            </a:extLst>
          </p:cNvPr>
          <p:cNvSpPr>
            <a:spLocks noGrp="1"/>
          </p:cNvSpPr>
          <p:nvPr>
            <p:ph type="sldNum" sz="quarter" idx="4"/>
          </p:nvPr>
        </p:nvSpPr>
        <p:spPr/>
        <p:txBody>
          <a:bodyPr/>
          <a:lstStyle/>
          <a:p>
            <a:fld id="{29261803-2079-ED4E-A7C6-0F90FE7BB400}" type="slidenum">
              <a:rPr lang="fr-FR" smtClean="0"/>
              <a:pPr/>
              <a:t>2</a:t>
            </a:fld>
            <a:endParaRPr lang="fr-FR" dirty="0"/>
          </a:p>
        </p:txBody>
      </p:sp>
      <p:pic>
        <p:nvPicPr>
          <p:cNvPr id="7" name="Image 6">
            <a:extLst>
              <a:ext uri="{FF2B5EF4-FFF2-40B4-BE49-F238E27FC236}">
                <a16:creationId xmlns:a16="http://schemas.microsoft.com/office/drawing/2014/main" id="{09B19A6B-9BBD-45A1-8787-B95B5078ADD4}"/>
              </a:ext>
            </a:extLst>
          </p:cNvPr>
          <p:cNvPicPr>
            <a:picLocks noChangeAspect="1"/>
          </p:cNvPicPr>
          <p:nvPr/>
        </p:nvPicPr>
        <p:blipFill>
          <a:blip r:embed="rId2"/>
          <a:stretch>
            <a:fillRect/>
          </a:stretch>
        </p:blipFill>
        <p:spPr>
          <a:xfrm>
            <a:off x="1816394" y="6095138"/>
            <a:ext cx="2307267" cy="399860"/>
          </a:xfrm>
          <a:prstGeom prst="rect">
            <a:avLst/>
          </a:prstGeom>
        </p:spPr>
      </p:pic>
    </p:spTree>
    <p:extLst>
      <p:ext uri="{BB962C8B-B14F-4D97-AF65-F5344CB8AC3E}">
        <p14:creationId xmlns:p14="http://schemas.microsoft.com/office/powerpoint/2010/main" val="3516404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B7538195-B4AD-9544-9705-7556DBCC7F79}"/>
              </a:ext>
            </a:extLst>
          </p:cNvPr>
          <p:cNvSpPr>
            <a:spLocks noGrp="1"/>
          </p:cNvSpPr>
          <p:nvPr>
            <p:ph type="body" sz="quarter" idx="12"/>
          </p:nvPr>
        </p:nvSpPr>
        <p:spPr>
          <a:xfrm>
            <a:off x="441777" y="421114"/>
            <a:ext cx="10492923" cy="523673"/>
          </a:xfrm>
        </p:spPr>
        <p:txBody>
          <a:bodyPr/>
          <a:lstStyle/>
          <a:p>
            <a:r>
              <a:rPr lang="fr-FR" sz="2800" dirty="0"/>
              <a:t>Les attendus</a:t>
            </a:r>
          </a:p>
        </p:txBody>
      </p:sp>
      <p:sp>
        <p:nvSpPr>
          <p:cNvPr id="4" name="Espace réservé du texte 3">
            <a:extLst>
              <a:ext uri="{FF2B5EF4-FFF2-40B4-BE49-F238E27FC236}">
                <a16:creationId xmlns:a16="http://schemas.microsoft.com/office/drawing/2014/main" id="{A7F1019E-2696-E246-A081-4745915263E8}"/>
              </a:ext>
            </a:extLst>
          </p:cNvPr>
          <p:cNvSpPr>
            <a:spLocks noGrp="1"/>
          </p:cNvSpPr>
          <p:nvPr>
            <p:ph type="body" sz="quarter" idx="14"/>
          </p:nvPr>
        </p:nvSpPr>
        <p:spPr>
          <a:xfrm>
            <a:off x="1070426" y="1504950"/>
            <a:ext cx="4655671" cy="3452495"/>
          </a:xfrm>
        </p:spPr>
        <p:txBody>
          <a:bodyPr/>
          <a:lstStyle/>
          <a:p>
            <a:r>
              <a:rPr lang="fr-FR" sz="1800" dirty="0"/>
              <a:t>Réalisations</a:t>
            </a:r>
          </a:p>
          <a:p>
            <a:pPr marL="285750" indent="-285750">
              <a:buFont typeface="Wingdings" panose="05000000000000000000" pitchFamily="2" charset="2"/>
              <a:buChar char="Ø"/>
            </a:pPr>
            <a:r>
              <a:rPr lang="fr-FR" sz="1800" dirty="0"/>
              <a:t>le livrable produit</a:t>
            </a:r>
          </a:p>
          <a:p>
            <a:pPr marL="285750" indent="-285750">
              <a:buFont typeface="Wingdings" panose="05000000000000000000" pitchFamily="2" charset="2"/>
              <a:buChar char="Ø"/>
            </a:pPr>
            <a:r>
              <a:rPr lang="fr-FR" sz="1800" dirty="0"/>
              <a:t>Le suivi du projet </a:t>
            </a:r>
          </a:p>
          <a:p>
            <a:pPr marL="971550" lvl="1" indent="-285750">
              <a:buFont typeface="Wingdings" panose="05000000000000000000" pitchFamily="2" charset="2"/>
              <a:buChar char="Ø"/>
            </a:pPr>
            <a:r>
              <a:rPr lang="fr-FR" sz="1400" dirty="0"/>
              <a:t>Gestion de projet</a:t>
            </a:r>
          </a:p>
          <a:p>
            <a:pPr marL="971550" lvl="1" indent="-285750">
              <a:buFont typeface="Wingdings" panose="05000000000000000000" pitchFamily="2" charset="2"/>
              <a:buChar char="Ø"/>
            </a:pPr>
            <a:r>
              <a:rPr lang="fr-FR" sz="1400" dirty="0"/>
              <a:t>Développement</a:t>
            </a:r>
          </a:p>
          <a:p>
            <a:pPr marL="971550" lvl="1" indent="-285750">
              <a:buFont typeface="Wingdings" panose="05000000000000000000" pitchFamily="2" charset="2"/>
              <a:buChar char="Ø"/>
            </a:pPr>
            <a:r>
              <a:rPr lang="fr-FR" sz="1400" dirty="0"/>
              <a:t>Test &amp; rapports de tests</a:t>
            </a:r>
          </a:p>
          <a:p>
            <a:pPr marL="285750" indent="-285750">
              <a:buFont typeface="Wingdings" panose="05000000000000000000" pitchFamily="2" charset="2"/>
              <a:buChar char="Ø"/>
            </a:pPr>
            <a:r>
              <a:rPr lang="fr-FR" sz="1800" dirty="0"/>
              <a:t>Les rapports de tests [automatisés]</a:t>
            </a:r>
          </a:p>
          <a:p>
            <a:endParaRPr lang="fr-FR" sz="1800" dirty="0"/>
          </a:p>
          <a:p>
            <a:pPr marL="285750" indent="-285750">
              <a:buFont typeface="Wingdings" panose="05000000000000000000" pitchFamily="2" charset="2"/>
              <a:buChar char="Ø"/>
            </a:pPr>
            <a:endParaRPr lang="fr-FR" sz="1800" dirty="0"/>
          </a:p>
          <a:p>
            <a:endParaRPr lang="fr-FR" sz="1800" dirty="0"/>
          </a:p>
        </p:txBody>
      </p:sp>
      <p:sp>
        <p:nvSpPr>
          <p:cNvPr id="6" name="Espace réservé du numéro de diapositive 5">
            <a:extLst>
              <a:ext uri="{FF2B5EF4-FFF2-40B4-BE49-F238E27FC236}">
                <a16:creationId xmlns:a16="http://schemas.microsoft.com/office/drawing/2014/main" id="{A694229D-E66B-7C46-946E-51D70FCADDD7}"/>
              </a:ext>
            </a:extLst>
          </p:cNvPr>
          <p:cNvSpPr>
            <a:spLocks noGrp="1"/>
          </p:cNvSpPr>
          <p:nvPr>
            <p:ph type="sldNum" sz="quarter" idx="4"/>
          </p:nvPr>
        </p:nvSpPr>
        <p:spPr/>
        <p:txBody>
          <a:bodyPr/>
          <a:lstStyle/>
          <a:p>
            <a:fld id="{29261803-2079-ED4E-A7C6-0F90FE7BB400}" type="slidenum">
              <a:rPr lang="fr-FR" smtClean="0"/>
              <a:pPr/>
              <a:t>3</a:t>
            </a:fld>
            <a:endParaRPr lang="fr-FR" dirty="0"/>
          </a:p>
        </p:txBody>
      </p:sp>
      <p:pic>
        <p:nvPicPr>
          <p:cNvPr id="7" name="Image 6">
            <a:extLst>
              <a:ext uri="{FF2B5EF4-FFF2-40B4-BE49-F238E27FC236}">
                <a16:creationId xmlns:a16="http://schemas.microsoft.com/office/drawing/2014/main" id="{09B19A6B-9BBD-45A1-8787-B95B5078ADD4}"/>
              </a:ext>
            </a:extLst>
          </p:cNvPr>
          <p:cNvPicPr>
            <a:picLocks noChangeAspect="1"/>
          </p:cNvPicPr>
          <p:nvPr/>
        </p:nvPicPr>
        <p:blipFill>
          <a:blip r:embed="rId2"/>
          <a:stretch>
            <a:fillRect/>
          </a:stretch>
        </p:blipFill>
        <p:spPr>
          <a:xfrm>
            <a:off x="1784496" y="6077770"/>
            <a:ext cx="2307267" cy="399860"/>
          </a:xfrm>
          <a:prstGeom prst="rect">
            <a:avLst/>
          </a:prstGeom>
        </p:spPr>
      </p:pic>
      <p:sp>
        <p:nvSpPr>
          <p:cNvPr id="8" name="Espace réservé du texte 3">
            <a:extLst>
              <a:ext uri="{FF2B5EF4-FFF2-40B4-BE49-F238E27FC236}">
                <a16:creationId xmlns:a16="http://schemas.microsoft.com/office/drawing/2014/main" id="{92181F68-40B8-4470-CAE3-C8F9F655AC65}"/>
              </a:ext>
            </a:extLst>
          </p:cNvPr>
          <p:cNvSpPr txBox="1">
            <a:spLocks/>
          </p:cNvSpPr>
          <p:nvPr/>
        </p:nvSpPr>
        <p:spPr>
          <a:xfrm>
            <a:off x="6465903" y="1504950"/>
            <a:ext cx="4655671" cy="3452495"/>
          </a:xfrm>
          <a:prstGeom prst="rect">
            <a:avLst/>
          </a:prstGeom>
        </p:spPr>
        <p:txBody>
          <a:bodyPr/>
          <a:lstStyle>
            <a:lvl1pPr marL="0" marR="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sz="11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t>Compétences</a:t>
            </a:r>
          </a:p>
          <a:p>
            <a:pPr marL="285750" indent="-285750">
              <a:buFont typeface="Wingdings" panose="05000000000000000000" pitchFamily="2" charset="2"/>
              <a:buChar char="Ø"/>
            </a:pPr>
            <a:r>
              <a:rPr lang="fr-FR" sz="1800" dirty="0"/>
              <a:t>Mise en place d’un développement Agile</a:t>
            </a:r>
          </a:p>
          <a:p>
            <a:pPr marL="285750" indent="-285750">
              <a:buFont typeface="Wingdings" panose="05000000000000000000" pitchFamily="2" charset="2"/>
              <a:buChar char="Ø"/>
            </a:pPr>
            <a:r>
              <a:rPr lang="fr-FR" sz="1800" dirty="0"/>
              <a:t>Développement (un peu)</a:t>
            </a:r>
          </a:p>
          <a:p>
            <a:pPr marL="285750" indent="-285750">
              <a:buFont typeface="Wingdings" panose="05000000000000000000" pitchFamily="2" charset="2"/>
              <a:buChar char="Ø"/>
            </a:pPr>
            <a:r>
              <a:rPr lang="fr-FR" sz="1800" dirty="0"/>
              <a:t>Méthodes des tests</a:t>
            </a:r>
          </a:p>
          <a:p>
            <a:pPr marL="285750" indent="-285750">
              <a:buFont typeface="Wingdings" panose="05000000000000000000" pitchFamily="2" charset="2"/>
              <a:buChar char="Ø"/>
            </a:pPr>
            <a:r>
              <a:rPr lang="fr-FR" sz="1800" dirty="0"/>
              <a:t>Couverture de test</a:t>
            </a:r>
          </a:p>
          <a:p>
            <a:pPr marL="285750" indent="-285750">
              <a:buFont typeface="Wingdings" panose="05000000000000000000" pitchFamily="2" charset="2"/>
              <a:buChar char="Ø"/>
            </a:pPr>
            <a:r>
              <a:rPr lang="fr-FR" sz="1800" dirty="0"/>
              <a:t>Automatisation des tests</a:t>
            </a:r>
          </a:p>
          <a:p>
            <a:pPr marL="285750" indent="-285750">
              <a:buFont typeface="Wingdings" panose="05000000000000000000" pitchFamily="2" charset="2"/>
              <a:buChar char="Ø"/>
            </a:pPr>
            <a:endParaRPr lang="fr-FR" sz="1800" dirty="0"/>
          </a:p>
          <a:p>
            <a:pPr marL="285750" indent="-285750">
              <a:buFont typeface="Wingdings" panose="05000000000000000000" pitchFamily="2" charset="2"/>
              <a:buChar char="Ø"/>
            </a:pPr>
            <a:endParaRPr lang="fr-FR" sz="1800" dirty="0"/>
          </a:p>
          <a:p>
            <a:endParaRPr lang="fr-FR" sz="1800" dirty="0"/>
          </a:p>
        </p:txBody>
      </p:sp>
    </p:spTree>
    <p:extLst>
      <p:ext uri="{BB962C8B-B14F-4D97-AF65-F5344CB8AC3E}">
        <p14:creationId xmlns:p14="http://schemas.microsoft.com/office/powerpoint/2010/main" val="2410832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E3C8986F-1B66-77D1-3819-C62ABA42B2A8}"/>
              </a:ext>
            </a:extLst>
          </p:cNvPr>
          <p:cNvSpPr>
            <a:spLocks noGrp="1"/>
          </p:cNvSpPr>
          <p:nvPr>
            <p:ph type="ftr" sz="quarter" idx="10"/>
          </p:nvPr>
        </p:nvSpPr>
        <p:spPr/>
        <p:txBody>
          <a:bodyPr/>
          <a:lstStyle/>
          <a:p>
            <a:r>
              <a:rPr lang="fr-FR" dirty="0"/>
              <a:t>BQTSI Project</a:t>
            </a:r>
          </a:p>
        </p:txBody>
      </p:sp>
      <p:sp>
        <p:nvSpPr>
          <p:cNvPr id="4" name="Espace réservé du texte 3">
            <a:extLst>
              <a:ext uri="{FF2B5EF4-FFF2-40B4-BE49-F238E27FC236}">
                <a16:creationId xmlns:a16="http://schemas.microsoft.com/office/drawing/2014/main" id="{DB087296-8482-7313-46FE-DB3117C596B6}"/>
              </a:ext>
            </a:extLst>
          </p:cNvPr>
          <p:cNvSpPr>
            <a:spLocks noGrp="1"/>
          </p:cNvSpPr>
          <p:nvPr>
            <p:ph type="body" sz="quarter" idx="12"/>
          </p:nvPr>
        </p:nvSpPr>
        <p:spPr/>
        <p:txBody>
          <a:bodyPr/>
          <a:lstStyle/>
          <a:p>
            <a:r>
              <a:rPr lang="fr-FR" dirty="0"/>
              <a:t>Le projet…</a:t>
            </a:r>
          </a:p>
        </p:txBody>
      </p:sp>
      <p:sp>
        <p:nvSpPr>
          <p:cNvPr id="8" name="Espace réservé du texte 7">
            <a:extLst>
              <a:ext uri="{FF2B5EF4-FFF2-40B4-BE49-F238E27FC236}">
                <a16:creationId xmlns:a16="http://schemas.microsoft.com/office/drawing/2014/main" id="{2ECF9CFE-B7D3-DC2F-7759-71102E590837}"/>
              </a:ext>
            </a:extLst>
          </p:cNvPr>
          <p:cNvSpPr>
            <a:spLocks noGrp="1"/>
          </p:cNvSpPr>
          <p:nvPr>
            <p:ph type="body" sz="quarter" idx="14"/>
          </p:nvPr>
        </p:nvSpPr>
        <p:spPr/>
        <p:txBody>
          <a:bodyPr/>
          <a:lstStyle/>
          <a:p>
            <a:r>
              <a:rPr lang="fr-FR" dirty="0"/>
              <a:t>L’entreprise The BQTSI (Institut Sylvain Tancrède Quitterie Bérangère) fait face à des difficultés de transmission et validation d’informations entre différents services. </a:t>
            </a:r>
          </a:p>
          <a:p>
            <a:endParaRPr lang="fr-FR" dirty="0"/>
          </a:p>
          <a:p>
            <a:r>
              <a:rPr lang="fr-FR" dirty="0"/>
              <a:t>L’accroissement récent des effectifs et le turn-over des personnels ne permettent plus de se satisfaire d’une solution mail.</a:t>
            </a:r>
          </a:p>
        </p:txBody>
      </p:sp>
      <p:sp>
        <p:nvSpPr>
          <p:cNvPr id="3" name="Espace réservé du numéro de diapositive 2">
            <a:extLst>
              <a:ext uri="{FF2B5EF4-FFF2-40B4-BE49-F238E27FC236}">
                <a16:creationId xmlns:a16="http://schemas.microsoft.com/office/drawing/2014/main" id="{FB66E10A-33B5-15C9-4217-9A7B16610825}"/>
              </a:ext>
            </a:extLst>
          </p:cNvPr>
          <p:cNvSpPr>
            <a:spLocks noGrp="1"/>
          </p:cNvSpPr>
          <p:nvPr>
            <p:ph type="sldNum" sz="quarter" idx="4294967295"/>
          </p:nvPr>
        </p:nvSpPr>
        <p:spPr>
          <a:xfrm>
            <a:off x="11715750" y="6294438"/>
            <a:ext cx="476250" cy="365125"/>
          </a:xfrm>
        </p:spPr>
        <p:txBody>
          <a:bodyPr/>
          <a:lstStyle/>
          <a:p>
            <a:fld id="{29261803-2079-ED4E-A7C6-0F90FE7BB400}" type="slidenum">
              <a:rPr lang="fr-FR" smtClean="0"/>
              <a:pPr/>
              <a:t>4</a:t>
            </a:fld>
            <a:endParaRPr lang="fr-FR" dirty="0"/>
          </a:p>
        </p:txBody>
      </p:sp>
      <p:pic>
        <p:nvPicPr>
          <p:cNvPr id="10" name="Image 9" descr="Une image contenant texte&#10;&#10;Description générée automatiquement">
            <a:extLst>
              <a:ext uri="{FF2B5EF4-FFF2-40B4-BE49-F238E27FC236}">
                <a16:creationId xmlns:a16="http://schemas.microsoft.com/office/drawing/2014/main" id="{1EB91721-7CE9-E1DF-B690-470BCF2C9C12}"/>
              </a:ext>
            </a:extLst>
          </p:cNvPr>
          <p:cNvPicPr>
            <a:picLocks noChangeAspect="1"/>
          </p:cNvPicPr>
          <p:nvPr/>
        </p:nvPicPr>
        <p:blipFill>
          <a:blip r:embed="rId2"/>
          <a:stretch>
            <a:fillRect/>
          </a:stretch>
        </p:blipFill>
        <p:spPr>
          <a:xfrm>
            <a:off x="9354090" y="2546938"/>
            <a:ext cx="2076958" cy="861382"/>
          </a:xfrm>
          <a:prstGeom prst="rect">
            <a:avLst/>
          </a:prstGeom>
        </p:spPr>
      </p:pic>
    </p:spTree>
    <p:extLst>
      <p:ext uri="{BB962C8B-B14F-4D97-AF65-F5344CB8AC3E}">
        <p14:creationId xmlns:p14="http://schemas.microsoft.com/office/powerpoint/2010/main" val="2894294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ED7B0B22-EE4B-7081-BCD6-3FDA8CAB7214}"/>
              </a:ext>
            </a:extLst>
          </p:cNvPr>
          <p:cNvSpPr>
            <a:spLocks noGrp="1"/>
          </p:cNvSpPr>
          <p:nvPr>
            <p:ph type="ftr" sz="quarter" idx="10"/>
          </p:nvPr>
        </p:nvSpPr>
        <p:spPr/>
        <p:txBody>
          <a:bodyPr/>
          <a:lstStyle/>
          <a:p>
            <a:r>
              <a:rPr lang="fr-FR" dirty="0"/>
              <a:t>BQTSI Project</a:t>
            </a:r>
          </a:p>
        </p:txBody>
      </p:sp>
      <p:sp>
        <p:nvSpPr>
          <p:cNvPr id="5" name="Espace réservé du texte 4">
            <a:extLst>
              <a:ext uri="{FF2B5EF4-FFF2-40B4-BE49-F238E27FC236}">
                <a16:creationId xmlns:a16="http://schemas.microsoft.com/office/drawing/2014/main" id="{2EE35D8E-C3A0-231A-8679-A10590C43DE2}"/>
              </a:ext>
            </a:extLst>
          </p:cNvPr>
          <p:cNvSpPr>
            <a:spLocks noGrp="1"/>
          </p:cNvSpPr>
          <p:nvPr>
            <p:ph type="body" sz="quarter" idx="12"/>
          </p:nvPr>
        </p:nvSpPr>
        <p:spPr/>
        <p:txBody>
          <a:bodyPr/>
          <a:lstStyle/>
          <a:p>
            <a:r>
              <a:rPr lang="fr-FR" dirty="0"/>
              <a:t>BQTSI en chiffres</a:t>
            </a:r>
          </a:p>
        </p:txBody>
      </p:sp>
      <p:sp>
        <p:nvSpPr>
          <p:cNvPr id="6" name="Espace réservé du texte 5">
            <a:extLst>
              <a:ext uri="{FF2B5EF4-FFF2-40B4-BE49-F238E27FC236}">
                <a16:creationId xmlns:a16="http://schemas.microsoft.com/office/drawing/2014/main" id="{A6319C7A-83A2-90FF-6F2C-3DC6B2798658}"/>
              </a:ext>
            </a:extLst>
          </p:cNvPr>
          <p:cNvSpPr>
            <a:spLocks noGrp="1"/>
          </p:cNvSpPr>
          <p:nvPr>
            <p:ph type="body" sz="quarter" idx="13"/>
          </p:nvPr>
        </p:nvSpPr>
        <p:spPr/>
        <p:txBody>
          <a:bodyPr/>
          <a:lstStyle/>
          <a:p>
            <a:r>
              <a:rPr lang="fr-FR" dirty="0"/>
              <a:t>Une croissance rapide</a:t>
            </a:r>
          </a:p>
        </p:txBody>
      </p:sp>
      <p:sp>
        <p:nvSpPr>
          <p:cNvPr id="7" name="Espace réservé du texte 6">
            <a:extLst>
              <a:ext uri="{FF2B5EF4-FFF2-40B4-BE49-F238E27FC236}">
                <a16:creationId xmlns:a16="http://schemas.microsoft.com/office/drawing/2014/main" id="{179B01A8-3469-8B60-D910-0FF34CE38EA1}"/>
              </a:ext>
            </a:extLst>
          </p:cNvPr>
          <p:cNvSpPr>
            <a:spLocks noGrp="1"/>
          </p:cNvSpPr>
          <p:nvPr>
            <p:ph type="body" sz="quarter" idx="14"/>
          </p:nvPr>
        </p:nvSpPr>
        <p:spPr/>
        <p:txBody>
          <a:bodyPr/>
          <a:lstStyle/>
          <a:p>
            <a:pPr marL="171450" indent="-171450">
              <a:buFont typeface="Arial" panose="020B0604020202020204" pitchFamily="34" charset="0"/>
              <a:buChar char="•"/>
            </a:pPr>
            <a:r>
              <a:rPr lang="fr-FR" dirty="0"/>
              <a:t>Fondée en 1987</a:t>
            </a:r>
          </a:p>
          <a:p>
            <a:pPr marL="171450" indent="-171450">
              <a:buFont typeface="Arial" panose="020B0604020202020204" pitchFamily="34" charset="0"/>
              <a:buChar char="•"/>
            </a:pPr>
            <a:r>
              <a:rPr lang="fr-FR" dirty="0"/>
              <a:t>Siège social à Wambrechies</a:t>
            </a:r>
          </a:p>
          <a:p>
            <a:pPr marL="171450" indent="-171450">
              <a:buFont typeface="Arial" panose="020B0604020202020204" pitchFamily="34" charset="0"/>
              <a:buChar char="•"/>
            </a:pPr>
            <a:r>
              <a:rPr lang="fr-FR" dirty="0"/>
              <a:t>1300 Salariés sur 3 continents (Europe, Amérique du nord et Asie)</a:t>
            </a:r>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r>
              <a:rPr lang="fr-FR" dirty="0"/>
              <a:t>E/S Sortie personnel 300/an</a:t>
            </a:r>
          </a:p>
        </p:txBody>
      </p:sp>
      <p:sp>
        <p:nvSpPr>
          <p:cNvPr id="8" name="Espace réservé du texte 7">
            <a:extLst>
              <a:ext uri="{FF2B5EF4-FFF2-40B4-BE49-F238E27FC236}">
                <a16:creationId xmlns:a16="http://schemas.microsoft.com/office/drawing/2014/main" id="{C53DA150-6E25-B65D-5063-C56A717235A5}"/>
              </a:ext>
            </a:extLst>
          </p:cNvPr>
          <p:cNvSpPr>
            <a:spLocks noGrp="1"/>
          </p:cNvSpPr>
          <p:nvPr>
            <p:ph type="body" sz="quarter" idx="15"/>
          </p:nvPr>
        </p:nvSpPr>
        <p:spPr/>
        <p:txBody>
          <a:bodyPr/>
          <a:lstStyle/>
          <a:p>
            <a:r>
              <a:rPr lang="fr-FR" dirty="0"/>
              <a:t>Description des services impactés : </a:t>
            </a:r>
          </a:p>
          <a:p>
            <a:pPr marL="171450" indent="-171450">
              <a:buFont typeface="Arial" panose="020B0604020202020204" pitchFamily="34" charset="0"/>
              <a:buChar char="•"/>
            </a:pPr>
            <a:r>
              <a:rPr lang="fr-FR" dirty="0"/>
              <a:t>Service RH de 15 personnes</a:t>
            </a:r>
          </a:p>
          <a:p>
            <a:pPr marL="171450" indent="-171450">
              <a:buFont typeface="Arial" panose="020B0604020202020204" pitchFamily="34" charset="0"/>
              <a:buChar char="•"/>
            </a:pPr>
            <a:r>
              <a:rPr lang="fr-FR" dirty="0"/>
              <a:t>Service Identité de 20 personnes</a:t>
            </a:r>
          </a:p>
          <a:p>
            <a:pPr marL="171450" indent="-171450">
              <a:buFont typeface="Arial" panose="020B0604020202020204" pitchFamily="34" charset="0"/>
              <a:buChar char="•"/>
            </a:pPr>
            <a:r>
              <a:rPr lang="fr-FR" dirty="0"/>
              <a:t>Service Technique 19 personnes</a:t>
            </a:r>
          </a:p>
          <a:p>
            <a:pPr marL="171450" indent="-171450">
              <a:buFont typeface="Arial" panose="020B0604020202020204" pitchFamily="34" charset="0"/>
              <a:buChar char="•"/>
            </a:pPr>
            <a:r>
              <a:rPr lang="fr-FR" dirty="0"/>
              <a:t>53 Managers de productions répartis sur 3 continents</a:t>
            </a:r>
          </a:p>
          <a:p>
            <a:pPr marL="171450" indent="-171450">
              <a:buFont typeface="Arial" panose="020B0604020202020204" pitchFamily="34" charset="0"/>
              <a:buChar char="•"/>
            </a:pPr>
            <a:endParaRPr lang="fr-FR" dirty="0"/>
          </a:p>
          <a:p>
            <a:r>
              <a:rPr lang="fr-FR" dirty="0"/>
              <a:t>Histoire brève de BQTSI</a:t>
            </a:r>
          </a:p>
          <a:p>
            <a:pPr marL="171450" indent="-171450">
              <a:buFont typeface="Arial" panose="020B0604020202020204" pitchFamily="34" charset="0"/>
              <a:buChar char="•"/>
            </a:pPr>
            <a:r>
              <a:rPr lang="fr-FR" dirty="0"/>
              <a:t>1987 – Fondation de BQTSI</a:t>
            </a:r>
          </a:p>
          <a:p>
            <a:pPr marL="171450" indent="-171450">
              <a:buFont typeface="Arial" panose="020B0604020202020204" pitchFamily="34" charset="0"/>
              <a:buChar char="•"/>
            </a:pPr>
            <a:r>
              <a:rPr lang="fr-FR" dirty="0"/>
              <a:t>1998 – BQTSI Canada</a:t>
            </a:r>
          </a:p>
          <a:p>
            <a:pPr marL="171450" indent="-171450">
              <a:buFont typeface="Arial" panose="020B0604020202020204" pitchFamily="34" charset="0"/>
              <a:buChar char="•"/>
            </a:pPr>
            <a:r>
              <a:rPr lang="fr-FR" dirty="0"/>
              <a:t>2019 – BQTSI Japon</a:t>
            </a:r>
          </a:p>
          <a:p>
            <a:endParaRPr lang="fr-FR" dirty="0"/>
          </a:p>
        </p:txBody>
      </p:sp>
    </p:spTree>
    <p:extLst>
      <p:ext uri="{BB962C8B-B14F-4D97-AF65-F5344CB8AC3E}">
        <p14:creationId xmlns:p14="http://schemas.microsoft.com/office/powerpoint/2010/main" val="3706427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89846FE6-CA0A-AE12-1203-7174E312413C}"/>
              </a:ext>
            </a:extLst>
          </p:cNvPr>
          <p:cNvSpPr>
            <a:spLocks noGrp="1"/>
          </p:cNvSpPr>
          <p:nvPr>
            <p:ph type="ftr" sz="quarter" idx="3"/>
          </p:nvPr>
        </p:nvSpPr>
        <p:spPr/>
        <p:txBody>
          <a:bodyPr/>
          <a:lstStyle/>
          <a:p>
            <a:r>
              <a:rPr lang="fr-FR" dirty="0"/>
              <a:t>BQTSI Project</a:t>
            </a:r>
          </a:p>
        </p:txBody>
      </p:sp>
      <p:sp>
        <p:nvSpPr>
          <p:cNvPr id="3" name="Espace réservé du numéro de diapositive 2">
            <a:extLst>
              <a:ext uri="{FF2B5EF4-FFF2-40B4-BE49-F238E27FC236}">
                <a16:creationId xmlns:a16="http://schemas.microsoft.com/office/drawing/2014/main" id="{1745DB80-7173-A6F0-A6AE-FC67906A60EA}"/>
              </a:ext>
            </a:extLst>
          </p:cNvPr>
          <p:cNvSpPr>
            <a:spLocks noGrp="1"/>
          </p:cNvSpPr>
          <p:nvPr>
            <p:ph type="sldNum" sz="quarter" idx="4"/>
          </p:nvPr>
        </p:nvSpPr>
        <p:spPr/>
        <p:txBody>
          <a:bodyPr/>
          <a:lstStyle/>
          <a:p>
            <a:fld id="{29261803-2079-ED4E-A7C6-0F90FE7BB400}" type="slidenum">
              <a:rPr lang="fr-FR" smtClean="0"/>
              <a:pPr/>
              <a:t>6</a:t>
            </a:fld>
            <a:endParaRPr lang="fr-FR" dirty="0"/>
          </a:p>
        </p:txBody>
      </p:sp>
      <p:sp>
        <p:nvSpPr>
          <p:cNvPr id="8" name="Espace réservé du texte 7">
            <a:extLst>
              <a:ext uri="{FF2B5EF4-FFF2-40B4-BE49-F238E27FC236}">
                <a16:creationId xmlns:a16="http://schemas.microsoft.com/office/drawing/2014/main" id="{08C73662-964A-CED6-F7BE-AA1839E06A44}"/>
              </a:ext>
            </a:extLst>
          </p:cNvPr>
          <p:cNvSpPr>
            <a:spLocks noGrp="1"/>
          </p:cNvSpPr>
          <p:nvPr>
            <p:ph type="body" sz="quarter" idx="12"/>
          </p:nvPr>
        </p:nvSpPr>
        <p:spPr>
          <a:xfrm>
            <a:off x="1070427" y="551056"/>
            <a:ext cx="5746009" cy="1368745"/>
          </a:xfrm>
        </p:spPr>
        <p:txBody>
          <a:bodyPr/>
          <a:lstStyle/>
          <a:p>
            <a:r>
              <a:rPr lang="fr-FR" dirty="0"/>
              <a:t>Organigramme </a:t>
            </a:r>
          </a:p>
        </p:txBody>
      </p:sp>
      <p:pic>
        <p:nvPicPr>
          <p:cNvPr id="12" name="Image 11">
            <a:extLst>
              <a:ext uri="{FF2B5EF4-FFF2-40B4-BE49-F238E27FC236}">
                <a16:creationId xmlns:a16="http://schemas.microsoft.com/office/drawing/2014/main" id="{B29AED2A-9E76-FE6F-5D33-BF25C38E81D5}"/>
              </a:ext>
            </a:extLst>
          </p:cNvPr>
          <p:cNvPicPr>
            <a:picLocks noChangeAspect="1"/>
          </p:cNvPicPr>
          <p:nvPr/>
        </p:nvPicPr>
        <p:blipFill>
          <a:blip r:embed="rId2"/>
          <a:stretch>
            <a:fillRect/>
          </a:stretch>
        </p:blipFill>
        <p:spPr>
          <a:xfrm>
            <a:off x="1864659" y="1147482"/>
            <a:ext cx="8462682" cy="4563035"/>
          </a:xfrm>
          <a:prstGeom prst="rect">
            <a:avLst/>
          </a:prstGeom>
        </p:spPr>
      </p:pic>
    </p:spTree>
    <p:extLst>
      <p:ext uri="{BB962C8B-B14F-4D97-AF65-F5344CB8AC3E}">
        <p14:creationId xmlns:p14="http://schemas.microsoft.com/office/powerpoint/2010/main" val="3608703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8FCE9DAA-8855-BD80-86E2-A26770F1B411}"/>
              </a:ext>
            </a:extLst>
          </p:cNvPr>
          <p:cNvSpPr>
            <a:spLocks noGrp="1"/>
          </p:cNvSpPr>
          <p:nvPr>
            <p:ph type="ftr" sz="quarter" idx="3"/>
          </p:nvPr>
        </p:nvSpPr>
        <p:spPr/>
        <p:txBody>
          <a:bodyPr/>
          <a:lstStyle/>
          <a:p>
            <a:r>
              <a:rPr lang="fr-FR" dirty="0"/>
              <a:t>BQTSI Project</a:t>
            </a:r>
          </a:p>
        </p:txBody>
      </p:sp>
      <p:sp>
        <p:nvSpPr>
          <p:cNvPr id="3" name="Espace réservé du numéro de diapositive 2">
            <a:extLst>
              <a:ext uri="{FF2B5EF4-FFF2-40B4-BE49-F238E27FC236}">
                <a16:creationId xmlns:a16="http://schemas.microsoft.com/office/drawing/2014/main" id="{A14345A7-8D3A-E05D-E9C5-13504FB8E050}"/>
              </a:ext>
            </a:extLst>
          </p:cNvPr>
          <p:cNvSpPr>
            <a:spLocks noGrp="1"/>
          </p:cNvSpPr>
          <p:nvPr>
            <p:ph type="sldNum" sz="quarter" idx="4"/>
          </p:nvPr>
        </p:nvSpPr>
        <p:spPr/>
        <p:txBody>
          <a:bodyPr/>
          <a:lstStyle/>
          <a:p>
            <a:fld id="{29261803-2079-ED4E-A7C6-0F90FE7BB400}" type="slidenum">
              <a:rPr lang="fr-FR" smtClean="0"/>
              <a:pPr/>
              <a:t>7</a:t>
            </a:fld>
            <a:endParaRPr lang="fr-FR" dirty="0"/>
          </a:p>
        </p:txBody>
      </p:sp>
      <p:sp>
        <p:nvSpPr>
          <p:cNvPr id="8" name="Espace réservé du texte 7">
            <a:extLst>
              <a:ext uri="{FF2B5EF4-FFF2-40B4-BE49-F238E27FC236}">
                <a16:creationId xmlns:a16="http://schemas.microsoft.com/office/drawing/2014/main" id="{4F4D1E36-A1E6-044F-5DB3-DD7763C00007}"/>
              </a:ext>
            </a:extLst>
          </p:cNvPr>
          <p:cNvSpPr>
            <a:spLocks noGrp="1"/>
          </p:cNvSpPr>
          <p:nvPr>
            <p:ph type="body" sz="quarter" idx="12"/>
          </p:nvPr>
        </p:nvSpPr>
        <p:spPr>
          <a:xfrm>
            <a:off x="946140" y="841910"/>
            <a:ext cx="5746009" cy="685050"/>
          </a:xfrm>
        </p:spPr>
        <p:txBody>
          <a:bodyPr/>
          <a:lstStyle/>
          <a:p>
            <a:r>
              <a:rPr lang="fr-FR" dirty="0"/>
              <a:t>Expression des besoins (1/6)</a:t>
            </a:r>
          </a:p>
        </p:txBody>
      </p:sp>
      <p:sp>
        <p:nvSpPr>
          <p:cNvPr id="9" name="Espace réservé du texte 8">
            <a:extLst>
              <a:ext uri="{FF2B5EF4-FFF2-40B4-BE49-F238E27FC236}">
                <a16:creationId xmlns:a16="http://schemas.microsoft.com/office/drawing/2014/main" id="{01D8C819-A6D9-FEBD-F8F0-928EA8CE950B}"/>
              </a:ext>
            </a:extLst>
          </p:cNvPr>
          <p:cNvSpPr>
            <a:spLocks noGrp="1"/>
          </p:cNvSpPr>
          <p:nvPr>
            <p:ph type="body" sz="quarter" idx="13"/>
          </p:nvPr>
        </p:nvSpPr>
        <p:spPr>
          <a:xfrm>
            <a:off x="1070427" y="1526960"/>
            <a:ext cx="5419150" cy="240604"/>
          </a:xfrm>
        </p:spPr>
        <p:txBody>
          <a:bodyPr/>
          <a:lstStyle/>
          <a:p>
            <a:r>
              <a:rPr lang="fr-FR" dirty="0"/>
              <a:t>Communication Interservices sur un besoin spécifique</a:t>
            </a:r>
          </a:p>
        </p:txBody>
      </p:sp>
      <p:sp>
        <p:nvSpPr>
          <p:cNvPr id="10" name="Espace réservé du texte 9">
            <a:extLst>
              <a:ext uri="{FF2B5EF4-FFF2-40B4-BE49-F238E27FC236}">
                <a16:creationId xmlns:a16="http://schemas.microsoft.com/office/drawing/2014/main" id="{50B10628-14C5-8A37-6927-B3D64B1B88ED}"/>
              </a:ext>
            </a:extLst>
          </p:cNvPr>
          <p:cNvSpPr>
            <a:spLocks noGrp="1"/>
          </p:cNvSpPr>
          <p:nvPr>
            <p:ph type="body" sz="quarter" idx="14"/>
          </p:nvPr>
        </p:nvSpPr>
        <p:spPr>
          <a:xfrm>
            <a:off x="1070426" y="2032986"/>
            <a:ext cx="9597573" cy="2924459"/>
          </a:xfrm>
        </p:spPr>
        <p:txBody>
          <a:bodyPr/>
          <a:lstStyle/>
          <a:p>
            <a:r>
              <a:rPr lang="fr-FR" dirty="0"/>
              <a:t>Cette plateforme de communication est indépendante du SI existant.</a:t>
            </a:r>
          </a:p>
          <a:p>
            <a:endParaRPr lang="fr-FR" dirty="0"/>
          </a:p>
          <a:p>
            <a:r>
              <a:rPr lang="fr-FR" dirty="0"/>
              <a:t>Le </a:t>
            </a:r>
            <a:r>
              <a:rPr lang="fr-FR" i="1" dirty="0"/>
              <a:t>turn-over</a:t>
            </a:r>
            <a:r>
              <a:rPr lang="fr-FR" dirty="0"/>
              <a:t> important implique une gestion du matériel qui s’est complexifiée à travers le temps. </a:t>
            </a:r>
          </a:p>
          <a:p>
            <a:r>
              <a:rPr lang="fr-FR" dirty="0"/>
              <a:t>Lors de l’arrivée d’un nouvel arrivant, c’est le service RH qui attribue le matériel et les droits d’accès en fonction de la fiche de poste (ex : un développeur se voit assigné un PC HP-</a:t>
            </a:r>
            <a:r>
              <a:rPr lang="fr-FR" dirty="0" err="1"/>
              <a:t>Zbook</a:t>
            </a:r>
            <a:r>
              <a:rPr lang="fr-FR" dirty="0"/>
              <a:t> Power G8, il aura accès aux serveurs applicatifs type Cadre technique). </a:t>
            </a:r>
          </a:p>
          <a:p>
            <a:endParaRPr lang="fr-FR" dirty="0"/>
          </a:p>
          <a:p>
            <a:r>
              <a:rPr lang="fr-FR" dirty="0"/>
              <a:t>Toutefois dans certains cas, les besoins sont plus spécifiques (Salarié temporaire auquel les accès seront restreints ou étendus – besoins matériels spécifiques). Dans ce cas, les besoins sont remontés par le Manager de production auquel est rattaché le salarié. Malheureusement pour des raisons diverses, ces remontées ne sont pas synchrones entre les services ce qui génère des complications : </a:t>
            </a:r>
          </a:p>
          <a:p>
            <a:pPr marL="171450" indent="-171450">
              <a:buFont typeface="Arial" panose="020B0604020202020204" pitchFamily="34" charset="0"/>
              <a:buChar char="•"/>
            </a:pPr>
            <a:r>
              <a:rPr lang="fr-FR" dirty="0"/>
              <a:t>Les droits ne sont pas les bons et doivent être modifiés avec tous les risques de sécurité liés.</a:t>
            </a:r>
          </a:p>
          <a:p>
            <a:pPr marL="171450" indent="-171450">
              <a:buFont typeface="Arial" panose="020B0604020202020204" pitchFamily="34" charset="0"/>
              <a:buChar char="•"/>
            </a:pPr>
            <a:r>
              <a:rPr lang="fr-FR" dirty="0"/>
              <a:t>Le matériel commandé n’est pas le bon et ne correspond pas au besoin spécifique du demandeur. </a:t>
            </a:r>
          </a:p>
          <a:p>
            <a:endParaRPr lang="fr-FR" dirty="0"/>
          </a:p>
        </p:txBody>
      </p:sp>
    </p:spTree>
    <p:extLst>
      <p:ext uri="{BB962C8B-B14F-4D97-AF65-F5344CB8AC3E}">
        <p14:creationId xmlns:p14="http://schemas.microsoft.com/office/powerpoint/2010/main" val="201128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8FCE9DAA-8855-BD80-86E2-A26770F1B411}"/>
              </a:ext>
            </a:extLst>
          </p:cNvPr>
          <p:cNvSpPr>
            <a:spLocks noGrp="1"/>
          </p:cNvSpPr>
          <p:nvPr>
            <p:ph type="ftr" sz="quarter" idx="3"/>
          </p:nvPr>
        </p:nvSpPr>
        <p:spPr/>
        <p:txBody>
          <a:bodyPr/>
          <a:lstStyle/>
          <a:p>
            <a:r>
              <a:rPr lang="fr-FR" dirty="0"/>
              <a:t>BQTSI Project</a:t>
            </a:r>
          </a:p>
        </p:txBody>
      </p:sp>
      <p:sp>
        <p:nvSpPr>
          <p:cNvPr id="3" name="Espace réservé du numéro de diapositive 2">
            <a:extLst>
              <a:ext uri="{FF2B5EF4-FFF2-40B4-BE49-F238E27FC236}">
                <a16:creationId xmlns:a16="http://schemas.microsoft.com/office/drawing/2014/main" id="{A14345A7-8D3A-E05D-E9C5-13504FB8E050}"/>
              </a:ext>
            </a:extLst>
          </p:cNvPr>
          <p:cNvSpPr>
            <a:spLocks noGrp="1"/>
          </p:cNvSpPr>
          <p:nvPr>
            <p:ph type="sldNum" sz="quarter" idx="4"/>
          </p:nvPr>
        </p:nvSpPr>
        <p:spPr/>
        <p:txBody>
          <a:bodyPr/>
          <a:lstStyle/>
          <a:p>
            <a:fld id="{29261803-2079-ED4E-A7C6-0F90FE7BB400}" type="slidenum">
              <a:rPr lang="fr-FR" smtClean="0"/>
              <a:pPr/>
              <a:t>8</a:t>
            </a:fld>
            <a:endParaRPr lang="fr-FR" dirty="0"/>
          </a:p>
        </p:txBody>
      </p:sp>
      <p:sp>
        <p:nvSpPr>
          <p:cNvPr id="8" name="Espace réservé du texte 7">
            <a:extLst>
              <a:ext uri="{FF2B5EF4-FFF2-40B4-BE49-F238E27FC236}">
                <a16:creationId xmlns:a16="http://schemas.microsoft.com/office/drawing/2014/main" id="{4F4D1E36-A1E6-044F-5DB3-DD7763C00007}"/>
              </a:ext>
            </a:extLst>
          </p:cNvPr>
          <p:cNvSpPr>
            <a:spLocks noGrp="1"/>
          </p:cNvSpPr>
          <p:nvPr>
            <p:ph type="body" sz="quarter" idx="12"/>
          </p:nvPr>
        </p:nvSpPr>
        <p:spPr>
          <a:xfrm>
            <a:off x="946140" y="841910"/>
            <a:ext cx="5746009" cy="685050"/>
          </a:xfrm>
        </p:spPr>
        <p:txBody>
          <a:bodyPr/>
          <a:lstStyle/>
          <a:p>
            <a:r>
              <a:rPr lang="fr-FR" dirty="0"/>
              <a:t>Expression des besoins (2/6)</a:t>
            </a:r>
          </a:p>
        </p:txBody>
      </p:sp>
      <p:sp>
        <p:nvSpPr>
          <p:cNvPr id="9" name="Espace réservé du texte 8">
            <a:extLst>
              <a:ext uri="{FF2B5EF4-FFF2-40B4-BE49-F238E27FC236}">
                <a16:creationId xmlns:a16="http://schemas.microsoft.com/office/drawing/2014/main" id="{01D8C819-A6D9-FEBD-F8F0-928EA8CE950B}"/>
              </a:ext>
            </a:extLst>
          </p:cNvPr>
          <p:cNvSpPr>
            <a:spLocks noGrp="1"/>
          </p:cNvSpPr>
          <p:nvPr>
            <p:ph type="body" sz="quarter" idx="13"/>
          </p:nvPr>
        </p:nvSpPr>
        <p:spPr>
          <a:xfrm>
            <a:off x="1070427" y="1526960"/>
            <a:ext cx="5419150" cy="240604"/>
          </a:xfrm>
        </p:spPr>
        <p:txBody>
          <a:bodyPr/>
          <a:lstStyle/>
          <a:p>
            <a:r>
              <a:rPr lang="fr-FR" dirty="0"/>
              <a:t>Communication Interservices sur un besoin spécifique</a:t>
            </a:r>
          </a:p>
        </p:txBody>
      </p:sp>
      <p:sp>
        <p:nvSpPr>
          <p:cNvPr id="4" name="Espace réservé du texte 9">
            <a:extLst>
              <a:ext uri="{FF2B5EF4-FFF2-40B4-BE49-F238E27FC236}">
                <a16:creationId xmlns:a16="http://schemas.microsoft.com/office/drawing/2014/main" id="{A1AFEE0B-C487-4BDD-0ED5-1FEEFFC941FF}"/>
              </a:ext>
            </a:extLst>
          </p:cNvPr>
          <p:cNvSpPr txBox="1">
            <a:spLocks/>
          </p:cNvSpPr>
          <p:nvPr/>
        </p:nvSpPr>
        <p:spPr>
          <a:xfrm>
            <a:off x="1222826" y="2185386"/>
            <a:ext cx="9597573" cy="2924459"/>
          </a:xfrm>
          <a:prstGeom prst="rect">
            <a:avLst/>
          </a:prstGeom>
        </p:spPr>
        <p:txBody>
          <a:bodyPr/>
          <a:lstStyle>
            <a:lvl1pPr marL="0" marR="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sz="11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Le processus d’échange actuel entre le service RH et le manager de production pour une intégration est le suivant : </a:t>
            </a:r>
          </a:p>
          <a:p>
            <a:pPr marL="171450" indent="-171450">
              <a:buFontTx/>
              <a:buChar char="-"/>
            </a:pPr>
            <a:r>
              <a:rPr lang="fr-FR" dirty="0"/>
              <a:t>Le manager RH ouvre la fiche de poste du nouvel arrivant, il y trouve en plus des informations classiques (détail des missions, lieu d’exercice, </a:t>
            </a:r>
            <a:r>
              <a:rPr lang="fr-FR" dirty="0" err="1"/>
              <a:t>etc</a:t>
            </a:r>
            <a:r>
              <a:rPr lang="fr-FR" dirty="0"/>
              <a:t>) des informations liées au matériel mis à disposition (référence matériel, mentions complémentaires) puis droits d’accès associés</a:t>
            </a:r>
          </a:p>
          <a:p>
            <a:pPr marL="171450" indent="-171450">
              <a:buFontTx/>
              <a:buChar char="-"/>
            </a:pPr>
            <a:r>
              <a:rPr lang="fr-FR" dirty="0"/>
              <a:t>Le manager RH envoie un récap du matériel et des droits d’accès au Manager de production.</a:t>
            </a:r>
          </a:p>
          <a:p>
            <a:pPr marL="171450" indent="-171450">
              <a:buFontTx/>
              <a:buChar char="-"/>
            </a:pPr>
            <a:r>
              <a:rPr lang="fr-FR" dirty="0"/>
              <a:t>Par retour de mail, le manager de production valide ou non.</a:t>
            </a:r>
          </a:p>
          <a:p>
            <a:pPr marL="171450" indent="-171450">
              <a:buFontTx/>
              <a:buChar char="-"/>
            </a:pPr>
            <a:r>
              <a:rPr lang="fr-FR" dirty="0"/>
              <a:t>Le cas échéant le manager RH évalue la nouvelle demande puis fait un retour au manager de production (retour au point précédent)</a:t>
            </a:r>
          </a:p>
          <a:p>
            <a:pPr marL="171450" indent="-171450">
              <a:buFontTx/>
              <a:buChar char="-"/>
            </a:pPr>
            <a:r>
              <a:rPr lang="fr-FR" dirty="0"/>
              <a:t>Une fois le compromis trouvé entre les managers, l’information est transmise à la fois au service responsable technique pour la commande matériel et au service administrateur système pour mise en place des outils (c’est un autre protocole d’échanges).</a:t>
            </a:r>
          </a:p>
          <a:p>
            <a:endParaRPr lang="fr-FR" dirty="0"/>
          </a:p>
        </p:txBody>
      </p:sp>
    </p:spTree>
    <p:extLst>
      <p:ext uri="{BB962C8B-B14F-4D97-AF65-F5344CB8AC3E}">
        <p14:creationId xmlns:p14="http://schemas.microsoft.com/office/powerpoint/2010/main" val="1145312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8FCE9DAA-8855-BD80-86E2-A26770F1B411}"/>
              </a:ext>
            </a:extLst>
          </p:cNvPr>
          <p:cNvSpPr>
            <a:spLocks noGrp="1"/>
          </p:cNvSpPr>
          <p:nvPr>
            <p:ph type="ftr" sz="quarter" idx="3"/>
          </p:nvPr>
        </p:nvSpPr>
        <p:spPr/>
        <p:txBody>
          <a:bodyPr/>
          <a:lstStyle/>
          <a:p>
            <a:r>
              <a:rPr lang="fr-FR" dirty="0"/>
              <a:t>BQTSI Project</a:t>
            </a:r>
          </a:p>
        </p:txBody>
      </p:sp>
      <p:sp>
        <p:nvSpPr>
          <p:cNvPr id="3" name="Espace réservé du numéro de diapositive 2">
            <a:extLst>
              <a:ext uri="{FF2B5EF4-FFF2-40B4-BE49-F238E27FC236}">
                <a16:creationId xmlns:a16="http://schemas.microsoft.com/office/drawing/2014/main" id="{A14345A7-8D3A-E05D-E9C5-13504FB8E050}"/>
              </a:ext>
            </a:extLst>
          </p:cNvPr>
          <p:cNvSpPr>
            <a:spLocks noGrp="1"/>
          </p:cNvSpPr>
          <p:nvPr>
            <p:ph type="sldNum" sz="quarter" idx="4"/>
          </p:nvPr>
        </p:nvSpPr>
        <p:spPr/>
        <p:txBody>
          <a:bodyPr/>
          <a:lstStyle/>
          <a:p>
            <a:fld id="{29261803-2079-ED4E-A7C6-0F90FE7BB400}" type="slidenum">
              <a:rPr lang="fr-FR" smtClean="0"/>
              <a:pPr/>
              <a:t>9</a:t>
            </a:fld>
            <a:endParaRPr lang="fr-FR" dirty="0"/>
          </a:p>
        </p:txBody>
      </p:sp>
      <p:sp>
        <p:nvSpPr>
          <p:cNvPr id="8" name="Espace réservé du texte 7">
            <a:extLst>
              <a:ext uri="{FF2B5EF4-FFF2-40B4-BE49-F238E27FC236}">
                <a16:creationId xmlns:a16="http://schemas.microsoft.com/office/drawing/2014/main" id="{4F4D1E36-A1E6-044F-5DB3-DD7763C00007}"/>
              </a:ext>
            </a:extLst>
          </p:cNvPr>
          <p:cNvSpPr>
            <a:spLocks noGrp="1"/>
          </p:cNvSpPr>
          <p:nvPr>
            <p:ph type="body" sz="quarter" idx="12"/>
          </p:nvPr>
        </p:nvSpPr>
        <p:spPr>
          <a:xfrm>
            <a:off x="946140" y="841910"/>
            <a:ext cx="5746009" cy="685050"/>
          </a:xfrm>
        </p:spPr>
        <p:txBody>
          <a:bodyPr/>
          <a:lstStyle/>
          <a:p>
            <a:r>
              <a:rPr lang="fr-FR" dirty="0"/>
              <a:t>Expression des besoins (3/6)</a:t>
            </a:r>
          </a:p>
        </p:txBody>
      </p:sp>
      <p:sp>
        <p:nvSpPr>
          <p:cNvPr id="9" name="Espace réservé du texte 8">
            <a:extLst>
              <a:ext uri="{FF2B5EF4-FFF2-40B4-BE49-F238E27FC236}">
                <a16:creationId xmlns:a16="http://schemas.microsoft.com/office/drawing/2014/main" id="{01D8C819-A6D9-FEBD-F8F0-928EA8CE950B}"/>
              </a:ext>
            </a:extLst>
          </p:cNvPr>
          <p:cNvSpPr>
            <a:spLocks noGrp="1"/>
          </p:cNvSpPr>
          <p:nvPr>
            <p:ph type="body" sz="quarter" idx="13"/>
          </p:nvPr>
        </p:nvSpPr>
        <p:spPr>
          <a:xfrm>
            <a:off x="1070427" y="1526960"/>
            <a:ext cx="5419150" cy="240604"/>
          </a:xfrm>
        </p:spPr>
        <p:txBody>
          <a:bodyPr/>
          <a:lstStyle/>
          <a:p>
            <a:r>
              <a:rPr lang="fr-FR" dirty="0"/>
              <a:t>Communication Interservices sur un besoin spécifique</a:t>
            </a:r>
          </a:p>
        </p:txBody>
      </p:sp>
      <p:sp>
        <p:nvSpPr>
          <p:cNvPr id="4" name="Espace réservé du texte 9">
            <a:extLst>
              <a:ext uri="{FF2B5EF4-FFF2-40B4-BE49-F238E27FC236}">
                <a16:creationId xmlns:a16="http://schemas.microsoft.com/office/drawing/2014/main" id="{A1AFEE0B-C487-4BDD-0ED5-1FEEFFC941FF}"/>
              </a:ext>
            </a:extLst>
          </p:cNvPr>
          <p:cNvSpPr txBox="1">
            <a:spLocks/>
          </p:cNvSpPr>
          <p:nvPr/>
        </p:nvSpPr>
        <p:spPr>
          <a:xfrm>
            <a:off x="1222826" y="2185386"/>
            <a:ext cx="9597573" cy="2924459"/>
          </a:xfrm>
          <a:prstGeom prst="rect">
            <a:avLst/>
          </a:prstGeom>
        </p:spPr>
        <p:txBody>
          <a:bodyPr/>
          <a:lstStyle>
            <a:lvl1pPr marL="0" marR="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sz="11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Le processus d’échange actuel entre le service RH, le manager de production et le responsable technique pour une intégration est le suivant : </a:t>
            </a:r>
          </a:p>
          <a:p>
            <a:pPr marL="171450" indent="-171450">
              <a:buFontTx/>
              <a:buChar char="-"/>
            </a:pPr>
            <a:r>
              <a:rPr lang="fr-FR" dirty="0"/>
              <a:t>Le manager RH envoie au responsable technique le matériel à commander.</a:t>
            </a:r>
          </a:p>
          <a:p>
            <a:pPr marL="171450" indent="-171450">
              <a:buFontTx/>
              <a:buChar char="-"/>
            </a:pPr>
            <a:r>
              <a:rPr lang="fr-FR" dirty="0"/>
              <a:t>À la réception :</a:t>
            </a:r>
          </a:p>
          <a:p>
            <a:pPr marL="857250" lvl="1" indent="-171450">
              <a:buFontTx/>
              <a:buChar char="-"/>
            </a:pPr>
            <a:r>
              <a:rPr lang="fr-FR" sz="1200" dirty="0"/>
              <a:t>Si le matériel est disponible, le responsable technique informe le RH et le manager de production de la disponibilité immédiate.</a:t>
            </a:r>
          </a:p>
          <a:p>
            <a:pPr marL="857250" lvl="1" indent="-171450">
              <a:buFontTx/>
              <a:buChar char="-"/>
            </a:pPr>
            <a:r>
              <a:rPr lang="fr-FR" sz="1200" dirty="0"/>
              <a:t>Si le matériel est commandé, il informe le RH et le manager de production de la date de mise à disposition et de la possibilité de prêt d’un matériel de substitution</a:t>
            </a:r>
          </a:p>
          <a:p>
            <a:pPr marL="857250" lvl="1" indent="-171450">
              <a:buFontTx/>
              <a:buChar char="-"/>
            </a:pPr>
            <a:r>
              <a:rPr lang="fr-FR" sz="1200" dirty="0"/>
              <a:t>Si le matériel n’est plus disponible, il informe le RH et le manager de production de l’indisponibilité et propose une solution de substitution (permanente)</a:t>
            </a:r>
          </a:p>
          <a:p>
            <a:pPr marL="171450" indent="-171450">
              <a:buFontTx/>
              <a:buChar char="-"/>
            </a:pPr>
            <a:r>
              <a:rPr lang="fr-FR" sz="1200" dirty="0">
                <a:latin typeface="+mn-lt"/>
                <a:cs typeface="+mn-cs"/>
              </a:rPr>
              <a:t>Par retour de mail, le manager de production valide </a:t>
            </a:r>
            <a:r>
              <a:rPr lang="fr-FR" dirty="0"/>
              <a:t>ou non cette proposition. En cas de non validation (substitution), le manager </a:t>
            </a:r>
            <a:r>
              <a:rPr lang="fr-FR" sz="1100" dirty="0"/>
              <a:t>de production</a:t>
            </a:r>
            <a:r>
              <a:rPr lang="fr-FR" dirty="0"/>
              <a:t> refait une contre proposition à valider par le Manager RH et par le responsable technique.</a:t>
            </a:r>
          </a:p>
          <a:p>
            <a:pPr marL="171450" indent="-171450">
              <a:buFontTx/>
              <a:buChar char="-"/>
            </a:pPr>
            <a:r>
              <a:rPr lang="fr-FR" dirty="0"/>
              <a:t>Lorsqu’un compromis est trouvé, le matériel est « envoyé » au manager </a:t>
            </a:r>
            <a:r>
              <a:rPr lang="fr-FR" sz="1100" dirty="0"/>
              <a:t>de production </a:t>
            </a:r>
            <a:r>
              <a:rPr lang="fr-FR" dirty="0"/>
              <a:t>.</a:t>
            </a:r>
          </a:p>
          <a:p>
            <a:endParaRPr lang="fr-FR" dirty="0"/>
          </a:p>
        </p:txBody>
      </p:sp>
    </p:spTree>
    <p:extLst>
      <p:ext uri="{BB962C8B-B14F-4D97-AF65-F5344CB8AC3E}">
        <p14:creationId xmlns:p14="http://schemas.microsoft.com/office/powerpoint/2010/main" val="1947479716"/>
      </p:ext>
    </p:extLst>
  </p:cSld>
  <p:clrMapOvr>
    <a:masterClrMapping/>
  </p:clrMapOvr>
</p:sld>
</file>

<file path=ppt/theme/theme1.xml><?xml version="1.0" encoding="utf-8"?>
<a:theme xmlns:a="http://schemas.openxmlformats.org/drawingml/2006/main" name="COUVERTUR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U">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U + IMA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F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59c39e6d-9ac9-431c-b634-daec0c1fc680">
      <Terms xmlns="http://schemas.microsoft.com/office/infopath/2007/PartnerControls"/>
    </lcf76f155ced4ddcb4097134ff3c332f>
    <TaxCatchAll xmlns="73fe0cbb-17ed-483b-a54e-219a4eb78e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BD6BE523B07BC4C95875153247B329C" ma:contentTypeVersion="13" ma:contentTypeDescription="Crée un document." ma:contentTypeScope="" ma:versionID="d9769a7d280ac3fe1792b3cd606f1b93">
  <xsd:schema xmlns:xsd="http://www.w3.org/2001/XMLSchema" xmlns:xs="http://www.w3.org/2001/XMLSchema" xmlns:p="http://schemas.microsoft.com/office/2006/metadata/properties" xmlns:ns2="59c39e6d-9ac9-431c-b634-daec0c1fc680" xmlns:ns3="73fe0cbb-17ed-483b-a54e-219a4eb78ecc" targetNamespace="http://schemas.microsoft.com/office/2006/metadata/properties" ma:root="true" ma:fieldsID="529e8fc771cb7b879c932bb011dca0a3" ns2:_="" ns3:_="">
    <xsd:import namespace="59c39e6d-9ac9-431c-b634-daec0c1fc680"/>
    <xsd:import namespace="73fe0cbb-17ed-483b-a54e-219a4eb78ec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3:TaxCatchAll"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c39e6d-9ac9-431c-b634-daec0c1fc6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Balises d’images" ma:readOnly="false" ma:fieldId="{5cf76f15-5ced-4ddc-b409-7134ff3c332f}" ma:taxonomyMulti="true" ma:sspId="73ec7504-3861-4c39-9b6d-002a7ae0acd0" ma:termSetId="09814cd3-568e-fe90-9814-8d621ff8fb84" ma:anchorId="fba54fb3-c3e1-fe81-a776-ca4b69148c4d" ma:open="true" ma:isKeyword="false">
      <xsd:complexType>
        <xsd:sequence>
          <xsd:element ref="pc:Terms" minOccurs="0" maxOccurs="1"/>
        </xsd:sequence>
      </xsd:complex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3fe0cbb-17ed-483b-a54e-219a4eb78ecc"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32725357-31b5-4b4a-a796-fd6068e10b6e}" ma:internalName="TaxCatchAll" ma:showField="CatchAllData" ma:web="73fe0cbb-17ed-483b-a54e-219a4eb78ecc">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1CA76D-EFB5-4784-8CF0-7708BC8734B7}">
  <ds:schemaRefs>
    <ds:schemaRef ds:uri="http://schemas.microsoft.com/sharepoint/v3/contenttype/forms"/>
  </ds:schemaRefs>
</ds:datastoreItem>
</file>

<file path=customXml/itemProps2.xml><?xml version="1.0" encoding="utf-8"?>
<ds:datastoreItem xmlns:ds="http://schemas.openxmlformats.org/officeDocument/2006/customXml" ds:itemID="{09F3B898-111A-40A5-B7FC-1BBA09C7DB4B}">
  <ds:schemaRefs>
    <ds:schemaRef ds:uri="http://schemas.microsoft.com/office/2006/metadata/properties"/>
    <ds:schemaRef ds:uri="http://schemas.microsoft.com/office/infopath/2007/PartnerControls"/>
    <ds:schemaRef ds:uri="59c39e6d-9ac9-431c-b634-daec0c1fc680"/>
    <ds:schemaRef ds:uri="73fe0cbb-17ed-483b-a54e-219a4eb78ecc"/>
  </ds:schemaRefs>
</ds:datastoreItem>
</file>

<file path=customXml/itemProps3.xml><?xml version="1.0" encoding="utf-8"?>
<ds:datastoreItem xmlns:ds="http://schemas.openxmlformats.org/officeDocument/2006/customXml" ds:itemID="{3947122A-0E09-4494-AED0-8AED1D8F4A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c39e6d-9ac9-431c-b634-daec0c1fc680"/>
    <ds:schemaRef ds:uri="73fe0cbb-17ed-483b-a54e-219a4eb78e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5729</TotalTime>
  <Words>1339</Words>
  <Application>Microsoft Office PowerPoint</Application>
  <PresentationFormat>Grand écran</PresentationFormat>
  <Paragraphs>142</Paragraphs>
  <Slides>14</Slides>
  <Notes>0</Notes>
  <HiddenSlides>0</HiddenSlides>
  <MMClips>0</MMClips>
  <ScaleCrop>false</ScaleCrop>
  <HeadingPairs>
    <vt:vector size="6" baseType="variant">
      <vt:variant>
        <vt:lpstr>Polices utilisées</vt:lpstr>
      </vt:variant>
      <vt:variant>
        <vt:i4>3</vt:i4>
      </vt:variant>
      <vt:variant>
        <vt:lpstr>Thème</vt:lpstr>
      </vt:variant>
      <vt:variant>
        <vt:i4>4</vt:i4>
      </vt:variant>
      <vt:variant>
        <vt:lpstr>Titres des diapositives</vt:lpstr>
      </vt:variant>
      <vt:variant>
        <vt:i4>14</vt:i4>
      </vt:variant>
    </vt:vector>
  </HeadingPairs>
  <TitlesOfParts>
    <vt:vector size="21" baseType="lpstr">
      <vt:lpstr>Arial</vt:lpstr>
      <vt:lpstr>Calibri</vt:lpstr>
      <vt:lpstr>Wingdings</vt:lpstr>
      <vt:lpstr>COUVERTURE</vt:lpstr>
      <vt:lpstr>CONTENU</vt:lpstr>
      <vt:lpstr>CONTENU + IMAGE</vt:lpstr>
      <vt:lpstr>FIN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DISSIDENTIA 05</dc:creator>
  <cp:lastModifiedBy>MONTAGNE Fabien</cp:lastModifiedBy>
  <cp:revision>96</cp:revision>
  <dcterms:created xsi:type="dcterms:W3CDTF">2020-09-07T13:25:51Z</dcterms:created>
  <dcterms:modified xsi:type="dcterms:W3CDTF">2022-10-10T17:07:37Z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0x0101004BD6BE523B07BC4C95875153247B329C</vt:lpwstr>
  </property>
</Properties>
</file>