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8" r:id="rId2"/>
    <p:sldId id="269" r:id="rId3"/>
    <p:sldId id="273" r:id="rId4"/>
    <p:sldId id="274" r:id="rId5"/>
    <p:sldId id="275" r:id="rId6"/>
    <p:sldId id="272" r:id="rId7"/>
    <p:sldId id="285" r:id="rId8"/>
    <p:sldId id="280" r:id="rId9"/>
    <p:sldId id="282" r:id="rId10"/>
    <p:sldId id="277" r:id="rId11"/>
    <p:sldId id="281" r:id="rId12"/>
    <p:sldId id="28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ED6C00"/>
    <a:srgbClr val="2BB7B3"/>
    <a:srgbClr val="063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4" y="36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image" Target="../media/image6.svg"/><Relationship Id="rId4" Type="http://schemas.openxmlformats.org/officeDocument/2006/relationships/image" Target="../media/image18.sv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2196265E-BE18-4DBD-BF8C-C270D59D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F117C-29D9-4D6A-95C3-F71232CF5D64}"/>
              </a:ext>
            </a:extLst>
          </p:cNvPr>
          <p:cNvSpPr txBox="1"/>
          <p:nvPr/>
        </p:nvSpPr>
        <p:spPr>
          <a:xfrm>
            <a:off x="515938" y="1754911"/>
            <a:ext cx="49151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PPT</a:t>
            </a: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技巧分享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南科大开源俱乐部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F80FAD-EED6-4509-8FCE-5DEB07187C0F}"/>
              </a:ext>
            </a:extLst>
          </p:cNvPr>
          <p:cNvSpPr txBox="1"/>
          <p:nvPr/>
        </p:nvSpPr>
        <p:spPr>
          <a:xfrm>
            <a:off x="550663" y="3814901"/>
            <a:ext cx="5328758" cy="6001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牛明辉</a:t>
            </a:r>
            <a:endParaRPr kumimoji="0" lang="en-US" altLang="zh-CN" sz="1800" b="0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2022</a:t>
            </a:r>
            <a:r>
              <a:rPr lang="zh-CN" altLang="en-US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年</a:t>
            </a:r>
            <a:r>
              <a:rPr lang="en-US" altLang="zh-CN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3</a:t>
            </a:r>
            <a:r>
              <a:rPr lang="zh-CN" altLang="en-US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</a:t>
            </a:r>
            <a:r>
              <a:rPr lang="en-US" altLang="zh-CN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26</a:t>
            </a:r>
            <a:r>
              <a:rPr lang="zh-CN" altLang="en-US" spc="600" dirty="0">
                <a:solidFill>
                  <a:prstClr val="black">
                    <a:lumMod val="50000"/>
                    <a:lumOff val="50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日</a:t>
            </a: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ED6D00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2B16A50-C551-464B-AFC7-CD676570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65848" y="550338"/>
            <a:ext cx="7140668" cy="57822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16A234-D015-479F-A062-A61D12F26384}"/>
              </a:ext>
            </a:extLst>
          </p:cNvPr>
          <p:cNvSpPr/>
          <p:nvPr/>
        </p:nvSpPr>
        <p:spPr>
          <a:xfrm>
            <a:off x="617220" y="3603792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1849446-353D-43E8-8785-664EB2EC1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ïṧḷíḓé">
            <a:extLst>
              <a:ext uri="{FF2B5EF4-FFF2-40B4-BE49-F238E27FC236}">
                <a16:creationId xmlns:a16="http://schemas.microsoft.com/office/drawing/2014/main" id="{9F4DDA33-83D2-4CEC-BCEC-8F3E2809F589}"/>
              </a:ext>
            </a:extLst>
          </p:cNvPr>
          <p:cNvGrpSpPr/>
          <p:nvPr/>
        </p:nvGrpSpPr>
        <p:grpSpPr>
          <a:xfrm>
            <a:off x="873112" y="2584353"/>
            <a:ext cx="584422" cy="587010"/>
            <a:chOff x="1429614" y="3917369"/>
            <a:chExt cx="584422" cy="587010"/>
          </a:xfrm>
        </p:grpSpPr>
        <p:sp>
          <p:nvSpPr>
            <p:cNvPr id="55" name="ïSľîḋé">
              <a:extLst>
                <a:ext uri="{FF2B5EF4-FFF2-40B4-BE49-F238E27FC236}">
                  <a16:creationId xmlns:a16="http://schemas.microsoft.com/office/drawing/2014/main" id="{51FFA38C-5D65-4188-BD45-BD78C3599F4D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6" name="iṧḷídê">
              <a:extLst>
                <a:ext uri="{FF2B5EF4-FFF2-40B4-BE49-F238E27FC236}">
                  <a16:creationId xmlns:a16="http://schemas.microsoft.com/office/drawing/2014/main" id="{08B94AA1-49CF-42FF-BEF9-D93A44F5C294}"/>
                </a:ext>
              </a:extLst>
            </p:cNvPr>
            <p:cNvSpPr/>
            <p:nvPr/>
          </p:nvSpPr>
          <p:spPr bwMode="auto">
            <a:xfrm>
              <a:off x="1589143" y="4065430"/>
              <a:ext cx="265364" cy="290888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 </a:t>
              </a:r>
              <a:endParaRPr/>
            </a:p>
          </p:txBody>
        </p:sp>
      </p:grpSp>
      <p:pic>
        <p:nvPicPr>
          <p:cNvPr id="47" name="图形 46">
            <a:extLst>
              <a:ext uri="{FF2B5EF4-FFF2-40B4-BE49-F238E27FC236}">
                <a16:creationId xmlns:a16="http://schemas.microsoft.com/office/drawing/2014/main" id="{A226A8C8-A231-4793-93D4-26F0D2663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469432"/>
            <a:ext cx="3057110" cy="56173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992CA88D-B6C9-4428-B44B-8828C09A6CC1}"/>
              </a:ext>
            </a:extLst>
          </p:cNvPr>
          <p:cNvSpPr txBox="1"/>
          <p:nvPr/>
        </p:nvSpPr>
        <p:spPr>
          <a:xfrm>
            <a:off x="515938" y="1416210"/>
            <a:ext cx="3629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中的快捷键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A68293C-8762-45F7-841A-F8119BFEC274}"/>
              </a:ext>
            </a:extLst>
          </p:cNvPr>
          <p:cNvSpPr/>
          <p:nvPr/>
        </p:nvSpPr>
        <p:spPr>
          <a:xfrm>
            <a:off x="165129" y="3364557"/>
            <a:ext cx="20791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打开新文件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66" name="ïṧḷíḓé">
            <a:extLst>
              <a:ext uri="{FF2B5EF4-FFF2-40B4-BE49-F238E27FC236}">
                <a16:creationId xmlns:a16="http://schemas.microsoft.com/office/drawing/2014/main" id="{36595EE7-7D82-4958-90B7-FD414232B59D}"/>
              </a:ext>
            </a:extLst>
          </p:cNvPr>
          <p:cNvGrpSpPr/>
          <p:nvPr/>
        </p:nvGrpSpPr>
        <p:grpSpPr>
          <a:xfrm>
            <a:off x="2918947" y="2519438"/>
            <a:ext cx="584422" cy="587010"/>
            <a:chOff x="1429614" y="3917369"/>
            <a:chExt cx="584422" cy="587010"/>
          </a:xfrm>
        </p:grpSpPr>
        <p:sp>
          <p:nvSpPr>
            <p:cNvPr id="67" name="ïSľîḋé">
              <a:extLst>
                <a:ext uri="{FF2B5EF4-FFF2-40B4-BE49-F238E27FC236}">
                  <a16:creationId xmlns:a16="http://schemas.microsoft.com/office/drawing/2014/main" id="{AE21D51E-3AD5-4BB4-B41D-0C81669D9650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8" name="iṧḷídê">
              <a:extLst>
                <a:ext uri="{FF2B5EF4-FFF2-40B4-BE49-F238E27FC236}">
                  <a16:creationId xmlns:a16="http://schemas.microsoft.com/office/drawing/2014/main" id="{8F6D622C-18B3-4756-A6CB-05A4309AF66B}"/>
                </a:ext>
              </a:extLst>
            </p:cNvPr>
            <p:cNvSpPr/>
            <p:nvPr/>
          </p:nvSpPr>
          <p:spPr bwMode="auto">
            <a:xfrm>
              <a:off x="1576381" y="4082145"/>
              <a:ext cx="290888" cy="257456"/>
            </a:xfrm>
            <a:custGeom>
              <a:avLst/>
              <a:gdLst>
                <a:gd name="T0" fmla="*/ 5671 w 8338"/>
                <a:gd name="T1" fmla="*/ 507 h 7390"/>
                <a:gd name="T2" fmla="*/ 5673 w 8338"/>
                <a:gd name="T3" fmla="*/ 480 h 7390"/>
                <a:gd name="T4" fmla="*/ 5301 w 8338"/>
                <a:gd name="T5" fmla="*/ 23 h 7390"/>
                <a:gd name="T6" fmla="*/ 4843 w 8338"/>
                <a:gd name="T7" fmla="*/ 396 h 7390"/>
                <a:gd name="T8" fmla="*/ 4843 w 8338"/>
                <a:gd name="T9" fmla="*/ 396 h 7390"/>
                <a:gd name="T10" fmla="*/ 1455 w 8338"/>
                <a:gd name="T11" fmla="*/ 3428 h 7390"/>
                <a:gd name="T12" fmla="*/ 1416 w 8338"/>
                <a:gd name="T13" fmla="*/ 3804 h 7390"/>
                <a:gd name="T14" fmla="*/ 2812 w 8338"/>
                <a:gd name="T15" fmla="*/ 3905 h 7390"/>
                <a:gd name="T16" fmla="*/ 4465 w 8338"/>
                <a:gd name="T17" fmla="*/ 4407 h 7390"/>
                <a:gd name="T18" fmla="*/ 2837 w 8338"/>
                <a:gd name="T19" fmla="*/ 4142 h 7390"/>
                <a:gd name="T20" fmla="*/ 1952 w 8338"/>
                <a:gd name="T21" fmla="*/ 4157 h 7390"/>
                <a:gd name="T22" fmla="*/ 1203 w 8338"/>
                <a:gd name="T23" fmla="*/ 4294 h 7390"/>
                <a:gd name="T24" fmla="*/ 1202 w 8338"/>
                <a:gd name="T25" fmla="*/ 4291 h 7390"/>
                <a:gd name="T26" fmla="*/ 95 w 8338"/>
                <a:gd name="T27" fmla="*/ 6049 h 7390"/>
                <a:gd name="T28" fmla="*/ 91 w 8338"/>
                <a:gd name="T29" fmla="*/ 6506 h 7390"/>
                <a:gd name="T30" fmla="*/ 498 w 8338"/>
                <a:gd name="T31" fmla="*/ 6714 h 7390"/>
                <a:gd name="T32" fmla="*/ 2652 w 8338"/>
                <a:gd name="T33" fmla="*/ 6591 h 7390"/>
                <a:gd name="T34" fmla="*/ 5386 w 8338"/>
                <a:gd name="T35" fmla="*/ 7277 h 7390"/>
                <a:gd name="T36" fmla="*/ 5634 w 8338"/>
                <a:gd name="T37" fmla="*/ 7387 h 7390"/>
                <a:gd name="T38" fmla="*/ 5745 w 8338"/>
                <a:gd name="T39" fmla="*/ 7384 h 7390"/>
                <a:gd name="T40" fmla="*/ 6054 w 8338"/>
                <a:gd name="T41" fmla="*/ 7173 h 7390"/>
                <a:gd name="T42" fmla="*/ 7630 w 8338"/>
                <a:gd name="T43" fmla="*/ 5180 h 7390"/>
                <a:gd name="T44" fmla="*/ 8005 w 8338"/>
                <a:gd name="T45" fmla="*/ 4950 h 7390"/>
                <a:gd name="T46" fmla="*/ 8140 w 8338"/>
                <a:gd name="T47" fmla="*/ 4656 h 7390"/>
                <a:gd name="T48" fmla="*/ 8167 w 8338"/>
                <a:gd name="T49" fmla="*/ 4111 h 7390"/>
                <a:gd name="T50" fmla="*/ 5671 w 8338"/>
                <a:gd name="T51" fmla="*/ 50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38" h="7390">
                  <a:moveTo>
                    <a:pt x="5671" y="507"/>
                  </a:moveTo>
                  <a:lnTo>
                    <a:pt x="5673" y="480"/>
                  </a:lnTo>
                  <a:cubicBezTo>
                    <a:pt x="5697" y="251"/>
                    <a:pt x="5530" y="46"/>
                    <a:pt x="5301" y="23"/>
                  </a:cubicBezTo>
                  <a:cubicBezTo>
                    <a:pt x="5071" y="0"/>
                    <a:pt x="4867" y="167"/>
                    <a:pt x="4843" y="396"/>
                  </a:cubicBezTo>
                  <a:lnTo>
                    <a:pt x="4843" y="396"/>
                  </a:lnTo>
                  <a:cubicBezTo>
                    <a:pt x="3118" y="378"/>
                    <a:pt x="1633" y="1678"/>
                    <a:pt x="1455" y="3428"/>
                  </a:cubicBezTo>
                  <a:lnTo>
                    <a:pt x="1416" y="3804"/>
                  </a:lnTo>
                  <a:cubicBezTo>
                    <a:pt x="1881" y="3769"/>
                    <a:pt x="2360" y="3822"/>
                    <a:pt x="2812" y="3905"/>
                  </a:cubicBezTo>
                  <a:cubicBezTo>
                    <a:pt x="3382" y="4010"/>
                    <a:pt x="3927" y="4194"/>
                    <a:pt x="4465" y="4407"/>
                  </a:cubicBezTo>
                  <a:cubicBezTo>
                    <a:pt x="3926" y="4275"/>
                    <a:pt x="3391" y="4179"/>
                    <a:pt x="2837" y="4142"/>
                  </a:cubicBezTo>
                  <a:cubicBezTo>
                    <a:pt x="2543" y="4122"/>
                    <a:pt x="2245" y="4129"/>
                    <a:pt x="1952" y="4157"/>
                  </a:cubicBezTo>
                  <a:cubicBezTo>
                    <a:pt x="1700" y="4181"/>
                    <a:pt x="1445" y="4216"/>
                    <a:pt x="1203" y="4294"/>
                  </a:cubicBezTo>
                  <a:cubicBezTo>
                    <a:pt x="1203" y="4293"/>
                    <a:pt x="1202" y="4292"/>
                    <a:pt x="1202" y="4291"/>
                  </a:cubicBezTo>
                  <a:lnTo>
                    <a:pt x="95" y="6049"/>
                  </a:lnTo>
                  <a:cubicBezTo>
                    <a:pt x="0" y="6184"/>
                    <a:pt x="5" y="6365"/>
                    <a:pt x="91" y="6506"/>
                  </a:cubicBezTo>
                  <a:cubicBezTo>
                    <a:pt x="176" y="6647"/>
                    <a:pt x="325" y="6747"/>
                    <a:pt x="498" y="6714"/>
                  </a:cubicBezTo>
                  <a:cubicBezTo>
                    <a:pt x="538" y="6706"/>
                    <a:pt x="1360" y="6460"/>
                    <a:pt x="2652" y="6591"/>
                  </a:cubicBezTo>
                  <a:cubicBezTo>
                    <a:pt x="4785" y="6808"/>
                    <a:pt x="5386" y="7277"/>
                    <a:pt x="5386" y="7277"/>
                  </a:cubicBezTo>
                  <a:cubicBezTo>
                    <a:pt x="5386" y="7277"/>
                    <a:pt x="5526" y="7378"/>
                    <a:pt x="5634" y="7387"/>
                  </a:cubicBezTo>
                  <a:cubicBezTo>
                    <a:pt x="5671" y="7390"/>
                    <a:pt x="5708" y="7390"/>
                    <a:pt x="5745" y="7384"/>
                  </a:cubicBezTo>
                  <a:cubicBezTo>
                    <a:pt x="5875" y="7364"/>
                    <a:pt x="5969" y="7278"/>
                    <a:pt x="6054" y="7173"/>
                  </a:cubicBezTo>
                  <a:cubicBezTo>
                    <a:pt x="6054" y="7173"/>
                    <a:pt x="7406" y="5466"/>
                    <a:pt x="7630" y="5180"/>
                  </a:cubicBezTo>
                  <a:cubicBezTo>
                    <a:pt x="7731" y="5051"/>
                    <a:pt x="7862" y="5037"/>
                    <a:pt x="8005" y="4950"/>
                  </a:cubicBezTo>
                  <a:cubicBezTo>
                    <a:pt x="8129" y="4875"/>
                    <a:pt x="8140" y="4730"/>
                    <a:pt x="8140" y="4656"/>
                  </a:cubicBezTo>
                  <a:lnTo>
                    <a:pt x="8167" y="4111"/>
                  </a:lnTo>
                  <a:cubicBezTo>
                    <a:pt x="8338" y="2435"/>
                    <a:pt x="7251" y="921"/>
                    <a:pt x="5671" y="5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3798CDC2-B6C2-44E1-8DE7-8B361CFBDF97}"/>
              </a:ext>
            </a:extLst>
          </p:cNvPr>
          <p:cNvSpPr/>
          <p:nvPr/>
        </p:nvSpPr>
        <p:spPr>
          <a:xfrm>
            <a:off x="2171565" y="3313704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Ctrl+M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     新建一页幻灯片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69" name="ïṧḷíḓé">
            <a:extLst>
              <a:ext uri="{FF2B5EF4-FFF2-40B4-BE49-F238E27FC236}">
                <a16:creationId xmlns:a16="http://schemas.microsoft.com/office/drawing/2014/main" id="{81AC6847-2C4A-4A87-ABE5-ACC1C47AAA36}"/>
              </a:ext>
            </a:extLst>
          </p:cNvPr>
          <p:cNvGrpSpPr/>
          <p:nvPr/>
        </p:nvGrpSpPr>
        <p:grpSpPr>
          <a:xfrm>
            <a:off x="5099152" y="2497104"/>
            <a:ext cx="584422" cy="587010"/>
            <a:chOff x="1429614" y="3917369"/>
            <a:chExt cx="584422" cy="587010"/>
          </a:xfrm>
        </p:grpSpPr>
        <p:sp>
          <p:nvSpPr>
            <p:cNvPr id="70" name="ïSľîḋé">
              <a:extLst>
                <a:ext uri="{FF2B5EF4-FFF2-40B4-BE49-F238E27FC236}">
                  <a16:creationId xmlns:a16="http://schemas.microsoft.com/office/drawing/2014/main" id="{0453A1F6-F18D-4ABB-854F-3701A29C2E83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1" name="iṧḷídê">
              <a:extLst>
                <a:ext uri="{FF2B5EF4-FFF2-40B4-BE49-F238E27FC236}">
                  <a16:creationId xmlns:a16="http://schemas.microsoft.com/office/drawing/2014/main" id="{1BBD1322-E0BB-42B7-9BFA-FE4DF8EA3C62}"/>
                </a:ext>
              </a:extLst>
            </p:cNvPr>
            <p:cNvSpPr/>
            <p:nvPr/>
          </p:nvSpPr>
          <p:spPr bwMode="auto">
            <a:xfrm>
              <a:off x="1591279" y="4065430"/>
              <a:ext cx="261090" cy="2908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A02DA576-1858-48AE-85E6-E4CD0A8955DE}"/>
              </a:ext>
            </a:extLst>
          </p:cNvPr>
          <p:cNvSpPr/>
          <p:nvPr/>
        </p:nvSpPr>
        <p:spPr>
          <a:xfrm>
            <a:off x="4351769" y="3326085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字体加下划线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59" name="ïṧḷíḓé">
            <a:extLst>
              <a:ext uri="{FF2B5EF4-FFF2-40B4-BE49-F238E27FC236}">
                <a16:creationId xmlns:a16="http://schemas.microsoft.com/office/drawing/2014/main" id="{D6C1C158-CE29-48AC-AB42-E1E1BEA0D46A}"/>
              </a:ext>
            </a:extLst>
          </p:cNvPr>
          <p:cNvGrpSpPr/>
          <p:nvPr/>
        </p:nvGrpSpPr>
        <p:grpSpPr>
          <a:xfrm>
            <a:off x="7194092" y="2483004"/>
            <a:ext cx="584422" cy="587010"/>
            <a:chOff x="1429614" y="3917369"/>
            <a:chExt cx="584422" cy="587010"/>
          </a:xfrm>
        </p:grpSpPr>
        <p:sp>
          <p:nvSpPr>
            <p:cNvPr id="61" name="ïSľîḋé">
              <a:extLst>
                <a:ext uri="{FF2B5EF4-FFF2-40B4-BE49-F238E27FC236}">
                  <a16:creationId xmlns:a16="http://schemas.microsoft.com/office/drawing/2014/main" id="{20FFDD2C-939E-4DD9-83CA-EACF81D81309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2" name="iṧḷídê">
              <a:extLst>
                <a:ext uri="{FF2B5EF4-FFF2-40B4-BE49-F238E27FC236}">
                  <a16:creationId xmlns:a16="http://schemas.microsoft.com/office/drawing/2014/main" id="{AB2CC7EC-4CEC-40EF-B794-F4BA949E1A14}"/>
                </a:ext>
              </a:extLst>
            </p:cNvPr>
            <p:cNvSpPr/>
            <p:nvPr/>
          </p:nvSpPr>
          <p:spPr bwMode="auto">
            <a:xfrm>
              <a:off x="1589143" y="4065430"/>
              <a:ext cx="265364" cy="290888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63" name="ïṧḷíḓé">
            <a:extLst>
              <a:ext uri="{FF2B5EF4-FFF2-40B4-BE49-F238E27FC236}">
                <a16:creationId xmlns:a16="http://schemas.microsoft.com/office/drawing/2014/main" id="{6D377C00-7131-4909-A30F-4652A725556B}"/>
              </a:ext>
            </a:extLst>
          </p:cNvPr>
          <p:cNvGrpSpPr/>
          <p:nvPr/>
        </p:nvGrpSpPr>
        <p:grpSpPr>
          <a:xfrm>
            <a:off x="9171226" y="2497104"/>
            <a:ext cx="584422" cy="587010"/>
            <a:chOff x="1429614" y="3917369"/>
            <a:chExt cx="584422" cy="587010"/>
          </a:xfrm>
        </p:grpSpPr>
        <p:sp>
          <p:nvSpPr>
            <p:cNvPr id="65" name="ïSľîḋé">
              <a:extLst>
                <a:ext uri="{FF2B5EF4-FFF2-40B4-BE49-F238E27FC236}">
                  <a16:creationId xmlns:a16="http://schemas.microsoft.com/office/drawing/2014/main" id="{5E166615-EE6E-490D-BA07-44A6A4D18A11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2" name="iṧḷídê">
              <a:extLst>
                <a:ext uri="{FF2B5EF4-FFF2-40B4-BE49-F238E27FC236}">
                  <a16:creationId xmlns:a16="http://schemas.microsoft.com/office/drawing/2014/main" id="{1178DAD5-20CE-4442-BC82-15208D01AB54}"/>
                </a:ext>
              </a:extLst>
            </p:cNvPr>
            <p:cNvSpPr/>
            <p:nvPr/>
          </p:nvSpPr>
          <p:spPr bwMode="auto">
            <a:xfrm>
              <a:off x="1576381" y="4082145"/>
              <a:ext cx="290888" cy="257456"/>
            </a:xfrm>
            <a:custGeom>
              <a:avLst/>
              <a:gdLst>
                <a:gd name="T0" fmla="*/ 5671 w 8338"/>
                <a:gd name="T1" fmla="*/ 507 h 7390"/>
                <a:gd name="T2" fmla="*/ 5673 w 8338"/>
                <a:gd name="T3" fmla="*/ 480 h 7390"/>
                <a:gd name="T4" fmla="*/ 5301 w 8338"/>
                <a:gd name="T5" fmla="*/ 23 h 7390"/>
                <a:gd name="T6" fmla="*/ 4843 w 8338"/>
                <a:gd name="T7" fmla="*/ 396 h 7390"/>
                <a:gd name="T8" fmla="*/ 4843 w 8338"/>
                <a:gd name="T9" fmla="*/ 396 h 7390"/>
                <a:gd name="T10" fmla="*/ 1455 w 8338"/>
                <a:gd name="T11" fmla="*/ 3428 h 7390"/>
                <a:gd name="T12" fmla="*/ 1416 w 8338"/>
                <a:gd name="T13" fmla="*/ 3804 h 7390"/>
                <a:gd name="T14" fmla="*/ 2812 w 8338"/>
                <a:gd name="T15" fmla="*/ 3905 h 7390"/>
                <a:gd name="T16" fmla="*/ 4465 w 8338"/>
                <a:gd name="T17" fmla="*/ 4407 h 7390"/>
                <a:gd name="T18" fmla="*/ 2837 w 8338"/>
                <a:gd name="T19" fmla="*/ 4142 h 7390"/>
                <a:gd name="T20" fmla="*/ 1952 w 8338"/>
                <a:gd name="T21" fmla="*/ 4157 h 7390"/>
                <a:gd name="T22" fmla="*/ 1203 w 8338"/>
                <a:gd name="T23" fmla="*/ 4294 h 7390"/>
                <a:gd name="T24" fmla="*/ 1202 w 8338"/>
                <a:gd name="T25" fmla="*/ 4291 h 7390"/>
                <a:gd name="T26" fmla="*/ 95 w 8338"/>
                <a:gd name="T27" fmla="*/ 6049 h 7390"/>
                <a:gd name="T28" fmla="*/ 91 w 8338"/>
                <a:gd name="T29" fmla="*/ 6506 h 7390"/>
                <a:gd name="T30" fmla="*/ 498 w 8338"/>
                <a:gd name="T31" fmla="*/ 6714 h 7390"/>
                <a:gd name="T32" fmla="*/ 2652 w 8338"/>
                <a:gd name="T33" fmla="*/ 6591 h 7390"/>
                <a:gd name="T34" fmla="*/ 5386 w 8338"/>
                <a:gd name="T35" fmla="*/ 7277 h 7390"/>
                <a:gd name="T36" fmla="*/ 5634 w 8338"/>
                <a:gd name="T37" fmla="*/ 7387 h 7390"/>
                <a:gd name="T38" fmla="*/ 5745 w 8338"/>
                <a:gd name="T39" fmla="*/ 7384 h 7390"/>
                <a:gd name="T40" fmla="*/ 6054 w 8338"/>
                <a:gd name="T41" fmla="*/ 7173 h 7390"/>
                <a:gd name="T42" fmla="*/ 7630 w 8338"/>
                <a:gd name="T43" fmla="*/ 5180 h 7390"/>
                <a:gd name="T44" fmla="*/ 8005 w 8338"/>
                <a:gd name="T45" fmla="*/ 4950 h 7390"/>
                <a:gd name="T46" fmla="*/ 8140 w 8338"/>
                <a:gd name="T47" fmla="*/ 4656 h 7390"/>
                <a:gd name="T48" fmla="*/ 8167 w 8338"/>
                <a:gd name="T49" fmla="*/ 4111 h 7390"/>
                <a:gd name="T50" fmla="*/ 5671 w 8338"/>
                <a:gd name="T51" fmla="*/ 50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38" h="7390">
                  <a:moveTo>
                    <a:pt x="5671" y="507"/>
                  </a:moveTo>
                  <a:lnTo>
                    <a:pt x="5673" y="480"/>
                  </a:lnTo>
                  <a:cubicBezTo>
                    <a:pt x="5697" y="251"/>
                    <a:pt x="5530" y="46"/>
                    <a:pt x="5301" y="23"/>
                  </a:cubicBezTo>
                  <a:cubicBezTo>
                    <a:pt x="5071" y="0"/>
                    <a:pt x="4867" y="167"/>
                    <a:pt x="4843" y="396"/>
                  </a:cubicBezTo>
                  <a:lnTo>
                    <a:pt x="4843" y="396"/>
                  </a:lnTo>
                  <a:cubicBezTo>
                    <a:pt x="3118" y="378"/>
                    <a:pt x="1633" y="1678"/>
                    <a:pt x="1455" y="3428"/>
                  </a:cubicBezTo>
                  <a:lnTo>
                    <a:pt x="1416" y="3804"/>
                  </a:lnTo>
                  <a:cubicBezTo>
                    <a:pt x="1881" y="3769"/>
                    <a:pt x="2360" y="3822"/>
                    <a:pt x="2812" y="3905"/>
                  </a:cubicBezTo>
                  <a:cubicBezTo>
                    <a:pt x="3382" y="4010"/>
                    <a:pt x="3927" y="4194"/>
                    <a:pt x="4465" y="4407"/>
                  </a:cubicBezTo>
                  <a:cubicBezTo>
                    <a:pt x="3926" y="4275"/>
                    <a:pt x="3391" y="4179"/>
                    <a:pt x="2837" y="4142"/>
                  </a:cubicBezTo>
                  <a:cubicBezTo>
                    <a:pt x="2543" y="4122"/>
                    <a:pt x="2245" y="4129"/>
                    <a:pt x="1952" y="4157"/>
                  </a:cubicBezTo>
                  <a:cubicBezTo>
                    <a:pt x="1700" y="4181"/>
                    <a:pt x="1445" y="4216"/>
                    <a:pt x="1203" y="4294"/>
                  </a:cubicBezTo>
                  <a:cubicBezTo>
                    <a:pt x="1203" y="4293"/>
                    <a:pt x="1202" y="4292"/>
                    <a:pt x="1202" y="4291"/>
                  </a:cubicBezTo>
                  <a:lnTo>
                    <a:pt x="95" y="6049"/>
                  </a:lnTo>
                  <a:cubicBezTo>
                    <a:pt x="0" y="6184"/>
                    <a:pt x="5" y="6365"/>
                    <a:pt x="91" y="6506"/>
                  </a:cubicBezTo>
                  <a:cubicBezTo>
                    <a:pt x="176" y="6647"/>
                    <a:pt x="325" y="6747"/>
                    <a:pt x="498" y="6714"/>
                  </a:cubicBezTo>
                  <a:cubicBezTo>
                    <a:pt x="538" y="6706"/>
                    <a:pt x="1360" y="6460"/>
                    <a:pt x="2652" y="6591"/>
                  </a:cubicBezTo>
                  <a:cubicBezTo>
                    <a:pt x="4785" y="6808"/>
                    <a:pt x="5386" y="7277"/>
                    <a:pt x="5386" y="7277"/>
                  </a:cubicBezTo>
                  <a:cubicBezTo>
                    <a:pt x="5386" y="7277"/>
                    <a:pt x="5526" y="7378"/>
                    <a:pt x="5634" y="7387"/>
                  </a:cubicBezTo>
                  <a:cubicBezTo>
                    <a:pt x="5671" y="7390"/>
                    <a:pt x="5708" y="7390"/>
                    <a:pt x="5745" y="7384"/>
                  </a:cubicBezTo>
                  <a:cubicBezTo>
                    <a:pt x="5875" y="7364"/>
                    <a:pt x="5969" y="7278"/>
                    <a:pt x="6054" y="7173"/>
                  </a:cubicBezTo>
                  <a:cubicBezTo>
                    <a:pt x="6054" y="7173"/>
                    <a:pt x="7406" y="5466"/>
                    <a:pt x="7630" y="5180"/>
                  </a:cubicBezTo>
                  <a:cubicBezTo>
                    <a:pt x="7731" y="5051"/>
                    <a:pt x="7862" y="5037"/>
                    <a:pt x="8005" y="4950"/>
                  </a:cubicBezTo>
                  <a:cubicBezTo>
                    <a:pt x="8129" y="4875"/>
                    <a:pt x="8140" y="4730"/>
                    <a:pt x="8140" y="4656"/>
                  </a:cubicBezTo>
                  <a:lnTo>
                    <a:pt x="8167" y="4111"/>
                  </a:lnTo>
                  <a:cubicBezTo>
                    <a:pt x="8338" y="2435"/>
                    <a:pt x="7251" y="921"/>
                    <a:pt x="5671" y="5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9182EDA2-D67A-4A4E-BAAC-8687EF2E28A3}"/>
              </a:ext>
            </a:extLst>
          </p:cNvPr>
          <p:cNvSpPr/>
          <p:nvPr/>
        </p:nvSpPr>
        <p:spPr>
          <a:xfrm>
            <a:off x="8408968" y="3313704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Ctrl+G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      快速组合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74" name="ïṧḷíḓé">
            <a:extLst>
              <a:ext uri="{FF2B5EF4-FFF2-40B4-BE49-F238E27FC236}">
                <a16:creationId xmlns:a16="http://schemas.microsoft.com/office/drawing/2014/main" id="{5D379032-EC70-45CB-8E62-F26348315A94}"/>
              </a:ext>
            </a:extLst>
          </p:cNvPr>
          <p:cNvGrpSpPr/>
          <p:nvPr/>
        </p:nvGrpSpPr>
        <p:grpSpPr>
          <a:xfrm>
            <a:off x="11140118" y="2519438"/>
            <a:ext cx="584422" cy="587010"/>
            <a:chOff x="1429614" y="3917369"/>
            <a:chExt cx="584422" cy="587010"/>
          </a:xfrm>
        </p:grpSpPr>
        <p:sp>
          <p:nvSpPr>
            <p:cNvPr id="75" name="ïSľîḋé">
              <a:extLst>
                <a:ext uri="{FF2B5EF4-FFF2-40B4-BE49-F238E27FC236}">
                  <a16:creationId xmlns:a16="http://schemas.microsoft.com/office/drawing/2014/main" id="{45286C67-D720-4066-87C8-C7DF7CB9A675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6" name="iṧḷídê">
              <a:extLst>
                <a:ext uri="{FF2B5EF4-FFF2-40B4-BE49-F238E27FC236}">
                  <a16:creationId xmlns:a16="http://schemas.microsoft.com/office/drawing/2014/main" id="{0CE3E646-410E-4777-A7DE-569826FFBB1C}"/>
                </a:ext>
              </a:extLst>
            </p:cNvPr>
            <p:cNvSpPr/>
            <p:nvPr/>
          </p:nvSpPr>
          <p:spPr bwMode="auto">
            <a:xfrm>
              <a:off x="1591279" y="4065430"/>
              <a:ext cx="261090" cy="2908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9237FCF6-1B2C-4911-B92A-AB00946D7A38}"/>
              </a:ext>
            </a:extLst>
          </p:cNvPr>
          <p:cNvSpPr/>
          <p:nvPr/>
        </p:nvSpPr>
        <p:spPr>
          <a:xfrm>
            <a:off x="10386981" y="3275231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Ctrl+U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字体加下划线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891BEC4-7DF1-4D11-AEB5-C9FC3B779511}"/>
              </a:ext>
            </a:extLst>
          </p:cNvPr>
          <p:cNvSpPr/>
          <p:nvPr/>
        </p:nvSpPr>
        <p:spPr>
          <a:xfrm>
            <a:off x="6363133" y="3326085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Ctrl+B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字体加粗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101" name="ïṧḷíḓé">
            <a:extLst>
              <a:ext uri="{FF2B5EF4-FFF2-40B4-BE49-F238E27FC236}">
                <a16:creationId xmlns:a16="http://schemas.microsoft.com/office/drawing/2014/main" id="{55FB154D-10AF-4F03-894B-F5F86E89C25B}"/>
              </a:ext>
            </a:extLst>
          </p:cNvPr>
          <p:cNvGrpSpPr/>
          <p:nvPr/>
        </p:nvGrpSpPr>
        <p:grpSpPr>
          <a:xfrm>
            <a:off x="1034777" y="4574728"/>
            <a:ext cx="584422" cy="587010"/>
            <a:chOff x="1429614" y="3917369"/>
            <a:chExt cx="584422" cy="587010"/>
          </a:xfrm>
        </p:grpSpPr>
        <p:sp>
          <p:nvSpPr>
            <p:cNvPr id="102" name="ïSľîḋé">
              <a:extLst>
                <a:ext uri="{FF2B5EF4-FFF2-40B4-BE49-F238E27FC236}">
                  <a16:creationId xmlns:a16="http://schemas.microsoft.com/office/drawing/2014/main" id="{B1C8A097-781E-4E49-997B-D3593ADDDA7B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3" name="iṧḷídê">
              <a:extLst>
                <a:ext uri="{FF2B5EF4-FFF2-40B4-BE49-F238E27FC236}">
                  <a16:creationId xmlns:a16="http://schemas.microsoft.com/office/drawing/2014/main" id="{D18C6157-A9ED-4C71-A9F9-2A4C48FE2BB2}"/>
                </a:ext>
              </a:extLst>
            </p:cNvPr>
            <p:cNvSpPr/>
            <p:nvPr/>
          </p:nvSpPr>
          <p:spPr bwMode="auto">
            <a:xfrm>
              <a:off x="1589143" y="4065430"/>
              <a:ext cx="265364" cy="290888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 </a:t>
              </a:r>
              <a:endParaRPr/>
            </a:p>
          </p:txBody>
        </p:sp>
      </p:grpSp>
      <p:sp>
        <p:nvSpPr>
          <p:cNvPr id="104" name="矩形 103">
            <a:extLst>
              <a:ext uri="{FF2B5EF4-FFF2-40B4-BE49-F238E27FC236}">
                <a16:creationId xmlns:a16="http://schemas.microsoft.com/office/drawing/2014/main" id="{59FEDA50-2373-4300-B70B-0BD4E236E197}"/>
              </a:ext>
            </a:extLst>
          </p:cNvPr>
          <p:cNvSpPr/>
          <p:nvPr/>
        </p:nvSpPr>
        <p:spPr>
          <a:xfrm>
            <a:off x="326794" y="5354932"/>
            <a:ext cx="20791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打开替换文本框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105" name="ïṧḷíḓé">
            <a:extLst>
              <a:ext uri="{FF2B5EF4-FFF2-40B4-BE49-F238E27FC236}">
                <a16:creationId xmlns:a16="http://schemas.microsoft.com/office/drawing/2014/main" id="{6CF3A734-8B1B-4A38-A7E6-8094808173A3}"/>
              </a:ext>
            </a:extLst>
          </p:cNvPr>
          <p:cNvGrpSpPr/>
          <p:nvPr/>
        </p:nvGrpSpPr>
        <p:grpSpPr>
          <a:xfrm>
            <a:off x="3080612" y="4509813"/>
            <a:ext cx="584422" cy="587010"/>
            <a:chOff x="1429614" y="3917369"/>
            <a:chExt cx="584422" cy="587010"/>
          </a:xfrm>
        </p:grpSpPr>
        <p:sp>
          <p:nvSpPr>
            <p:cNvPr id="106" name="ïSľîḋé">
              <a:extLst>
                <a:ext uri="{FF2B5EF4-FFF2-40B4-BE49-F238E27FC236}">
                  <a16:creationId xmlns:a16="http://schemas.microsoft.com/office/drawing/2014/main" id="{415A3467-393C-4B61-8A03-838407627FB9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07" name="iṧḷídê">
              <a:extLst>
                <a:ext uri="{FF2B5EF4-FFF2-40B4-BE49-F238E27FC236}">
                  <a16:creationId xmlns:a16="http://schemas.microsoft.com/office/drawing/2014/main" id="{670491A6-F007-42FA-B6D5-57D5497BE735}"/>
                </a:ext>
              </a:extLst>
            </p:cNvPr>
            <p:cNvSpPr/>
            <p:nvPr/>
          </p:nvSpPr>
          <p:spPr bwMode="auto">
            <a:xfrm>
              <a:off x="1576381" y="4082145"/>
              <a:ext cx="290888" cy="257456"/>
            </a:xfrm>
            <a:custGeom>
              <a:avLst/>
              <a:gdLst>
                <a:gd name="T0" fmla="*/ 5671 w 8338"/>
                <a:gd name="T1" fmla="*/ 507 h 7390"/>
                <a:gd name="T2" fmla="*/ 5673 w 8338"/>
                <a:gd name="T3" fmla="*/ 480 h 7390"/>
                <a:gd name="T4" fmla="*/ 5301 w 8338"/>
                <a:gd name="T5" fmla="*/ 23 h 7390"/>
                <a:gd name="T6" fmla="*/ 4843 w 8338"/>
                <a:gd name="T7" fmla="*/ 396 h 7390"/>
                <a:gd name="T8" fmla="*/ 4843 w 8338"/>
                <a:gd name="T9" fmla="*/ 396 h 7390"/>
                <a:gd name="T10" fmla="*/ 1455 w 8338"/>
                <a:gd name="T11" fmla="*/ 3428 h 7390"/>
                <a:gd name="T12" fmla="*/ 1416 w 8338"/>
                <a:gd name="T13" fmla="*/ 3804 h 7390"/>
                <a:gd name="T14" fmla="*/ 2812 w 8338"/>
                <a:gd name="T15" fmla="*/ 3905 h 7390"/>
                <a:gd name="T16" fmla="*/ 4465 w 8338"/>
                <a:gd name="T17" fmla="*/ 4407 h 7390"/>
                <a:gd name="T18" fmla="*/ 2837 w 8338"/>
                <a:gd name="T19" fmla="*/ 4142 h 7390"/>
                <a:gd name="T20" fmla="*/ 1952 w 8338"/>
                <a:gd name="T21" fmla="*/ 4157 h 7390"/>
                <a:gd name="T22" fmla="*/ 1203 w 8338"/>
                <a:gd name="T23" fmla="*/ 4294 h 7390"/>
                <a:gd name="T24" fmla="*/ 1202 w 8338"/>
                <a:gd name="T25" fmla="*/ 4291 h 7390"/>
                <a:gd name="T26" fmla="*/ 95 w 8338"/>
                <a:gd name="T27" fmla="*/ 6049 h 7390"/>
                <a:gd name="T28" fmla="*/ 91 w 8338"/>
                <a:gd name="T29" fmla="*/ 6506 h 7390"/>
                <a:gd name="T30" fmla="*/ 498 w 8338"/>
                <a:gd name="T31" fmla="*/ 6714 h 7390"/>
                <a:gd name="T32" fmla="*/ 2652 w 8338"/>
                <a:gd name="T33" fmla="*/ 6591 h 7390"/>
                <a:gd name="T34" fmla="*/ 5386 w 8338"/>
                <a:gd name="T35" fmla="*/ 7277 h 7390"/>
                <a:gd name="T36" fmla="*/ 5634 w 8338"/>
                <a:gd name="T37" fmla="*/ 7387 h 7390"/>
                <a:gd name="T38" fmla="*/ 5745 w 8338"/>
                <a:gd name="T39" fmla="*/ 7384 h 7390"/>
                <a:gd name="T40" fmla="*/ 6054 w 8338"/>
                <a:gd name="T41" fmla="*/ 7173 h 7390"/>
                <a:gd name="T42" fmla="*/ 7630 w 8338"/>
                <a:gd name="T43" fmla="*/ 5180 h 7390"/>
                <a:gd name="T44" fmla="*/ 8005 w 8338"/>
                <a:gd name="T45" fmla="*/ 4950 h 7390"/>
                <a:gd name="T46" fmla="*/ 8140 w 8338"/>
                <a:gd name="T47" fmla="*/ 4656 h 7390"/>
                <a:gd name="T48" fmla="*/ 8167 w 8338"/>
                <a:gd name="T49" fmla="*/ 4111 h 7390"/>
                <a:gd name="T50" fmla="*/ 5671 w 8338"/>
                <a:gd name="T51" fmla="*/ 50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38" h="7390">
                  <a:moveTo>
                    <a:pt x="5671" y="507"/>
                  </a:moveTo>
                  <a:lnTo>
                    <a:pt x="5673" y="480"/>
                  </a:lnTo>
                  <a:cubicBezTo>
                    <a:pt x="5697" y="251"/>
                    <a:pt x="5530" y="46"/>
                    <a:pt x="5301" y="23"/>
                  </a:cubicBezTo>
                  <a:cubicBezTo>
                    <a:pt x="5071" y="0"/>
                    <a:pt x="4867" y="167"/>
                    <a:pt x="4843" y="396"/>
                  </a:cubicBezTo>
                  <a:lnTo>
                    <a:pt x="4843" y="396"/>
                  </a:lnTo>
                  <a:cubicBezTo>
                    <a:pt x="3118" y="378"/>
                    <a:pt x="1633" y="1678"/>
                    <a:pt x="1455" y="3428"/>
                  </a:cubicBezTo>
                  <a:lnTo>
                    <a:pt x="1416" y="3804"/>
                  </a:lnTo>
                  <a:cubicBezTo>
                    <a:pt x="1881" y="3769"/>
                    <a:pt x="2360" y="3822"/>
                    <a:pt x="2812" y="3905"/>
                  </a:cubicBezTo>
                  <a:cubicBezTo>
                    <a:pt x="3382" y="4010"/>
                    <a:pt x="3927" y="4194"/>
                    <a:pt x="4465" y="4407"/>
                  </a:cubicBezTo>
                  <a:cubicBezTo>
                    <a:pt x="3926" y="4275"/>
                    <a:pt x="3391" y="4179"/>
                    <a:pt x="2837" y="4142"/>
                  </a:cubicBezTo>
                  <a:cubicBezTo>
                    <a:pt x="2543" y="4122"/>
                    <a:pt x="2245" y="4129"/>
                    <a:pt x="1952" y="4157"/>
                  </a:cubicBezTo>
                  <a:cubicBezTo>
                    <a:pt x="1700" y="4181"/>
                    <a:pt x="1445" y="4216"/>
                    <a:pt x="1203" y="4294"/>
                  </a:cubicBezTo>
                  <a:cubicBezTo>
                    <a:pt x="1203" y="4293"/>
                    <a:pt x="1202" y="4292"/>
                    <a:pt x="1202" y="4291"/>
                  </a:cubicBezTo>
                  <a:lnTo>
                    <a:pt x="95" y="6049"/>
                  </a:lnTo>
                  <a:cubicBezTo>
                    <a:pt x="0" y="6184"/>
                    <a:pt x="5" y="6365"/>
                    <a:pt x="91" y="6506"/>
                  </a:cubicBezTo>
                  <a:cubicBezTo>
                    <a:pt x="176" y="6647"/>
                    <a:pt x="325" y="6747"/>
                    <a:pt x="498" y="6714"/>
                  </a:cubicBezTo>
                  <a:cubicBezTo>
                    <a:pt x="538" y="6706"/>
                    <a:pt x="1360" y="6460"/>
                    <a:pt x="2652" y="6591"/>
                  </a:cubicBezTo>
                  <a:cubicBezTo>
                    <a:pt x="4785" y="6808"/>
                    <a:pt x="5386" y="7277"/>
                    <a:pt x="5386" y="7277"/>
                  </a:cubicBezTo>
                  <a:cubicBezTo>
                    <a:pt x="5386" y="7277"/>
                    <a:pt x="5526" y="7378"/>
                    <a:pt x="5634" y="7387"/>
                  </a:cubicBezTo>
                  <a:cubicBezTo>
                    <a:pt x="5671" y="7390"/>
                    <a:pt x="5708" y="7390"/>
                    <a:pt x="5745" y="7384"/>
                  </a:cubicBezTo>
                  <a:cubicBezTo>
                    <a:pt x="5875" y="7364"/>
                    <a:pt x="5969" y="7278"/>
                    <a:pt x="6054" y="7173"/>
                  </a:cubicBezTo>
                  <a:cubicBezTo>
                    <a:pt x="6054" y="7173"/>
                    <a:pt x="7406" y="5466"/>
                    <a:pt x="7630" y="5180"/>
                  </a:cubicBezTo>
                  <a:cubicBezTo>
                    <a:pt x="7731" y="5051"/>
                    <a:pt x="7862" y="5037"/>
                    <a:pt x="8005" y="4950"/>
                  </a:cubicBezTo>
                  <a:cubicBezTo>
                    <a:pt x="8129" y="4875"/>
                    <a:pt x="8140" y="4730"/>
                    <a:pt x="8140" y="4656"/>
                  </a:cubicBezTo>
                  <a:lnTo>
                    <a:pt x="8167" y="4111"/>
                  </a:lnTo>
                  <a:cubicBezTo>
                    <a:pt x="8338" y="2435"/>
                    <a:pt x="7251" y="921"/>
                    <a:pt x="5671" y="5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1B50C314-A6B0-415D-A90E-EDF6C83F7F74}"/>
              </a:ext>
            </a:extLst>
          </p:cNvPr>
          <p:cNvSpPr/>
          <p:nvPr/>
        </p:nvSpPr>
        <p:spPr>
          <a:xfrm>
            <a:off x="2333230" y="5304079"/>
            <a:ext cx="207918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】</a:t>
            </a: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     增大字号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109" name="ïṧḷíḓé">
            <a:extLst>
              <a:ext uri="{FF2B5EF4-FFF2-40B4-BE49-F238E27FC236}">
                <a16:creationId xmlns:a16="http://schemas.microsoft.com/office/drawing/2014/main" id="{88321410-5AA6-45F1-9156-D7A0D78C9FEA}"/>
              </a:ext>
            </a:extLst>
          </p:cNvPr>
          <p:cNvGrpSpPr/>
          <p:nvPr/>
        </p:nvGrpSpPr>
        <p:grpSpPr>
          <a:xfrm>
            <a:off x="5260817" y="4487479"/>
            <a:ext cx="584422" cy="587010"/>
            <a:chOff x="1429614" y="3917369"/>
            <a:chExt cx="584422" cy="587010"/>
          </a:xfrm>
        </p:grpSpPr>
        <p:sp>
          <p:nvSpPr>
            <p:cNvPr id="110" name="ïSľîḋé">
              <a:extLst>
                <a:ext uri="{FF2B5EF4-FFF2-40B4-BE49-F238E27FC236}">
                  <a16:creationId xmlns:a16="http://schemas.microsoft.com/office/drawing/2014/main" id="{465869CE-F67C-4734-AEAE-0F5672BBB067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1" name="iṧḷídê">
              <a:extLst>
                <a:ext uri="{FF2B5EF4-FFF2-40B4-BE49-F238E27FC236}">
                  <a16:creationId xmlns:a16="http://schemas.microsoft.com/office/drawing/2014/main" id="{5B56B4C7-A184-4325-B994-EF381D9C3315}"/>
                </a:ext>
              </a:extLst>
            </p:cNvPr>
            <p:cNvSpPr/>
            <p:nvPr/>
          </p:nvSpPr>
          <p:spPr bwMode="auto">
            <a:xfrm>
              <a:off x="1591279" y="4065430"/>
              <a:ext cx="261090" cy="2908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5E808D78-881F-4F11-9E4B-A70CF99BB067}"/>
              </a:ext>
            </a:extLst>
          </p:cNvPr>
          <p:cNvSpPr/>
          <p:nvPr/>
        </p:nvSpPr>
        <p:spPr>
          <a:xfrm>
            <a:off x="4513434" y="5316460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Ctrl+【</a:t>
            </a: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缩小字号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113" name="ïṧḷíḓé">
            <a:extLst>
              <a:ext uri="{FF2B5EF4-FFF2-40B4-BE49-F238E27FC236}">
                <a16:creationId xmlns:a16="http://schemas.microsoft.com/office/drawing/2014/main" id="{1AA0A682-5013-4DC2-9842-B00E044A252F}"/>
              </a:ext>
            </a:extLst>
          </p:cNvPr>
          <p:cNvGrpSpPr/>
          <p:nvPr/>
        </p:nvGrpSpPr>
        <p:grpSpPr>
          <a:xfrm>
            <a:off x="7355757" y="4473379"/>
            <a:ext cx="584422" cy="587010"/>
            <a:chOff x="1429614" y="3917369"/>
            <a:chExt cx="584422" cy="587010"/>
          </a:xfrm>
        </p:grpSpPr>
        <p:sp>
          <p:nvSpPr>
            <p:cNvPr id="114" name="ïSľîḋé">
              <a:extLst>
                <a:ext uri="{FF2B5EF4-FFF2-40B4-BE49-F238E27FC236}">
                  <a16:creationId xmlns:a16="http://schemas.microsoft.com/office/drawing/2014/main" id="{5CDEF3CE-2DCA-4278-9A22-A644447957B4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5" name="iṧḷídê">
              <a:extLst>
                <a:ext uri="{FF2B5EF4-FFF2-40B4-BE49-F238E27FC236}">
                  <a16:creationId xmlns:a16="http://schemas.microsoft.com/office/drawing/2014/main" id="{F3DDFD22-84FC-4C51-9015-FC484DA7D1D5}"/>
                </a:ext>
              </a:extLst>
            </p:cNvPr>
            <p:cNvSpPr/>
            <p:nvPr/>
          </p:nvSpPr>
          <p:spPr bwMode="auto">
            <a:xfrm>
              <a:off x="1589143" y="4065430"/>
              <a:ext cx="265364" cy="290888"/>
            </a:xfrm>
            <a:custGeom>
              <a:avLst/>
              <a:gdLst>
                <a:gd name="T0" fmla="*/ 1160 w 1187"/>
                <a:gd name="T1" fmla="*/ 0 h 1303"/>
                <a:gd name="T2" fmla="*/ 1098 w 1187"/>
                <a:gd name="T3" fmla="*/ 0 h 1303"/>
                <a:gd name="T4" fmla="*/ 1071 w 1187"/>
                <a:gd name="T5" fmla="*/ 27 h 1303"/>
                <a:gd name="T6" fmla="*/ 1071 w 1187"/>
                <a:gd name="T7" fmla="*/ 1187 h 1303"/>
                <a:gd name="T8" fmla="*/ 342 w 1187"/>
                <a:gd name="T9" fmla="*/ 1187 h 1303"/>
                <a:gd name="T10" fmla="*/ 246 w 1187"/>
                <a:gd name="T11" fmla="*/ 1091 h 1303"/>
                <a:gd name="T12" fmla="*/ 342 w 1187"/>
                <a:gd name="T13" fmla="*/ 994 h 1303"/>
                <a:gd name="T14" fmla="*/ 911 w 1187"/>
                <a:gd name="T15" fmla="*/ 994 h 1303"/>
                <a:gd name="T16" fmla="*/ 938 w 1187"/>
                <a:gd name="T17" fmla="*/ 968 h 1303"/>
                <a:gd name="T18" fmla="*/ 938 w 1187"/>
                <a:gd name="T19" fmla="*/ 27 h 1303"/>
                <a:gd name="T20" fmla="*/ 911 w 1187"/>
                <a:gd name="T21" fmla="*/ 0 h 1303"/>
                <a:gd name="T22" fmla="*/ 306 w 1187"/>
                <a:gd name="T23" fmla="*/ 0 h 1303"/>
                <a:gd name="T24" fmla="*/ 0 w 1187"/>
                <a:gd name="T25" fmla="*/ 306 h 1303"/>
                <a:gd name="T26" fmla="*/ 0 w 1187"/>
                <a:gd name="T27" fmla="*/ 996 h 1303"/>
                <a:gd name="T28" fmla="*/ 307 w 1187"/>
                <a:gd name="T29" fmla="*/ 1303 h 1303"/>
                <a:gd name="T30" fmla="*/ 1160 w 1187"/>
                <a:gd name="T31" fmla="*/ 1303 h 1303"/>
                <a:gd name="T32" fmla="*/ 1187 w 1187"/>
                <a:gd name="T33" fmla="*/ 1276 h 1303"/>
                <a:gd name="T34" fmla="*/ 1187 w 1187"/>
                <a:gd name="T35" fmla="*/ 27 h 1303"/>
                <a:gd name="T36" fmla="*/ 1160 w 1187"/>
                <a:gd name="T37" fmla="*/ 0 h 1303"/>
                <a:gd name="T38" fmla="*/ 331 w 1187"/>
                <a:gd name="T39" fmla="*/ 134 h 1303"/>
                <a:gd name="T40" fmla="*/ 378 w 1187"/>
                <a:gd name="T41" fmla="*/ 87 h 1303"/>
                <a:gd name="T42" fmla="*/ 425 w 1187"/>
                <a:gd name="T43" fmla="*/ 134 h 1303"/>
                <a:gd name="T44" fmla="*/ 425 w 1187"/>
                <a:gd name="T45" fmla="*/ 860 h 1303"/>
                <a:gd name="T46" fmla="*/ 378 w 1187"/>
                <a:gd name="T47" fmla="*/ 907 h 1303"/>
                <a:gd name="T48" fmla="*/ 331 w 1187"/>
                <a:gd name="T49" fmla="*/ 860 h 1303"/>
                <a:gd name="T50" fmla="*/ 331 w 1187"/>
                <a:gd name="T51" fmla="*/ 134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7" h="1303">
                  <a:moveTo>
                    <a:pt x="1160" y="0"/>
                  </a:moveTo>
                  <a:lnTo>
                    <a:pt x="1098" y="0"/>
                  </a:lnTo>
                  <a:cubicBezTo>
                    <a:pt x="1083" y="0"/>
                    <a:pt x="1071" y="12"/>
                    <a:pt x="1071" y="27"/>
                  </a:cubicBezTo>
                  <a:lnTo>
                    <a:pt x="1071" y="1187"/>
                  </a:lnTo>
                  <a:lnTo>
                    <a:pt x="342" y="1187"/>
                  </a:lnTo>
                  <a:cubicBezTo>
                    <a:pt x="289" y="1187"/>
                    <a:pt x="246" y="1144"/>
                    <a:pt x="246" y="1091"/>
                  </a:cubicBezTo>
                  <a:cubicBezTo>
                    <a:pt x="246" y="1037"/>
                    <a:pt x="289" y="994"/>
                    <a:pt x="342" y="994"/>
                  </a:cubicBezTo>
                  <a:lnTo>
                    <a:pt x="911" y="994"/>
                  </a:lnTo>
                  <a:cubicBezTo>
                    <a:pt x="926" y="994"/>
                    <a:pt x="938" y="982"/>
                    <a:pt x="938" y="968"/>
                  </a:cubicBezTo>
                  <a:lnTo>
                    <a:pt x="938" y="27"/>
                  </a:lnTo>
                  <a:cubicBezTo>
                    <a:pt x="938" y="12"/>
                    <a:pt x="926" y="0"/>
                    <a:pt x="911" y="0"/>
                  </a:cubicBezTo>
                  <a:lnTo>
                    <a:pt x="306" y="0"/>
                  </a:lnTo>
                  <a:cubicBezTo>
                    <a:pt x="138" y="0"/>
                    <a:pt x="0" y="137"/>
                    <a:pt x="0" y="306"/>
                  </a:cubicBezTo>
                  <a:lnTo>
                    <a:pt x="0" y="996"/>
                  </a:lnTo>
                  <a:cubicBezTo>
                    <a:pt x="0" y="1165"/>
                    <a:pt x="138" y="1303"/>
                    <a:pt x="307" y="1303"/>
                  </a:cubicBezTo>
                  <a:lnTo>
                    <a:pt x="1160" y="1303"/>
                  </a:lnTo>
                  <a:cubicBezTo>
                    <a:pt x="1175" y="1303"/>
                    <a:pt x="1187" y="1291"/>
                    <a:pt x="1187" y="1276"/>
                  </a:cubicBezTo>
                  <a:lnTo>
                    <a:pt x="1187" y="27"/>
                  </a:lnTo>
                  <a:cubicBezTo>
                    <a:pt x="1187" y="12"/>
                    <a:pt x="1175" y="0"/>
                    <a:pt x="1160" y="0"/>
                  </a:cubicBezTo>
                  <a:close/>
                  <a:moveTo>
                    <a:pt x="331" y="134"/>
                  </a:moveTo>
                  <a:cubicBezTo>
                    <a:pt x="331" y="108"/>
                    <a:pt x="352" y="87"/>
                    <a:pt x="378" y="87"/>
                  </a:cubicBezTo>
                  <a:cubicBezTo>
                    <a:pt x="404" y="87"/>
                    <a:pt x="425" y="108"/>
                    <a:pt x="425" y="134"/>
                  </a:cubicBezTo>
                  <a:lnTo>
                    <a:pt x="425" y="860"/>
                  </a:lnTo>
                  <a:cubicBezTo>
                    <a:pt x="425" y="886"/>
                    <a:pt x="404" y="907"/>
                    <a:pt x="378" y="907"/>
                  </a:cubicBezTo>
                  <a:cubicBezTo>
                    <a:pt x="352" y="907"/>
                    <a:pt x="331" y="886"/>
                    <a:pt x="331" y="860"/>
                  </a:cubicBezTo>
                  <a:lnTo>
                    <a:pt x="331" y="1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16" name="ïṧḷíḓé">
            <a:extLst>
              <a:ext uri="{FF2B5EF4-FFF2-40B4-BE49-F238E27FC236}">
                <a16:creationId xmlns:a16="http://schemas.microsoft.com/office/drawing/2014/main" id="{1FC9DD1C-F7C7-4F5F-81AC-6D9497323175}"/>
              </a:ext>
            </a:extLst>
          </p:cNvPr>
          <p:cNvGrpSpPr/>
          <p:nvPr/>
        </p:nvGrpSpPr>
        <p:grpSpPr>
          <a:xfrm>
            <a:off x="9332891" y="4487479"/>
            <a:ext cx="584422" cy="587010"/>
            <a:chOff x="1429614" y="3917369"/>
            <a:chExt cx="584422" cy="587010"/>
          </a:xfrm>
        </p:grpSpPr>
        <p:sp>
          <p:nvSpPr>
            <p:cNvPr id="117" name="ïSľîḋé">
              <a:extLst>
                <a:ext uri="{FF2B5EF4-FFF2-40B4-BE49-F238E27FC236}">
                  <a16:creationId xmlns:a16="http://schemas.microsoft.com/office/drawing/2014/main" id="{FEB82195-96C6-4964-81A0-00BDAA518014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18" name="iṧḷídê">
              <a:extLst>
                <a:ext uri="{FF2B5EF4-FFF2-40B4-BE49-F238E27FC236}">
                  <a16:creationId xmlns:a16="http://schemas.microsoft.com/office/drawing/2014/main" id="{8898D9F6-2465-4AF1-A6B8-F959A2B56874}"/>
                </a:ext>
              </a:extLst>
            </p:cNvPr>
            <p:cNvSpPr/>
            <p:nvPr/>
          </p:nvSpPr>
          <p:spPr bwMode="auto">
            <a:xfrm>
              <a:off x="1576381" y="4082145"/>
              <a:ext cx="290888" cy="257456"/>
            </a:xfrm>
            <a:custGeom>
              <a:avLst/>
              <a:gdLst>
                <a:gd name="T0" fmla="*/ 5671 w 8338"/>
                <a:gd name="T1" fmla="*/ 507 h 7390"/>
                <a:gd name="T2" fmla="*/ 5673 w 8338"/>
                <a:gd name="T3" fmla="*/ 480 h 7390"/>
                <a:gd name="T4" fmla="*/ 5301 w 8338"/>
                <a:gd name="T5" fmla="*/ 23 h 7390"/>
                <a:gd name="T6" fmla="*/ 4843 w 8338"/>
                <a:gd name="T7" fmla="*/ 396 h 7390"/>
                <a:gd name="T8" fmla="*/ 4843 w 8338"/>
                <a:gd name="T9" fmla="*/ 396 h 7390"/>
                <a:gd name="T10" fmla="*/ 1455 w 8338"/>
                <a:gd name="T11" fmla="*/ 3428 h 7390"/>
                <a:gd name="T12" fmla="*/ 1416 w 8338"/>
                <a:gd name="T13" fmla="*/ 3804 h 7390"/>
                <a:gd name="T14" fmla="*/ 2812 w 8338"/>
                <a:gd name="T15" fmla="*/ 3905 h 7390"/>
                <a:gd name="T16" fmla="*/ 4465 w 8338"/>
                <a:gd name="T17" fmla="*/ 4407 h 7390"/>
                <a:gd name="T18" fmla="*/ 2837 w 8338"/>
                <a:gd name="T19" fmla="*/ 4142 h 7390"/>
                <a:gd name="T20" fmla="*/ 1952 w 8338"/>
                <a:gd name="T21" fmla="*/ 4157 h 7390"/>
                <a:gd name="T22" fmla="*/ 1203 w 8338"/>
                <a:gd name="T23" fmla="*/ 4294 h 7390"/>
                <a:gd name="T24" fmla="*/ 1202 w 8338"/>
                <a:gd name="T25" fmla="*/ 4291 h 7390"/>
                <a:gd name="T26" fmla="*/ 95 w 8338"/>
                <a:gd name="T27" fmla="*/ 6049 h 7390"/>
                <a:gd name="T28" fmla="*/ 91 w 8338"/>
                <a:gd name="T29" fmla="*/ 6506 h 7390"/>
                <a:gd name="T30" fmla="*/ 498 w 8338"/>
                <a:gd name="T31" fmla="*/ 6714 h 7390"/>
                <a:gd name="T32" fmla="*/ 2652 w 8338"/>
                <a:gd name="T33" fmla="*/ 6591 h 7390"/>
                <a:gd name="T34" fmla="*/ 5386 w 8338"/>
                <a:gd name="T35" fmla="*/ 7277 h 7390"/>
                <a:gd name="T36" fmla="*/ 5634 w 8338"/>
                <a:gd name="T37" fmla="*/ 7387 h 7390"/>
                <a:gd name="T38" fmla="*/ 5745 w 8338"/>
                <a:gd name="T39" fmla="*/ 7384 h 7390"/>
                <a:gd name="T40" fmla="*/ 6054 w 8338"/>
                <a:gd name="T41" fmla="*/ 7173 h 7390"/>
                <a:gd name="T42" fmla="*/ 7630 w 8338"/>
                <a:gd name="T43" fmla="*/ 5180 h 7390"/>
                <a:gd name="T44" fmla="*/ 8005 w 8338"/>
                <a:gd name="T45" fmla="*/ 4950 h 7390"/>
                <a:gd name="T46" fmla="*/ 8140 w 8338"/>
                <a:gd name="T47" fmla="*/ 4656 h 7390"/>
                <a:gd name="T48" fmla="*/ 8167 w 8338"/>
                <a:gd name="T49" fmla="*/ 4111 h 7390"/>
                <a:gd name="T50" fmla="*/ 5671 w 8338"/>
                <a:gd name="T51" fmla="*/ 50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38" h="7390">
                  <a:moveTo>
                    <a:pt x="5671" y="507"/>
                  </a:moveTo>
                  <a:lnTo>
                    <a:pt x="5673" y="480"/>
                  </a:lnTo>
                  <a:cubicBezTo>
                    <a:pt x="5697" y="251"/>
                    <a:pt x="5530" y="46"/>
                    <a:pt x="5301" y="23"/>
                  </a:cubicBezTo>
                  <a:cubicBezTo>
                    <a:pt x="5071" y="0"/>
                    <a:pt x="4867" y="167"/>
                    <a:pt x="4843" y="396"/>
                  </a:cubicBezTo>
                  <a:lnTo>
                    <a:pt x="4843" y="396"/>
                  </a:lnTo>
                  <a:cubicBezTo>
                    <a:pt x="3118" y="378"/>
                    <a:pt x="1633" y="1678"/>
                    <a:pt x="1455" y="3428"/>
                  </a:cubicBezTo>
                  <a:lnTo>
                    <a:pt x="1416" y="3804"/>
                  </a:lnTo>
                  <a:cubicBezTo>
                    <a:pt x="1881" y="3769"/>
                    <a:pt x="2360" y="3822"/>
                    <a:pt x="2812" y="3905"/>
                  </a:cubicBezTo>
                  <a:cubicBezTo>
                    <a:pt x="3382" y="4010"/>
                    <a:pt x="3927" y="4194"/>
                    <a:pt x="4465" y="4407"/>
                  </a:cubicBezTo>
                  <a:cubicBezTo>
                    <a:pt x="3926" y="4275"/>
                    <a:pt x="3391" y="4179"/>
                    <a:pt x="2837" y="4142"/>
                  </a:cubicBezTo>
                  <a:cubicBezTo>
                    <a:pt x="2543" y="4122"/>
                    <a:pt x="2245" y="4129"/>
                    <a:pt x="1952" y="4157"/>
                  </a:cubicBezTo>
                  <a:cubicBezTo>
                    <a:pt x="1700" y="4181"/>
                    <a:pt x="1445" y="4216"/>
                    <a:pt x="1203" y="4294"/>
                  </a:cubicBezTo>
                  <a:cubicBezTo>
                    <a:pt x="1203" y="4293"/>
                    <a:pt x="1202" y="4292"/>
                    <a:pt x="1202" y="4291"/>
                  </a:cubicBezTo>
                  <a:lnTo>
                    <a:pt x="95" y="6049"/>
                  </a:lnTo>
                  <a:cubicBezTo>
                    <a:pt x="0" y="6184"/>
                    <a:pt x="5" y="6365"/>
                    <a:pt x="91" y="6506"/>
                  </a:cubicBezTo>
                  <a:cubicBezTo>
                    <a:pt x="176" y="6647"/>
                    <a:pt x="325" y="6747"/>
                    <a:pt x="498" y="6714"/>
                  </a:cubicBezTo>
                  <a:cubicBezTo>
                    <a:pt x="538" y="6706"/>
                    <a:pt x="1360" y="6460"/>
                    <a:pt x="2652" y="6591"/>
                  </a:cubicBezTo>
                  <a:cubicBezTo>
                    <a:pt x="4785" y="6808"/>
                    <a:pt x="5386" y="7277"/>
                    <a:pt x="5386" y="7277"/>
                  </a:cubicBezTo>
                  <a:cubicBezTo>
                    <a:pt x="5386" y="7277"/>
                    <a:pt x="5526" y="7378"/>
                    <a:pt x="5634" y="7387"/>
                  </a:cubicBezTo>
                  <a:cubicBezTo>
                    <a:pt x="5671" y="7390"/>
                    <a:pt x="5708" y="7390"/>
                    <a:pt x="5745" y="7384"/>
                  </a:cubicBezTo>
                  <a:cubicBezTo>
                    <a:pt x="5875" y="7364"/>
                    <a:pt x="5969" y="7278"/>
                    <a:pt x="6054" y="7173"/>
                  </a:cubicBezTo>
                  <a:cubicBezTo>
                    <a:pt x="6054" y="7173"/>
                    <a:pt x="7406" y="5466"/>
                    <a:pt x="7630" y="5180"/>
                  </a:cubicBezTo>
                  <a:cubicBezTo>
                    <a:pt x="7731" y="5051"/>
                    <a:pt x="7862" y="5037"/>
                    <a:pt x="8005" y="4950"/>
                  </a:cubicBezTo>
                  <a:cubicBezTo>
                    <a:pt x="8129" y="4875"/>
                    <a:pt x="8140" y="4730"/>
                    <a:pt x="8140" y="4656"/>
                  </a:cubicBezTo>
                  <a:lnTo>
                    <a:pt x="8167" y="4111"/>
                  </a:lnTo>
                  <a:cubicBezTo>
                    <a:pt x="8338" y="2435"/>
                    <a:pt x="7251" y="921"/>
                    <a:pt x="5671" y="5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19" name="矩形 118">
            <a:extLst>
              <a:ext uri="{FF2B5EF4-FFF2-40B4-BE49-F238E27FC236}">
                <a16:creationId xmlns:a16="http://schemas.microsoft.com/office/drawing/2014/main" id="{695CE2C7-B6DE-433E-898D-AD7265907B2D}"/>
              </a:ext>
            </a:extLst>
          </p:cNvPr>
          <p:cNvSpPr/>
          <p:nvPr/>
        </p:nvSpPr>
        <p:spPr>
          <a:xfrm>
            <a:off x="8570633" y="5304079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Ctrl+J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      段落两端对齐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120" name="ïṧḷíḓé">
            <a:extLst>
              <a:ext uri="{FF2B5EF4-FFF2-40B4-BE49-F238E27FC236}">
                <a16:creationId xmlns:a16="http://schemas.microsoft.com/office/drawing/2014/main" id="{A65520EA-6D1F-4027-93CF-656E69AFA94C}"/>
              </a:ext>
            </a:extLst>
          </p:cNvPr>
          <p:cNvGrpSpPr/>
          <p:nvPr/>
        </p:nvGrpSpPr>
        <p:grpSpPr>
          <a:xfrm>
            <a:off x="11301783" y="4509813"/>
            <a:ext cx="584422" cy="587010"/>
            <a:chOff x="1429614" y="3917369"/>
            <a:chExt cx="584422" cy="587010"/>
          </a:xfrm>
        </p:grpSpPr>
        <p:sp>
          <p:nvSpPr>
            <p:cNvPr id="121" name="ïSľîḋé">
              <a:extLst>
                <a:ext uri="{FF2B5EF4-FFF2-40B4-BE49-F238E27FC236}">
                  <a16:creationId xmlns:a16="http://schemas.microsoft.com/office/drawing/2014/main" id="{717EAE3D-D2CF-41F6-B5B7-A8E11A8A194D}"/>
                </a:ext>
              </a:extLst>
            </p:cNvPr>
            <p:cNvSpPr/>
            <p:nvPr/>
          </p:nvSpPr>
          <p:spPr bwMode="auto">
            <a:xfrm>
              <a:off x="1429614" y="3917369"/>
              <a:ext cx="584422" cy="587010"/>
            </a:xfrm>
            <a:prstGeom prst="ellipse">
              <a:avLst/>
            </a:prstGeom>
            <a:solidFill>
              <a:srgbClr val="2BB7B3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2" name="iṧḷídê">
              <a:extLst>
                <a:ext uri="{FF2B5EF4-FFF2-40B4-BE49-F238E27FC236}">
                  <a16:creationId xmlns:a16="http://schemas.microsoft.com/office/drawing/2014/main" id="{20743A24-FEAE-4E0B-92B2-9F45BFC1C401}"/>
                </a:ext>
              </a:extLst>
            </p:cNvPr>
            <p:cNvSpPr/>
            <p:nvPr/>
          </p:nvSpPr>
          <p:spPr bwMode="auto">
            <a:xfrm>
              <a:off x="1591279" y="4065430"/>
              <a:ext cx="261090" cy="29088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5585" h="607851">
                  <a:moveTo>
                    <a:pt x="205579" y="557256"/>
                  </a:moveTo>
                  <a:cubicBezTo>
                    <a:pt x="226318" y="557852"/>
                    <a:pt x="248697" y="558150"/>
                    <a:pt x="272793" y="558150"/>
                  </a:cubicBezTo>
                  <a:cubicBezTo>
                    <a:pt x="296888" y="558150"/>
                    <a:pt x="319268" y="557852"/>
                    <a:pt x="340006" y="557256"/>
                  </a:cubicBezTo>
                  <a:cubicBezTo>
                    <a:pt x="331651" y="586465"/>
                    <a:pt x="304721" y="607851"/>
                    <a:pt x="272793" y="607851"/>
                  </a:cubicBezTo>
                  <a:cubicBezTo>
                    <a:pt x="240864" y="607851"/>
                    <a:pt x="213934" y="586465"/>
                    <a:pt x="205579" y="557256"/>
                  </a:cubicBezTo>
                  <a:close/>
                  <a:moveTo>
                    <a:pt x="272793" y="0"/>
                  </a:moveTo>
                  <a:cubicBezTo>
                    <a:pt x="376035" y="0"/>
                    <a:pt x="459733" y="117091"/>
                    <a:pt x="459733" y="261443"/>
                  </a:cubicBezTo>
                  <a:cubicBezTo>
                    <a:pt x="459733" y="405870"/>
                    <a:pt x="746110" y="522961"/>
                    <a:pt x="272793" y="522961"/>
                  </a:cubicBezTo>
                  <a:cubicBezTo>
                    <a:pt x="-200525" y="522961"/>
                    <a:pt x="85852" y="405870"/>
                    <a:pt x="85852" y="261443"/>
                  </a:cubicBezTo>
                  <a:cubicBezTo>
                    <a:pt x="85852" y="117091"/>
                    <a:pt x="169550" y="0"/>
                    <a:pt x="2727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F70BEF59-AB0A-465E-A9B2-4EB6CB5C3691}"/>
              </a:ext>
            </a:extLst>
          </p:cNvPr>
          <p:cNvSpPr/>
          <p:nvPr/>
        </p:nvSpPr>
        <p:spPr>
          <a:xfrm>
            <a:off x="10548646" y="5265606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Ctrl+K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加入超链接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8D94188-FFF4-479E-ACB8-E2C269484A44}"/>
              </a:ext>
            </a:extLst>
          </p:cNvPr>
          <p:cNvSpPr/>
          <p:nvPr/>
        </p:nvSpPr>
        <p:spPr>
          <a:xfrm>
            <a:off x="6524798" y="5316460"/>
            <a:ext cx="207918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Ctrl+T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50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打开文字对话框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3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B34041C9-ED14-4C27-8724-BB2109EFAAF8}"/>
              </a:ext>
            </a:extLst>
          </p:cNvPr>
          <p:cNvSpPr txBox="1"/>
          <p:nvPr/>
        </p:nvSpPr>
        <p:spPr>
          <a:xfrm>
            <a:off x="515938" y="546414"/>
            <a:ext cx="2316403" cy="969496"/>
          </a:xfrm>
          <a:prstGeom prst="rect">
            <a:avLst/>
          </a:prstGeom>
          <a:noFill/>
          <a:scene3d>
            <a:camera prst="perspectiveFront" fov="2700000">
              <a:rot lat="600000" lon="600000" rev="0"/>
            </a:camera>
            <a:lightRig rig="threePt" dir="t"/>
          </a:scene3d>
          <a:sp3d z="484748">
            <a:bevelT w="0" h="484748"/>
            <a:bevelB w="0" h="484748"/>
          </a:sp3d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插件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spc="600" dirty="0">
                <a:solidFill>
                  <a:srgbClr val="ED6C00"/>
                </a:solidFill>
                <a:latin typeface="Akrobat" panose="00000800000000000000" pitchFamily="50" charset="0"/>
                <a:ea typeface="思源黑体 CN Bold" panose="020B0800000000000000" pitchFamily="34" charset="-122"/>
              </a:rPr>
              <a:t>One key tools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CA676947-8EA1-4904-9FCC-801E61DF2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6BB7062C-B607-4CA0-B958-E01F01A39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1595" y="803861"/>
            <a:ext cx="2514203" cy="1275633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B89CDB94-4865-4F2F-877C-1ED951457F42}"/>
              </a:ext>
            </a:extLst>
          </p:cNvPr>
          <p:cNvSpPr/>
          <p:nvPr/>
        </p:nvSpPr>
        <p:spPr>
          <a:xfrm>
            <a:off x="6840234" y="2712404"/>
            <a:ext cx="1270000" cy="1270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8C2D980-7D49-4F05-9695-2638463F52B5}"/>
              </a:ext>
            </a:extLst>
          </p:cNvPr>
          <p:cNvSpPr/>
          <p:nvPr/>
        </p:nvSpPr>
        <p:spPr>
          <a:xfrm>
            <a:off x="9041505" y="20698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3F43"/>
              </a:gs>
              <a:gs pos="100000">
                <a:srgbClr val="003F43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30899552-E5FB-48AE-8BC3-435309CD3EE4}"/>
              </a:ext>
            </a:extLst>
          </p:cNvPr>
          <p:cNvSpPr txBox="1"/>
          <p:nvPr/>
        </p:nvSpPr>
        <p:spPr>
          <a:xfrm>
            <a:off x="5760874" y="2848552"/>
            <a:ext cx="2519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开源俱乐部</a:t>
            </a:r>
          </a:p>
        </p:txBody>
      </p:sp>
      <p:sp>
        <p:nvSpPr>
          <p:cNvPr id="143" name="矩形: 圆角 25">
            <a:extLst>
              <a:ext uri="{FF2B5EF4-FFF2-40B4-BE49-F238E27FC236}">
                <a16:creationId xmlns:a16="http://schemas.microsoft.com/office/drawing/2014/main" id="{AD798E5D-F4D5-4117-B0A1-A2C7F117269C}"/>
              </a:ext>
            </a:extLst>
          </p:cNvPr>
          <p:cNvSpPr/>
          <p:nvPr/>
        </p:nvSpPr>
        <p:spPr>
          <a:xfrm>
            <a:off x="726826" y="4420355"/>
            <a:ext cx="2003234" cy="2003235"/>
          </a:xfrm>
          <a:custGeom>
            <a:avLst/>
            <a:gdLst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1003416 w 2273416"/>
              <a:gd name="connsiteY0" fmla="*/ 2315362 h 3585362"/>
              <a:gd name="connsiteX1" fmla="*/ 0 w 2273416"/>
              <a:gd name="connsiteY1" fmla="*/ 0 h 3585362"/>
              <a:gd name="connsiteX2" fmla="*/ 1003416 w 2273416"/>
              <a:gd name="connsiteY2" fmla="*/ 2315362 h 3585362"/>
              <a:gd name="connsiteX3" fmla="*/ 2273416 w 2273416"/>
              <a:gd name="connsiteY3" fmla="*/ 2315362 h 3585362"/>
              <a:gd name="connsiteX4" fmla="*/ 2273416 w 2273416"/>
              <a:gd name="connsiteY4" fmla="*/ 2315362 h 3585362"/>
              <a:gd name="connsiteX5" fmla="*/ 2273416 w 2273416"/>
              <a:gd name="connsiteY5" fmla="*/ 3585362 h 3585362"/>
              <a:gd name="connsiteX6" fmla="*/ 2273416 w 2273416"/>
              <a:gd name="connsiteY6" fmla="*/ 3585362 h 3585362"/>
              <a:gd name="connsiteX7" fmla="*/ 1003416 w 2273416"/>
              <a:gd name="connsiteY7" fmla="*/ 3585362 h 3585362"/>
              <a:gd name="connsiteX8" fmla="*/ 1003416 w 2273416"/>
              <a:gd name="connsiteY8" fmla="*/ 3585362 h 3585362"/>
              <a:gd name="connsiteX9" fmla="*/ 1003416 w 2273416"/>
              <a:gd name="connsiteY9" fmla="*/ 2315362 h 3585362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1270000 h 1270000"/>
              <a:gd name="connsiteX6" fmla="*/ 127000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1270000 h 1270000"/>
              <a:gd name="connsiteX7" fmla="*/ 127000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1270000 h 1270000"/>
              <a:gd name="connsiteX8" fmla="*/ 127000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846667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0 h 1270000"/>
              <a:gd name="connsiteX8" fmla="*/ 1270000 w 1270000"/>
              <a:gd name="connsiteY8" fmla="*/ 1270000 h 1270000"/>
              <a:gd name="connsiteX9" fmla="*/ 127000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1270000 h 1270000"/>
              <a:gd name="connsiteX12" fmla="*/ 0 w 1270000"/>
              <a:gd name="connsiteY12" fmla="*/ 0 h 1270000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635000 w 1270000"/>
              <a:gd name="connsiteY5" fmla="*/ 0 h 1636617"/>
              <a:gd name="connsiteX6" fmla="*/ 846667 w 1270000"/>
              <a:gd name="connsiteY6" fmla="*/ 366617 h 1636617"/>
              <a:gd name="connsiteX7" fmla="*/ 1270000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1636617 h 1636617"/>
              <a:gd name="connsiteX10" fmla="*/ 1270000 w 1270000"/>
              <a:gd name="connsiteY10" fmla="*/ 1636617 h 1636617"/>
              <a:gd name="connsiteX11" fmla="*/ 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1636617 h 1636617"/>
              <a:gd name="connsiteX11" fmla="*/ 127000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1636617 h 1636617"/>
              <a:gd name="connsiteX12" fmla="*/ 127000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1636617 h 1636617"/>
              <a:gd name="connsiteX13" fmla="*/ 127000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636617 h 1636617"/>
              <a:gd name="connsiteX14" fmla="*/ 127000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213284 h 1636617"/>
              <a:gd name="connsiteX14" fmla="*/ 1270000 w 1270000"/>
              <a:gd name="connsiteY14" fmla="*/ 1636617 h 1636617"/>
              <a:gd name="connsiteX15" fmla="*/ 127000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1636617 h 1636617"/>
              <a:gd name="connsiteX18" fmla="*/ 0 w 1270000"/>
              <a:gd name="connsiteY18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636617 w 1636617"/>
              <a:gd name="connsiteY13" fmla="*/ 1001617 h 1636617"/>
              <a:gd name="connsiteX14" fmla="*/ 1270000 w 1636617"/>
              <a:gd name="connsiteY14" fmla="*/ 1213284 h 1636617"/>
              <a:gd name="connsiteX15" fmla="*/ 1270000 w 1636617"/>
              <a:gd name="connsiteY15" fmla="*/ 1636617 h 1636617"/>
              <a:gd name="connsiteX16" fmla="*/ 1270000 w 1636617"/>
              <a:gd name="connsiteY16" fmla="*/ 1636617 h 1636617"/>
              <a:gd name="connsiteX17" fmla="*/ 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423333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1636617 h 1636617"/>
              <a:gd name="connsiteX24" fmla="*/ 0 w 1636617"/>
              <a:gd name="connsiteY24" fmla="*/ 366617 h 1636617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635000 w 1636617"/>
              <a:gd name="connsiteY21" fmla="*/ 2003235 h 2003235"/>
              <a:gd name="connsiteX22" fmla="*/ 423333 w 1636617"/>
              <a:gd name="connsiteY22" fmla="*/ 1636617 h 2003235"/>
              <a:gd name="connsiteX23" fmla="*/ 0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789950 h 2003235"/>
              <a:gd name="connsiteX30" fmla="*/ 0 w 1636617"/>
              <a:gd name="connsiteY30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0 w 2003234"/>
              <a:gd name="connsiteY29" fmla="*/ 1001617 h 2003235"/>
              <a:gd name="connsiteX30" fmla="*/ 366617 w 2003234"/>
              <a:gd name="connsiteY30" fmla="*/ 789950 h 2003235"/>
              <a:gd name="connsiteX31" fmla="*/ 366617 w 2003234"/>
              <a:gd name="connsiteY31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366617 w 2003234"/>
              <a:gd name="connsiteY29" fmla="*/ 1213284 h 2003235"/>
              <a:gd name="connsiteX30" fmla="*/ 0 w 2003234"/>
              <a:gd name="connsiteY30" fmla="*/ 1001617 h 2003235"/>
              <a:gd name="connsiteX31" fmla="*/ 366617 w 2003234"/>
              <a:gd name="connsiteY31" fmla="*/ 789950 h 2003235"/>
              <a:gd name="connsiteX32" fmla="*/ 366617 w 2003234"/>
              <a:gd name="connsiteY32" fmla="*/ 366617 h 200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3234" h="2003235">
                <a:moveTo>
                  <a:pt x="366617" y="366617"/>
                </a:move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789950" y="366618"/>
                </a:lnTo>
                <a:lnTo>
                  <a:pt x="1001617" y="0"/>
                </a:lnTo>
                <a:lnTo>
                  <a:pt x="1213284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789950"/>
                </a:lnTo>
                <a:lnTo>
                  <a:pt x="2003234" y="1001617"/>
                </a:lnTo>
                <a:lnTo>
                  <a:pt x="1636617" y="1213284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213284" y="1636617"/>
                </a:lnTo>
                <a:lnTo>
                  <a:pt x="1001617" y="2003235"/>
                </a:lnTo>
                <a:lnTo>
                  <a:pt x="789950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213284"/>
                </a:lnTo>
                <a:lnTo>
                  <a:pt x="0" y="1001617"/>
                </a:lnTo>
                <a:lnTo>
                  <a:pt x="366617" y="789950"/>
                </a:lnTo>
                <a:lnTo>
                  <a:pt x="366617" y="3666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/>
          <a:extLst>
            <a:ext uri="{31F19639-BCED-4A60-ADC4-E9642A236FB7}">
              <a14:hiddenScene3d xmlns:a14="http://schemas.microsoft.com/office/drawing/2010/main">
                <a:camera prst="perspectiveFront" fov="2700000">
                  <a:rot lat="600000" lon="600000" rev="0"/>
                </a:camera>
                <a:lightRig rig="threePt" dir="t"/>
              </a14:hiddenScene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C3822B74-80BF-4CE0-A0F1-FB73C3A71421}"/>
              </a:ext>
            </a:extLst>
          </p:cNvPr>
          <p:cNvSpPr/>
          <p:nvPr/>
        </p:nvSpPr>
        <p:spPr>
          <a:xfrm>
            <a:off x="9193905" y="22222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564A"/>
              </a:gs>
              <a:gs pos="100000">
                <a:srgbClr val="00564A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1EBBA3CD-3F45-469F-9E7C-0305489F1BCF}"/>
              </a:ext>
            </a:extLst>
          </p:cNvPr>
          <p:cNvSpPr/>
          <p:nvPr/>
        </p:nvSpPr>
        <p:spPr>
          <a:xfrm>
            <a:off x="9346305" y="23746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6844"/>
              </a:gs>
              <a:gs pos="100000">
                <a:srgbClr val="006844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8974F071-F6A7-4830-B6E3-434BDBC88525}"/>
              </a:ext>
            </a:extLst>
          </p:cNvPr>
          <p:cNvSpPr/>
          <p:nvPr/>
        </p:nvSpPr>
        <p:spPr>
          <a:xfrm>
            <a:off x="9498705" y="25270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A36"/>
              </a:gs>
              <a:gs pos="100000">
                <a:srgbClr val="007A36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4DB31239-99A8-4531-B639-354894EE6B7E}"/>
              </a:ext>
            </a:extLst>
          </p:cNvPr>
          <p:cNvSpPr/>
          <p:nvPr/>
        </p:nvSpPr>
        <p:spPr>
          <a:xfrm>
            <a:off x="9651105" y="26794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8C20"/>
              </a:gs>
              <a:gs pos="100000">
                <a:srgbClr val="008C2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39D68A28-2BB7-4564-B4CC-21E8231CC2DC}"/>
              </a:ext>
            </a:extLst>
          </p:cNvPr>
          <p:cNvSpPr/>
          <p:nvPr/>
        </p:nvSpPr>
        <p:spPr>
          <a:xfrm>
            <a:off x="9803505" y="28318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9E03"/>
              </a:gs>
              <a:gs pos="100000">
                <a:srgbClr val="009E03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D9C90E88-904D-4BCF-B46D-A1F0D7A3F8C7}"/>
              </a:ext>
            </a:extLst>
          </p:cNvPr>
          <p:cNvSpPr/>
          <p:nvPr/>
        </p:nvSpPr>
        <p:spPr>
          <a:xfrm>
            <a:off x="9955905" y="29842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21B000"/>
              </a:gs>
              <a:gs pos="100000">
                <a:srgbClr val="21B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5001B46A-ED06-409C-8629-60C7D290CFE1}"/>
              </a:ext>
            </a:extLst>
          </p:cNvPr>
          <p:cNvSpPr/>
          <p:nvPr/>
        </p:nvSpPr>
        <p:spPr>
          <a:xfrm>
            <a:off x="10108305" y="31366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4DC200"/>
              </a:gs>
              <a:gs pos="100000">
                <a:srgbClr val="4DC2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EE7ECC68-DDD5-49C7-B062-414980A4D290}"/>
              </a:ext>
            </a:extLst>
          </p:cNvPr>
          <p:cNvSpPr/>
          <p:nvPr/>
        </p:nvSpPr>
        <p:spPr>
          <a:xfrm>
            <a:off x="10260705" y="32890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1D400"/>
              </a:gs>
              <a:gs pos="100000">
                <a:srgbClr val="81D4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9FBDD55D-7751-444A-949E-330DDED325CC}"/>
              </a:ext>
            </a:extLst>
          </p:cNvPr>
          <p:cNvSpPr/>
          <p:nvPr/>
        </p:nvSpPr>
        <p:spPr>
          <a:xfrm>
            <a:off x="10413105" y="34414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BDE600"/>
              </a:gs>
              <a:gs pos="100000">
                <a:srgbClr val="BDE6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204F1F5E-C8E4-494D-BE45-C378F6811314}"/>
              </a:ext>
            </a:extLst>
          </p:cNvPr>
          <p:cNvSpPr/>
          <p:nvPr/>
        </p:nvSpPr>
        <p:spPr>
          <a:xfrm>
            <a:off x="10565505" y="3593810"/>
            <a:ext cx="483981" cy="64259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: 圆角 25">
            <a:extLst>
              <a:ext uri="{FF2B5EF4-FFF2-40B4-BE49-F238E27FC236}">
                <a16:creationId xmlns:a16="http://schemas.microsoft.com/office/drawing/2014/main" id="{83DD2661-8F55-4AAE-A432-6801CA1DD6B7}"/>
              </a:ext>
            </a:extLst>
          </p:cNvPr>
          <p:cNvSpPr/>
          <p:nvPr/>
        </p:nvSpPr>
        <p:spPr>
          <a:xfrm>
            <a:off x="555865" y="1795600"/>
            <a:ext cx="2003234" cy="2003235"/>
          </a:xfrm>
          <a:custGeom>
            <a:avLst/>
            <a:gdLst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1003416 w 2273416"/>
              <a:gd name="connsiteY0" fmla="*/ 2315362 h 3585362"/>
              <a:gd name="connsiteX1" fmla="*/ 0 w 2273416"/>
              <a:gd name="connsiteY1" fmla="*/ 0 h 3585362"/>
              <a:gd name="connsiteX2" fmla="*/ 1003416 w 2273416"/>
              <a:gd name="connsiteY2" fmla="*/ 2315362 h 3585362"/>
              <a:gd name="connsiteX3" fmla="*/ 2273416 w 2273416"/>
              <a:gd name="connsiteY3" fmla="*/ 2315362 h 3585362"/>
              <a:gd name="connsiteX4" fmla="*/ 2273416 w 2273416"/>
              <a:gd name="connsiteY4" fmla="*/ 2315362 h 3585362"/>
              <a:gd name="connsiteX5" fmla="*/ 2273416 w 2273416"/>
              <a:gd name="connsiteY5" fmla="*/ 3585362 h 3585362"/>
              <a:gd name="connsiteX6" fmla="*/ 2273416 w 2273416"/>
              <a:gd name="connsiteY6" fmla="*/ 3585362 h 3585362"/>
              <a:gd name="connsiteX7" fmla="*/ 1003416 w 2273416"/>
              <a:gd name="connsiteY7" fmla="*/ 3585362 h 3585362"/>
              <a:gd name="connsiteX8" fmla="*/ 1003416 w 2273416"/>
              <a:gd name="connsiteY8" fmla="*/ 3585362 h 3585362"/>
              <a:gd name="connsiteX9" fmla="*/ 1003416 w 2273416"/>
              <a:gd name="connsiteY9" fmla="*/ 2315362 h 3585362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1270000 h 1270000"/>
              <a:gd name="connsiteX6" fmla="*/ 127000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1270000 h 1270000"/>
              <a:gd name="connsiteX7" fmla="*/ 127000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1270000 h 1270000"/>
              <a:gd name="connsiteX8" fmla="*/ 127000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846667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0 h 1270000"/>
              <a:gd name="connsiteX8" fmla="*/ 1270000 w 1270000"/>
              <a:gd name="connsiteY8" fmla="*/ 1270000 h 1270000"/>
              <a:gd name="connsiteX9" fmla="*/ 127000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1270000 h 1270000"/>
              <a:gd name="connsiteX12" fmla="*/ 0 w 1270000"/>
              <a:gd name="connsiteY12" fmla="*/ 0 h 1270000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635000 w 1270000"/>
              <a:gd name="connsiteY5" fmla="*/ 0 h 1636617"/>
              <a:gd name="connsiteX6" fmla="*/ 846667 w 1270000"/>
              <a:gd name="connsiteY6" fmla="*/ 366617 h 1636617"/>
              <a:gd name="connsiteX7" fmla="*/ 1270000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1636617 h 1636617"/>
              <a:gd name="connsiteX10" fmla="*/ 1270000 w 1270000"/>
              <a:gd name="connsiteY10" fmla="*/ 1636617 h 1636617"/>
              <a:gd name="connsiteX11" fmla="*/ 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1636617 h 1636617"/>
              <a:gd name="connsiteX11" fmla="*/ 127000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1636617 h 1636617"/>
              <a:gd name="connsiteX12" fmla="*/ 127000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1636617 h 1636617"/>
              <a:gd name="connsiteX13" fmla="*/ 127000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636617 h 1636617"/>
              <a:gd name="connsiteX14" fmla="*/ 127000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213284 h 1636617"/>
              <a:gd name="connsiteX14" fmla="*/ 1270000 w 1270000"/>
              <a:gd name="connsiteY14" fmla="*/ 1636617 h 1636617"/>
              <a:gd name="connsiteX15" fmla="*/ 127000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1636617 h 1636617"/>
              <a:gd name="connsiteX18" fmla="*/ 0 w 1270000"/>
              <a:gd name="connsiteY18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636617 w 1636617"/>
              <a:gd name="connsiteY13" fmla="*/ 1001617 h 1636617"/>
              <a:gd name="connsiteX14" fmla="*/ 1270000 w 1636617"/>
              <a:gd name="connsiteY14" fmla="*/ 1213284 h 1636617"/>
              <a:gd name="connsiteX15" fmla="*/ 1270000 w 1636617"/>
              <a:gd name="connsiteY15" fmla="*/ 1636617 h 1636617"/>
              <a:gd name="connsiteX16" fmla="*/ 1270000 w 1636617"/>
              <a:gd name="connsiteY16" fmla="*/ 1636617 h 1636617"/>
              <a:gd name="connsiteX17" fmla="*/ 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423333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1636617 h 1636617"/>
              <a:gd name="connsiteX24" fmla="*/ 0 w 1636617"/>
              <a:gd name="connsiteY24" fmla="*/ 366617 h 1636617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635000 w 1636617"/>
              <a:gd name="connsiteY21" fmla="*/ 2003235 h 2003235"/>
              <a:gd name="connsiteX22" fmla="*/ 423333 w 1636617"/>
              <a:gd name="connsiteY22" fmla="*/ 1636617 h 2003235"/>
              <a:gd name="connsiteX23" fmla="*/ 0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789950 h 2003235"/>
              <a:gd name="connsiteX30" fmla="*/ 0 w 1636617"/>
              <a:gd name="connsiteY30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0 w 2003234"/>
              <a:gd name="connsiteY29" fmla="*/ 1001617 h 2003235"/>
              <a:gd name="connsiteX30" fmla="*/ 366617 w 2003234"/>
              <a:gd name="connsiteY30" fmla="*/ 789950 h 2003235"/>
              <a:gd name="connsiteX31" fmla="*/ 366617 w 2003234"/>
              <a:gd name="connsiteY31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366617 w 2003234"/>
              <a:gd name="connsiteY29" fmla="*/ 1213284 h 2003235"/>
              <a:gd name="connsiteX30" fmla="*/ 0 w 2003234"/>
              <a:gd name="connsiteY30" fmla="*/ 1001617 h 2003235"/>
              <a:gd name="connsiteX31" fmla="*/ 366617 w 2003234"/>
              <a:gd name="connsiteY31" fmla="*/ 789950 h 2003235"/>
              <a:gd name="connsiteX32" fmla="*/ 366617 w 2003234"/>
              <a:gd name="connsiteY32" fmla="*/ 366617 h 200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3234" h="2003235">
                <a:moveTo>
                  <a:pt x="366617" y="366617"/>
                </a:move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789950" y="366618"/>
                </a:lnTo>
                <a:lnTo>
                  <a:pt x="1001617" y="0"/>
                </a:lnTo>
                <a:lnTo>
                  <a:pt x="1213284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789950"/>
                </a:lnTo>
                <a:lnTo>
                  <a:pt x="2003234" y="1001617"/>
                </a:lnTo>
                <a:lnTo>
                  <a:pt x="1636617" y="1213284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213284" y="1636617"/>
                </a:lnTo>
                <a:lnTo>
                  <a:pt x="1001617" y="2003235"/>
                </a:lnTo>
                <a:lnTo>
                  <a:pt x="789950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213284"/>
                </a:lnTo>
                <a:lnTo>
                  <a:pt x="0" y="1001617"/>
                </a:lnTo>
                <a:lnTo>
                  <a:pt x="366617" y="789950"/>
                </a:lnTo>
                <a:lnTo>
                  <a:pt x="366617" y="3666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/>
          <a:extLst>
            <a:ext uri="{31F19639-BCED-4A60-ADC4-E9642A236FB7}">
              <a14:hiddenScene3d xmlns:a14="http://schemas.microsoft.com/office/drawing/2010/main">
                <a:camera prst="perspectiveFront" fov="2700000">
                  <a:rot lat="600000" lon="600000" rev="0"/>
                </a:camera>
                <a:lightRig rig="threePt" dir="t"/>
              </a14:hiddenScene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26">
            <a:extLst>
              <a:ext uri="{FF2B5EF4-FFF2-40B4-BE49-F238E27FC236}">
                <a16:creationId xmlns:a16="http://schemas.microsoft.com/office/drawing/2014/main" id="{9A200F0C-2E81-469D-A97B-3ABBB774E1DA}"/>
              </a:ext>
            </a:extLst>
          </p:cNvPr>
          <p:cNvSpPr/>
          <p:nvPr/>
        </p:nvSpPr>
        <p:spPr>
          <a:xfrm>
            <a:off x="3428909" y="2080770"/>
            <a:ext cx="2003234" cy="2003234"/>
          </a:xfrm>
          <a:custGeom>
            <a:avLst/>
            <a:gdLst>
              <a:gd name="connsiteX0" fmla="*/ 0 w 2003234"/>
              <a:gd name="connsiteY0" fmla="*/ 1001617 h 2003234"/>
              <a:gd name="connsiteX1" fmla="*/ 1001617 w 2003234"/>
              <a:gd name="connsiteY1" fmla="*/ 0 h 2003234"/>
              <a:gd name="connsiteX2" fmla="*/ 2003234 w 2003234"/>
              <a:gd name="connsiteY2" fmla="*/ 1001617 h 2003234"/>
              <a:gd name="connsiteX3" fmla="*/ 1001617 w 2003234"/>
              <a:gd name="connsiteY3" fmla="*/ 2003234 h 2003234"/>
              <a:gd name="connsiteX4" fmla="*/ 0 w 2003234"/>
              <a:gd name="connsiteY4" fmla="*/ 1001617 h 2003234"/>
              <a:gd name="connsiteX0" fmla="*/ 3428985 w 5432219"/>
              <a:gd name="connsiteY0" fmla="*/ 3081111 h 4082728"/>
              <a:gd name="connsiteX1" fmla="*/ 0 w 5432219"/>
              <a:gd name="connsiteY1" fmla="*/ 0 h 4082728"/>
              <a:gd name="connsiteX2" fmla="*/ 4430602 w 5432219"/>
              <a:gd name="connsiteY2" fmla="*/ 2079494 h 4082728"/>
              <a:gd name="connsiteX3" fmla="*/ 5432219 w 5432219"/>
              <a:gd name="connsiteY3" fmla="*/ 3081111 h 4082728"/>
              <a:gd name="connsiteX4" fmla="*/ 4430602 w 5432219"/>
              <a:gd name="connsiteY4" fmla="*/ 4082728 h 4082728"/>
              <a:gd name="connsiteX5" fmla="*/ 3428985 w 5432219"/>
              <a:gd name="connsiteY5" fmla="*/ 3081111 h 4082728"/>
              <a:gd name="connsiteX0" fmla="*/ 0 w 2003234"/>
              <a:gd name="connsiteY0" fmla="*/ 1001617 h 2003234"/>
              <a:gd name="connsiteX1" fmla="*/ 1001617 w 2003234"/>
              <a:gd name="connsiteY1" fmla="*/ 0 h 2003234"/>
              <a:gd name="connsiteX2" fmla="*/ 2003234 w 2003234"/>
              <a:gd name="connsiteY2" fmla="*/ 1001617 h 2003234"/>
              <a:gd name="connsiteX3" fmla="*/ 1001617 w 2003234"/>
              <a:gd name="connsiteY3" fmla="*/ 2003234 h 2003234"/>
              <a:gd name="connsiteX4" fmla="*/ 0 w 2003234"/>
              <a:gd name="connsiteY4" fmla="*/ 1001617 h 2003234"/>
              <a:gd name="connsiteX0" fmla="*/ 0 w 2003234"/>
              <a:gd name="connsiteY0" fmla="*/ 1001617 h 2003234"/>
              <a:gd name="connsiteX1" fmla="*/ 1001617 w 2003234"/>
              <a:gd name="connsiteY1" fmla="*/ 0 h 2003234"/>
              <a:gd name="connsiteX2" fmla="*/ 2003234 w 2003234"/>
              <a:gd name="connsiteY2" fmla="*/ 1001617 h 2003234"/>
              <a:gd name="connsiteX3" fmla="*/ 1001617 w 2003234"/>
              <a:gd name="connsiteY3" fmla="*/ 2003234 h 2003234"/>
              <a:gd name="connsiteX4" fmla="*/ 0 w 2003234"/>
              <a:gd name="connsiteY4" fmla="*/ 1001617 h 2003234"/>
              <a:gd name="connsiteX0" fmla="*/ 0 w 2003234"/>
              <a:gd name="connsiteY0" fmla="*/ 1001617 h 2003234"/>
              <a:gd name="connsiteX1" fmla="*/ 667745 w 2003234"/>
              <a:gd name="connsiteY1" fmla="*/ 333872 h 2003234"/>
              <a:gd name="connsiteX2" fmla="*/ 1001617 w 2003234"/>
              <a:gd name="connsiteY2" fmla="*/ 0 h 2003234"/>
              <a:gd name="connsiteX3" fmla="*/ 2003234 w 2003234"/>
              <a:gd name="connsiteY3" fmla="*/ 1001617 h 2003234"/>
              <a:gd name="connsiteX4" fmla="*/ 1001617 w 2003234"/>
              <a:gd name="connsiteY4" fmla="*/ 2003234 h 2003234"/>
              <a:gd name="connsiteX5" fmla="*/ 0 w 2003234"/>
              <a:gd name="connsiteY5" fmla="*/ 1001617 h 2003234"/>
              <a:gd name="connsiteX0" fmla="*/ 0 w 2003234"/>
              <a:gd name="connsiteY0" fmla="*/ 1001617 h 2003234"/>
              <a:gd name="connsiteX1" fmla="*/ 211666 w 2003234"/>
              <a:gd name="connsiteY1" fmla="*/ 211667 h 2003234"/>
              <a:gd name="connsiteX2" fmla="*/ 667745 w 2003234"/>
              <a:gd name="connsiteY2" fmla="*/ 333872 h 2003234"/>
              <a:gd name="connsiteX3" fmla="*/ 1001617 w 2003234"/>
              <a:gd name="connsiteY3" fmla="*/ 0 h 2003234"/>
              <a:gd name="connsiteX4" fmla="*/ 2003234 w 2003234"/>
              <a:gd name="connsiteY4" fmla="*/ 1001617 h 2003234"/>
              <a:gd name="connsiteX5" fmla="*/ 1001617 w 2003234"/>
              <a:gd name="connsiteY5" fmla="*/ 2003234 h 2003234"/>
              <a:gd name="connsiteX6" fmla="*/ 0 w 2003234"/>
              <a:gd name="connsiteY6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2003234 w 2003234"/>
              <a:gd name="connsiteY5" fmla="*/ 1001617 h 2003234"/>
              <a:gd name="connsiteX6" fmla="*/ 1001617 w 2003234"/>
              <a:gd name="connsiteY6" fmla="*/ 2003234 h 2003234"/>
              <a:gd name="connsiteX7" fmla="*/ 0 w 2003234"/>
              <a:gd name="connsiteY7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2003234 w 2003234"/>
              <a:gd name="connsiteY5" fmla="*/ 1001617 h 2003234"/>
              <a:gd name="connsiteX6" fmla="*/ 1001617 w 2003234"/>
              <a:gd name="connsiteY6" fmla="*/ 2003234 h 2003234"/>
              <a:gd name="connsiteX7" fmla="*/ 0 w 2003234"/>
              <a:gd name="connsiteY7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669362 w 2003234"/>
              <a:gd name="connsiteY5" fmla="*/ 667745 h 2003234"/>
              <a:gd name="connsiteX6" fmla="*/ 2003234 w 2003234"/>
              <a:gd name="connsiteY6" fmla="*/ 1001617 h 2003234"/>
              <a:gd name="connsiteX7" fmla="*/ 1001617 w 2003234"/>
              <a:gd name="connsiteY7" fmla="*/ 2003234 h 2003234"/>
              <a:gd name="connsiteX8" fmla="*/ 0 w 2003234"/>
              <a:gd name="connsiteY8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791568 w 2003234"/>
              <a:gd name="connsiteY5" fmla="*/ 211667 h 2003234"/>
              <a:gd name="connsiteX6" fmla="*/ 1669362 w 2003234"/>
              <a:gd name="connsiteY6" fmla="*/ 667745 h 2003234"/>
              <a:gd name="connsiteX7" fmla="*/ 2003234 w 2003234"/>
              <a:gd name="connsiteY7" fmla="*/ 1001617 h 2003234"/>
              <a:gd name="connsiteX8" fmla="*/ 1001617 w 2003234"/>
              <a:gd name="connsiteY8" fmla="*/ 2003234 h 2003234"/>
              <a:gd name="connsiteX9" fmla="*/ 0 w 2003234"/>
              <a:gd name="connsiteY9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001617 w 2003234"/>
              <a:gd name="connsiteY9" fmla="*/ 2003234 h 2003234"/>
              <a:gd name="connsiteX10" fmla="*/ 0 w 2003234"/>
              <a:gd name="connsiteY10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001617 w 2003234"/>
              <a:gd name="connsiteY9" fmla="*/ 2003234 h 2003234"/>
              <a:gd name="connsiteX10" fmla="*/ 0 w 2003234"/>
              <a:gd name="connsiteY10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335489 w 2003234"/>
              <a:gd name="connsiteY9" fmla="*/ 1669362 h 2003234"/>
              <a:gd name="connsiteX10" fmla="*/ 1001617 w 2003234"/>
              <a:gd name="connsiteY10" fmla="*/ 2003234 h 2003234"/>
              <a:gd name="connsiteX11" fmla="*/ 0 w 2003234"/>
              <a:gd name="connsiteY11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791568 w 2003234"/>
              <a:gd name="connsiteY9" fmla="*/ 1791567 h 2003234"/>
              <a:gd name="connsiteX10" fmla="*/ 1335489 w 2003234"/>
              <a:gd name="connsiteY10" fmla="*/ 1669362 h 2003234"/>
              <a:gd name="connsiteX11" fmla="*/ 1001617 w 2003234"/>
              <a:gd name="connsiteY11" fmla="*/ 2003234 h 2003234"/>
              <a:gd name="connsiteX12" fmla="*/ 0 w 2003234"/>
              <a:gd name="connsiteY12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0 w 2003234"/>
              <a:gd name="connsiteY13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0 w 2003234"/>
              <a:gd name="connsiteY13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333872 w 2003234"/>
              <a:gd name="connsiteY13" fmla="*/ 1335489 h 2003234"/>
              <a:gd name="connsiteX14" fmla="*/ 0 w 2003234"/>
              <a:gd name="connsiteY14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211666 w 2003234"/>
              <a:gd name="connsiteY13" fmla="*/ 1791567 h 2003234"/>
              <a:gd name="connsiteX14" fmla="*/ 333872 w 2003234"/>
              <a:gd name="connsiteY14" fmla="*/ 1335489 h 2003234"/>
              <a:gd name="connsiteX15" fmla="*/ 0 w 2003234"/>
              <a:gd name="connsiteY15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667745 w 2003234"/>
              <a:gd name="connsiteY13" fmla="*/ 1669362 h 2003234"/>
              <a:gd name="connsiteX14" fmla="*/ 211666 w 2003234"/>
              <a:gd name="connsiteY14" fmla="*/ 1791567 h 2003234"/>
              <a:gd name="connsiteX15" fmla="*/ 333872 w 2003234"/>
              <a:gd name="connsiteY15" fmla="*/ 1335489 h 2003234"/>
              <a:gd name="connsiteX16" fmla="*/ 0 w 2003234"/>
              <a:gd name="connsiteY16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11666 w 2003234"/>
              <a:gd name="connsiteY3" fmla="*/ 211667 h 2003234"/>
              <a:gd name="connsiteX4" fmla="*/ 667745 w 2003234"/>
              <a:gd name="connsiteY4" fmla="*/ 333872 h 2003234"/>
              <a:gd name="connsiteX5" fmla="*/ 1001617 w 2003234"/>
              <a:gd name="connsiteY5" fmla="*/ 0 h 2003234"/>
              <a:gd name="connsiteX6" fmla="*/ 1335489 w 2003234"/>
              <a:gd name="connsiteY6" fmla="*/ 333872 h 2003234"/>
              <a:gd name="connsiteX7" fmla="*/ 1791568 w 2003234"/>
              <a:gd name="connsiteY7" fmla="*/ 211667 h 2003234"/>
              <a:gd name="connsiteX8" fmla="*/ 1669362 w 2003234"/>
              <a:gd name="connsiteY8" fmla="*/ 667745 h 2003234"/>
              <a:gd name="connsiteX9" fmla="*/ 2003234 w 2003234"/>
              <a:gd name="connsiteY9" fmla="*/ 1001617 h 2003234"/>
              <a:gd name="connsiteX10" fmla="*/ 1669362 w 2003234"/>
              <a:gd name="connsiteY10" fmla="*/ 1335489 h 2003234"/>
              <a:gd name="connsiteX11" fmla="*/ 1791568 w 2003234"/>
              <a:gd name="connsiteY11" fmla="*/ 1791567 h 2003234"/>
              <a:gd name="connsiteX12" fmla="*/ 1335489 w 2003234"/>
              <a:gd name="connsiteY12" fmla="*/ 1669362 h 2003234"/>
              <a:gd name="connsiteX13" fmla="*/ 1001617 w 2003234"/>
              <a:gd name="connsiteY13" fmla="*/ 2003234 h 2003234"/>
              <a:gd name="connsiteX14" fmla="*/ 667745 w 2003234"/>
              <a:gd name="connsiteY14" fmla="*/ 1669362 h 2003234"/>
              <a:gd name="connsiteX15" fmla="*/ 211666 w 2003234"/>
              <a:gd name="connsiteY15" fmla="*/ 1791567 h 2003234"/>
              <a:gd name="connsiteX16" fmla="*/ 333872 w 2003234"/>
              <a:gd name="connsiteY16" fmla="*/ 1335489 h 2003234"/>
              <a:gd name="connsiteX17" fmla="*/ 0 w 2003234"/>
              <a:gd name="connsiteY17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667745 w 2003234"/>
              <a:gd name="connsiteY5" fmla="*/ 333872 h 2003234"/>
              <a:gd name="connsiteX6" fmla="*/ 1001617 w 2003234"/>
              <a:gd name="connsiteY6" fmla="*/ 0 h 2003234"/>
              <a:gd name="connsiteX7" fmla="*/ 1335489 w 2003234"/>
              <a:gd name="connsiteY7" fmla="*/ 333872 h 2003234"/>
              <a:gd name="connsiteX8" fmla="*/ 1791568 w 2003234"/>
              <a:gd name="connsiteY8" fmla="*/ 211667 h 2003234"/>
              <a:gd name="connsiteX9" fmla="*/ 1669362 w 2003234"/>
              <a:gd name="connsiteY9" fmla="*/ 667745 h 2003234"/>
              <a:gd name="connsiteX10" fmla="*/ 2003234 w 2003234"/>
              <a:gd name="connsiteY10" fmla="*/ 1001617 h 2003234"/>
              <a:gd name="connsiteX11" fmla="*/ 1669362 w 2003234"/>
              <a:gd name="connsiteY11" fmla="*/ 1335489 h 2003234"/>
              <a:gd name="connsiteX12" fmla="*/ 1791568 w 2003234"/>
              <a:gd name="connsiteY12" fmla="*/ 1791567 h 2003234"/>
              <a:gd name="connsiteX13" fmla="*/ 1335489 w 2003234"/>
              <a:gd name="connsiteY13" fmla="*/ 1669362 h 2003234"/>
              <a:gd name="connsiteX14" fmla="*/ 1001617 w 2003234"/>
              <a:gd name="connsiteY14" fmla="*/ 2003234 h 2003234"/>
              <a:gd name="connsiteX15" fmla="*/ 667745 w 2003234"/>
              <a:gd name="connsiteY15" fmla="*/ 1669362 h 2003234"/>
              <a:gd name="connsiteX16" fmla="*/ 211666 w 2003234"/>
              <a:gd name="connsiteY16" fmla="*/ 1791567 h 2003234"/>
              <a:gd name="connsiteX17" fmla="*/ 333872 w 2003234"/>
              <a:gd name="connsiteY17" fmla="*/ 1335489 h 2003234"/>
              <a:gd name="connsiteX18" fmla="*/ 0 w 2003234"/>
              <a:gd name="connsiteY18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1001617 w 2003234"/>
              <a:gd name="connsiteY7" fmla="*/ 0 h 2003234"/>
              <a:gd name="connsiteX8" fmla="*/ 1335489 w 2003234"/>
              <a:gd name="connsiteY8" fmla="*/ 333872 h 2003234"/>
              <a:gd name="connsiteX9" fmla="*/ 1791568 w 2003234"/>
              <a:gd name="connsiteY9" fmla="*/ 211667 h 2003234"/>
              <a:gd name="connsiteX10" fmla="*/ 1669362 w 2003234"/>
              <a:gd name="connsiteY10" fmla="*/ 667745 h 2003234"/>
              <a:gd name="connsiteX11" fmla="*/ 2003234 w 2003234"/>
              <a:gd name="connsiteY11" fmla="*/ 1001617 h 2003234"/>
              <a:gd name="connsiteX12" fmla="*/ 1669362 w 2003234"/>
              <a:gd name="connsiteY12" fmla="*/ 1335489 h 2003234"/>
              <a:gd name="connsiteX13" fmla="*/ 1791568 w 2003234"/>
              <a:gd name="connsiteY13" fmla="*/ 1791567 h 2003234"/>
              <a:gd name="connsiteX14" fmla="*/ 1335489 w 2003234"/>
              <a:gd name="connsiteY14" fmla="*/ 1669362 h 2003234"/>
              <a:gd name="connsiteX15" fmla="*/ 1001617 w 2003234"/>
              <a:gd name="connsiteY15" fmla="*/ 2003234 h 2003234"/>
              <a:gd name="connsiteX16" fmla="*/ 667745 w 2003234"/>
              <a:gd name="connsiteY16" fmla="*/ 1669362 h 2003234"/>
              <a:gd name="connsiteX17" fmla="*/ 211666 w 2003234"/>
              <a:gd name="connsiteY17" fmla="*/ 1791567 h 2003234"/>
              <a:gd name="connsiteX18" fmla="*/ 333872 w 2003234"/>
              <a:gd name="connsiteY18" fmla="*/ 1335489 h 2003234"/>
              <a:gd name="connsiteX19" fmla="*/ 0 w 2003234"/>
              <a:gd name="connsiteY19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335489 w 2003234"/>
              <a:gd name="connsiteY9" fmla="*/ 333872 h 2003234"/>
              <a:gd name="connsiteX10" fmla="*/ 1791568 w 2003234"/>
              <a:gd name="connsiteY10" fmla="*/ 211667 h 2003234"/>
              <a:gd name="connsiteX11" fmla="*/ 1669362 w 2003234"/>
              <a:gd name="connsiteY11" fmla="*/ 667745 h 2003234"/>
              <a:gd name="connsiteX12" fmla="*/ 2003234 w 2003234"/>
              <a:gd name="connsiteY12" fmla="*/ 1001617 h 2003234"/>
              <a:gd name="connsiteX13" fmla="*/ 1669362 w 2003234"/>
              <a:gd name="connsiteY13" fmla="*/ 1335489 h 2003234"/>
              <a:gd name="connsiteX14" fmla="*/ 1791568 w 2003234"/>
              <a:gd name="connsiteY14" fmla="*/ 1791567 h 2003234"/>
              <a:gd name="connsiteX15" fmla="*/ 1335489 w 2003234"/>
              <a:gd name="connsiteY15" fmla="*/ 1669362 h 2003234"/>
              <a:gd name="connsiteX16" fmla="*/ 1001617 w 2003234"/>
              <a:gd name="connsiteY16" fmla="*/ 2003234 h 2003234"/>
              <a:gd name="connsiteX17" fmla="*/ 667745 w 2003234"/>
              <a:gd name="connsiteY17" fmla="*/ 1669362 h 2003234"/>
              <a:gd name="connsiteX18" fmla="*/ 211666 w 2003234"/>
              <a:gd name="connsiteY18" fmla="*/ 1791567 h 2003234"/>
              <a:gd name="connsiteX19" fmla="*/ 333872 w 2003234"/>
              <a:gd name="connsiteY19" fmla="*/ 1335489 h 2003234"/>
              <a:gd name="connsiteX20" fmla="*/ 0 w 2003234"/>
              <a:gd name="connsiteY20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791568 w 2003234"/>
              <a:gd name="connsiteY11" fmla="*/ 211667 h 2003234"/>
              <a:gd name="connsiteX12" fmla="*/ 1669362 w 2003234"/>
              <a:gd name="connsiteY12" fmla="*/ 667745 h 2003234"/>
              <a:gd name="connsiteX13" fmla="*/ 2003234 w 2003234"/>
              <a:gd name="connsiteY13" fmla="*/ 1001617 h 2003234"/>
              <a:gd name="connsiteX14" fmla="*/ 1669362 w 2003234"/>
              <a:gd name="connsiteY14" fmla="*/ 1335489 h 2003234"/>
              <a:gd name="connsiteX15" fmla="*/ 1791568 w 2003234"/>
              <a:gd name="connsiteY15" fmla="*/ 1791567 h 2003234"/>
              <a:gd name="connsiteX16" fmla="*/ 1335489 w 2003234"/>
              <a:gd name="connsiteY16" fmla="*/ 1669362 h 2003234"/>
              <a:gd name="connsiteX17" fmla="*/ 1001617 w 2003234"/>
              <a:gd name="connsiteY17" fmla="*/ 2003234 h 2003234"/>
              <a:gd name="connsiteX18" fmla="*/ 667745 w 2003234"/>
              <a:gd name="connsiteY18" fmla="*/ 1669362 h 2003234"/>
              <a:gd name="connsiteX19" fmla="*/ 211666 w 2003234"/>
              <a:gd name="connsiteY19" fmla="*/ 1791567 h 2003234"/>
              <a:gd name="connsiteX20" fmla="*/ 333872 w 2003234"/>
              <a:gd name="connsiteY20" fmla="*/ 1335489 h 2003234"/>
              <a:gd name="connsiteX21" fmla="*/ 0 w 2003234"/>
              <a:gd name="connsiteY21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669362 w 2003234"/>
              <a:gd name="connsiteY13" fmla="*/ 667745 h 2003234"/>
              <a:gd name="connsiteX14" fmla="*/ 2003234 w 2003234"/>
              <a:gd name="connsiteY14" fmla="*/ 1001617 h 2003234"/>
              <a:gd name="connsiteX15" fmla="*/ 1669362 w 2003234"/>
              <a:gd name="connsiteY15" fmla="*/ 1335489 h 2003234"/>
              <a:gd name="connsiteX16" fmla="*/ 1791568 w 2003234"/>
              <a:gd name="connsiteY16" fmla="*/ 1791567 h 2003234"/>
              <a:gd name="connsiteX17" fmla="*/ 1335489 w 2003234"/>
              <a:gd name="connsiteY17" fmla="*/ 1669362 h 2003234"/>
              <a:gd name="connsiteX18" fmla="*/ 1001617 w 2003234"/>
              <a:gd name="connsiteY18" fmla="*/ 2003234 h 2003234"/>
              <a:gd name="connsiteX19" fmla="*/ 667745 w 2003234"/>
              <a:gd name="connsiteY19" fmla="*/ 1669362 h 2003234"/>
              <a:gd name="connsiteX20" fmla="*/ 211666 w 2003234"/>
              <a:gd name="connsiteY20" fmla="*/ 1791567 h 2003234"/>
              <a:gd name="connsiteX21" fmla="*/ 333872 w 2003234"/>
              <a:gd name="connsiteY21" fmla="*/ 1335489 h 2003234"/>
              <a:gd name="connsiteX22" fmla="*/ 0 w 2003234"/>
              <a:gd name="connsiteY22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2003234 w 2003234"/>
              <a:gd name="connsiteY15" fmla="*/ 1001617 h 2003234"/>
              <a:gd name="connsiteX16" fmla="*/ 1669362 w 2003234"/>
              <a:gd name="connsiteY16" fmla="*/ 1335489 h 2003234"/>
              <a:gd name="connsiteX17" fmla="*/ 1791568 w 2003234"/>
              <a:gd name="connsiteY17" fmla="*/ 1791567 h 2003234"/>
              <a:gd name="connsiteX18" fmla="*/ 1335489 w 2003234"/>
              <a:gd name="connsiteY18" fmla="*/ 1669362 h 2003234"/>
              <a:gd name="connsiteX19" fmla="*/ 1001617 w 2003234"/>
              <a:gd name="connsiteY19" fmla="*/ 2003234 h 2003234"/>
              <a:gd name="connsiteX20" fmla="*/ 667745 w 2003234"/>
              <a:gd name="connsiteY20" fmla="*/ 1669362 h 2003234"/>
              <a:gd name="connsiteX21" fmla="*/ 211666 w 2003234"/>
              <a:gd name="connsiteY21" fmla="*/ 1791567 h 2003234"/>
              <a:gd name="connsiteX22" fmla="*/ 333872 w 2003234"/>
              <a:gd name="connsiteY22" fmla="*/ 1335489 h 2003234"/>
              <a:gd name="connsiteX23" fmla="*/ 0 w 2003234"/>
              <a:gd name="connsiteY23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669362 w 2003234"/>
              <a:gd name="connsiteY17" fmla="*/ 1335489 h 2003234"/>
              <a:gd name="connsiteX18" fmla="*/ 1791568 w 2003234"/>
              <a:gd name="connsiteY18" fmla="*/ 1791567 h 2003234"/>
              <a:gd name="connsiteX19" fmla="*/ 1335489 w 2003234"/>
              <a:gd name="connsiteY19" fmla="*/ 1669362 h 2003234"/>
              <a:gd name="connsiteX20" fmla="*/ 1001617 w 2003234"/>
              <a:gd name="connsiteY20" fmla="*/ 2003234 h 2003234"/>
              <a:gd name="connsiteX21" fmla="*/ 667745 w 2003234"/>
              <a:gd name="connsiteY21" fmla="*/ 1669362 h 2003234"/>
              <a:gd name="connsiteX22" fmla="*/ 211666 w 2003234"/>
              <a:gd name="connsiteY22" fmla="*/ 1791567 h 2003234"/>
              <a:gd name="connsiteX23" fmla="*/ 333872 w 2003234"/>
              <a:gd name="connsiteY23" fmla="*/ 1335489 h 2003234"/>
              <a:gd name="connsiteX24" fmla="*/ 0 w 2003234"/>
              <a:gd name="connsiteY24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91568 w 2003234"/>
              <a:gd name="connsiteY19" fmla="*/ 1791567 h 2003234"/>
              <a:gd name="connsiteX20" fmla="*/ 1335489 w 2003234"/>
              <a:gd name="connsiteY20" fmla="*/ 1669362 h 2003234"/>
              <a:gd name="connsiteX21" fmla="*/ 1001617 w 2003234"/>
              <a:gd name="connsiteY21" fmla="*/ 2003234 h 2003234"/>
              <a:gd name="connsiteX22" fmla="*/ 667745 w 2003234"/>
              <a:gd name="connsiteY22" fmla="*/ 1669362 h 2003234"/>
              <a:gd name="connsiteX23" fmla="*/ 211666 w 2003234"/>
              <a:gd name="connsiteY23" fmla="*/ 1791567 h 2003234"/>
              <a:gd name="connsiteX24" fmla="*/ 333872 w 2003234"/>
              <a:gd name="connsiteY24" fmla="*/ 1335489 h 2003234"/>
              <a:gd name="connsiteX25" fmla="*/ 0 w 2003234"/>
              <a:gd name="connsiteY25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335489 w 2003234"/>
              <a:gd name="connsiteY21" fmla="*/ 1669362 h 2003234"/>
              <a:gd name="connsiteX22" fmla="*/ 1001617 w 2003234"/>
              <a:gd name="connsiteY22" fmla="*/ 2003234 h 2003234"/>
              <a:gd name="connsiteX23" fmla="*/ 667745 w 2003234"/>
              <a:gd name="connsiteY23" fmla="*/ 1669362 h 2003234"/>
              <a:gd name="connsiteX24" fmla="*/ 211666 w 2003234"/>
              <a:gd name="connsiteY24" fmla="*/ 1791567 h 2003234"/>
              <a:gd name="connsiteX25" fmla="*/ 333872 w 2003234"/>
              <a:gd name="connsiteY25" fmla="*/ 1335489 h 2003234"/>
              <a:gd name="connsiteX26" fmla="*/ 0 w 2003234"/>
              <a:gd name="connsiteY26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001617 w 2003234"/>
              <a:gd name="connsiteY23" fmla="*/ 2003234 h 2003234"/>
              <a:gd name="connsiteX24" fmla="*/ 667745 w 2003234"/>
              <a:gd name="connsiteY24" fmla="*/ 1669362 h 2003234"/>
              <a:gd name="connsiteX25" fmla="*/ 211666 w 2003234"/>
              <a:gd name="connsiteY25" fmla="*/ 1791567 h 2003234"/>
              <a:gd name="connsiteX26" fmla="*/ 333872 w 2003234"/>
              <a:gd name="connsiteY26" fmla="*/ 1335489 h 2003234"/>
              <a:gd name="connsiteX27" fmla="*/ 0 w 2003234"/>
              <a:gd name="connsiteY27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667745 w 2003234"/>
              <a:gd name="connsiteY25" fmla="*/ 1669362 h 2003234"/>
              <a:gd name="connsiteX26" fmla="*/ 211666 w 2003234"/>
              <a:gd name="connsiteY26" fmla="*/ 1791567 h 2003234"/>
              <a:gd name="connsiteX27" fmla="*/ 333872 w 2003234"/>
              <a:gd name="connsiteY27" fmla="*/ 1335489 h 2003234"/>
              <a:gd name="connsiteX28" fmla="*/ 0 w 2003234"/>
              <a:gd name="connsiteY28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834681 w 2003234"/>
              <a:gd name="connsiteY25" fmla="*/ 1836298 h 2003234"/>
              <a:gd name="connsiteX26" fmla="*/ 667745 w 2003234"/>
              <a:gd name="connsiteY26" fmla="*/ 1669362 h 2003234"/>
              <a:gd name="connsiteX27" fmla="*/ 211666 w 2003234"/>
              <a:gd name="connsiteY27" fmla="*/ 1791567 h 2003234"/>
              <a:gd name="connsiteX28" fmla="*/ 333872 w 2003234"/>
              <a:gd name="connsiteY28" fmla="*/ 1335489 h 2003234"/>
              <a:gd name="connsiteX29" fmla="*/ 0 w 2003234"/>
              <a:gd name="connsiteY29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834681 w 2003234"/>
              <a:gd name="connsiteY25" fmla="*/ 1836298 h 2003234"/>
              <a:gd name="connsiteX26" fmla="*/ 667745 w 2003234"/>
              <a:gd name="connsiteY26" fmla="*/ 1669362 h 2003234"/>
              <a:gd name="connsiteX27" fmla="*/ 439706 w 2003234"/>
              <a:gd name="connsiteY27" fmla="*/ 1730464 h 2003234"/>
              <a:gd name="connsiteX28" fmla="*/ 211666 w 2003234"/>
              <a:gd name="connsiteY28" fmla="*/ 1791567 h 2003234"/>
              <a:gd name="connsiteX29" fmla="*/ 333872 w 2003234"/>
              <a:gd name="connsiteY29" fmla="*/ 1335489 h 2003234"/>
              <a:gd name="connsiteX30" fmla="*/ 0 w 2003234"/>
              <a:gd name="connsiteY30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834681 w 2003234"/>
              <a:gd name="connsiteY25" fmla="*/ 1836298 h 2003234"/>
              <a:gd name="connsiteX26" fmla="*/ 667745 w 2003234"/>
              <a:gd name="connsiteY26" fmla="*/ 1669362 h 2003234"/>
              <a:gd name="connsiteX27" fmla="*/ 439706 w 2003234"/>
              <a:gd name="connsiteY27" fmla="*/ 1730464 h 2003234"/>
              <a:gd name="connsiteX28" fmla="*/ 211666 w 2003234"/>
              <a:gd name="connsiteY28" fmla="*/ 1791567 h 2003234"/>
              <a:gd name="connsiteX29" fmla="*/ 272769 w 2003234"/>
              <a:gd name="connsiteY29" fmla="*/ 1563528 h 2003234"/>
              <a:gd name="connsiteX30" fmla="*/ 333872 w 2003234"/>
              <a:gd name="connsiteY30" fmla="*/ 1335489 h 2003234"/>
              <a:gd name="connsiteX31" fmla="*/ 0 w 2003234"/>
              <a:gd name="connsiteY31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834681 w 2003234"/>
              <a:gd name="connsiteY25" fmla="*/ 1836298 h 2003234"/>
              <a:gd name="connsiteX26" fmla="*/ 667745 w 2003234"/>
              <a:gd name="connsiteY26" fmla="*/ 1669362 h 2003234"/>
              <a:gd name="connsiteX27" fmla="*/ 439706 w 2003234"/>
              <a:gd name="connsiteY27" fmla="*/ 1730464 h 2003234"/>
              <a:gd name="connsiteX28" fmla="*/ 211666 w 2003234"/>
              <a:gd name="connsiteY28" fmla="*/ 1791567 h 2003234"/>
              <a:gd name="connsiteX29" fmla="*/ 272769 w 2003234"/>
              <a:gd name="connsiteY29" fmla="*/ 1563528 h 2003234"/>
              <a:gd name="connsiteX30" fmla="*/ 333872 w 2003234"/>
              <a:gd name="connsiteY30" fmla="*/ 1335489 h 2003234"/>
              <a:gd name="connsiteX31" fmla="*/ 166936 w 2003234"/>
              <a:gd name="connsiteY31" fmla="*/ 1168553 h 2003234"/>
              <a:gd name="connsiteX32" fmla="*/ 0 w 2003234"/>
              <a:gd name="connsiteY32" fmla="*/ 1001617 h 20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3234" h="2003234">
                <a:moveTo>
                  <a:pt x="0" y="1001617"/>
                </a:moveTo>
                <a:lnTo>
                  <a:pt x="166936" y="834681"/>
                </a:lnTo>
                <a:lnTo>
                  <a:pt x="333872" y="667745"/>
                </a:lnTo>
                <a:lnTo>
                  <a:pt x="272769" y="439706"/>
                </a:lnTo>
                <a:lnTo>
                  <a:pt x="211666" y="211667"/>
                </a:lnTo>
                <a:lnTo>
                  <a:pt x="439706" y="272769"/>
                </a:lnTo>
                <a:lnTo>
                  <a:pt x="667745" y="333872"/>
                </a:lnTo>
                <a:lnTo>
                  <a:pt x="834681" y="166936"/>
                </a:lnTo>
                <a:lnTo>
                  <a:pt x="1001617" y="0"/>
                </a:lnTo>
                <a:lnTo>
                  <a:pt x="1168553" y="166936"/>
                </a:lnTo>
                <a:lnTo>
                  <a:pt x="1335489" y="333872"/>
                </a:lnTo>
                <a:lnTo>
                  <a:pt x="1563528" y="272769"/>
                </a:lnTo>
                <a:lnTo>
                  <a:pt x="1791568" y="211667"/>
                </a:lnTo>
                <a:lnTo>
                  <a:pt x="1730465" y="439706"/>
                </a:lnTo>
                <a:lnTo>
                  <a:pt x="1669362" y="667745"/>
                </a:lnTo>
                <a:lnTo>
                  <a:pt x="1836298" y="834681"/>
                </a:lnTo>
                <a:lnTo>
                  <a:pt x="2003234" y="1001617"/>
                </a:lnTo>
                <a:lnTo>
                  <a:pt x="1836298" y="1168553"/>
                </a:lnTo>
                <a:lnTo>
                  <a:pt x="1669362" y="1335489"/>
                </a:lnTo>
                <a:lnTo>
                  <a:pt x="1730465" y="1563528"/>
                </a:lnTo>
                <a:lnTo>
                  <a:pt x="1791568" y="1791567"/>
                </a:lnTo>
                <a:lnTo>
                  <a:pt x="1563528" y="1730464"/>
                </a:lnTo>
                <a:lnTo>
                  <a:pt x="1335489" y="1669362"/>
                </a:lnTo>
                <a:lnTo>
                  <a:pt x="1168553" y="1836298"/>
                </a:lnTo>
                <a:lnTo>
                  <a:pt x="1001617" y="2003234"/>
                </a:lnTo>
                <a:lnTo>
                  <a:pt x="834681" y="1836298"/>
                </a:lnTo>
                <a:lnTo>
                  <a:pt x="667745" y="1669362"/>
                </a:lnTo>
                <a:lnTo>
                  <a:pt x="439706" y="1730464"/>
                </a:lnTo>
                <a:lnTo>
                  <a:pt x="211666" y="1791567"/>
                </a:lnTo>
                <a:lnTo>
                  <a:pt x="272769" y="1563528"/>
                </a:lnTo>
                <a:lnTo>
                  <a:pt x="333872" y="1335489"/>
                </a:lnTo>
                <a:lnTo>
                  <a:pt x="166936" y="1168553"/>
                </a:lnTo>
                <a:lnTo>
                  <a:pt x="0" y="10016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perspectiveFront" fov="2700000">
                  <a:rot lat="600000" lon="600000" rev="0"/>
                </a:camera>
                <a:lightRig rig="threePt" dir="t"/>
              </a14:hiddenScene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: 圆角 25">
            <a:extLst>
              <a:ext uri="{FF2B5EF4-FFF2-40B4-BE49-F238E27FC236}">
                <a16:creationId xmlns:a16="http://schemas.microsoft.com/office/drawing/2014/main" id="{6D2E8197-6F34-4AE9-9C0B-DD25BDB7C2D5}"/>
              </a:ext>
            </a:extLst>
          </p:cNvPr>
          <p:cNvSpPr/>
          <p:nvPr/>
        </p:nvSpPr>
        <p:spPr>
          <a:xfrm>
            <a:off x="740720" y="4400724"/>
            <a:ext cx="2003234" cy="2003235"/>
          </a:xfrm>
          <a:custGeom>
            <a:avLst/>
            <a:gdLst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1003416 w 2273416"/>
              <a:gd name="connsiteY0" fmla="*/ 2315362 h 3585362"/>
              <a:gd name="connsiteX1" fmla="*/ 0 w 2273416"/>
              <a:gd name="connsiteY1" fmla="*/ 0 h 3585362"/>
              <a:gd name="connsiteX2" fmla="*/ 1003416 w 2273416"/>
              <a:gd name="connsiteY2" fmla="*/ 2315362 h 3585362"/>
              <a:gd name="connsiteX3" fmla="*/ 2273416 w 2273416"/>
              <a:gd name="connsiteY3" fmla="*/ 2315362 h 3585362"/>
              <a:gd name="connsiteX4" fmla="*/ 2273416 w 2273416"/>
              <a:gd name="connsiteY4" fmla="*/ 2315362 h 3585362"/>
              <a:gd name="connsiteX5" fmla="*/ 2273416 w 2273416"/>
              <a:gd name="connsiteY5" fmla="*/ 3585362 h 3585362"/>
              <a:gd name="connsiteX6" fmla="*/ 2273416 w 2273416"/>
              <a:gd name="connsiteY6" fmla="*/ 3585362 h 3585362"/>
              <a:gd name="connsiteX7" fmla="*/ 1003416 w 2273416"/>
              <a:gd name="connsiteY7" fmla="*/ 3585362 h 3585362"/>
              <a:gd name="connsiteX8" fmla="*/ 1003416 w 2273416"/>
              <a:gd name="connsiteY8" fmla="*/ 3585362 h 3585362"/>
              <a:gd name="connsiteX9" fmla="*/ 1003416 w 2273416"/>
              <a:gd name="connsiteY9" fmla="*/ 2315362 h 3585362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1270000 h 1270000"/>
              <a:gd name="connsiteX6" fmla="*/ 127000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1270000 h 1270000"/>
              <a:gd name="connsiteX7" fmla="*/ 127000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1270000 h 1270000"/>
              <a:gd name="connsiteX8" fmla="*/ 127000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846667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0 h 1270000"/>
              <a:gd name="connsiteX8" fmla="*/ 1270000 w 1270000"/>
              <a:gd name="connsiteY8" fmla="*/ 1270000 h 1270000"/>
              <a:gd name="connsiteX9" fmla="*/ 127000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1270000 h 1270000"/>
              <a:gd name="connsiteX12" fmla="*/ 0 w 1270000"/>
              <a:gd name="connsiteY12" fmla="*/ 0 h 1270000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635000 w 1270000"/>
              <a:gd name="connsiteY5" fmla="*/ 0 h 1636617"/>
              <a:gd name="connsiteX6" fmla="*/ 846667 w 1270000"/>
              <a:gd name="connsiteY6" fmla="*/ 366617 h 1636617"/>
              <a:gd name="connsiteX7" fmla="*/ 1270000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1636617 h 1636617"/>
              <a:gd name="connsiteX10" fmla="*/ 1270000 w 1270000"/>
              <a:gd name="connsiteY10" fmla="*/ 1636617 h 1636617"/>
              <a:gd name="connsiteX11" fmla="*/ 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1636617 h 1636617"/>
              <a:gd name="connsiteX11" fmla="*/ 127000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1636617 h 1636617"/>
              <a:gd name="connsiteX12" fmla="*/ 127000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1636617 h 1636617"/>
              <a:gd name="connsiteX13" fmla="*/ 127000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636617 h 1636617"/>
              <a:gd name="connsiteX14" fmla="*/ 127000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213284 h 1636617"/>
              <a:gd name="connsiteX14" fmla="*/ 1270000 w 1270000"/>
              <a:gd name="connsiteY14" fmla="*/ 1636617 h 1636617"/>
              <a:gd name="connsiteX15" fmla="*/ 127000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1636617 h 1636617"/>
              <a:gd name="connsiteX18" fmla="*/ 0 w 1270000"/>
              <a:gd name="connsiteY18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636617 w 1636617"/>
              <a:gd name="connsiteY13" fmla="*/ 1001617 h 1636617"/>
              <a:gd name="connsiteX14" fmla="*/ 1270000 w 1636617"/>
              <a:gd name="connsiteY14" fmla="*/ 1213284 h 1636617"/>
              <a:gd name="connsiteX15" fmla="*/ 1270000 w 1636617"/>
              <a:gd name="connsiteY15" fmla="*/ 1636617 h 1636617"/>
              <a:gd name="connsiteX16" fmla="*/ 1270000 w 1636617"/>
              <a:gd name="connsiteY16" fmla="*/ 1636617 h 1636617"/>
              <a:gd name="connsiteX17" fmla="*/ 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423333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1636617 h 1636617"/>
              <a:gd name="connsiteX24" fmla="*/ 0 w 1636617"/>
              <a:gd name="connsiteY24" fmla="*/ 366617 h 1636617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635000 w 1636617"/>
              <a:gd name="connsiteY21" fmla="*/ 2003235 h 2003235"/>
              <a:gd name="connsiteX22" fmla="*/ 423333 w 1636617"/>
              <a:gd name="connsiteY22" fmla="*/ 1636617 h 2003235"/>
              <a:gd name="connsiteX23" fmla="*/ 0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789950 h 2003235"/>
              <a:gd name="connsiteX30" fmla="*/ 0 w 1636617"/>
              <a:gd name="connsiteY30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0 w 2003234"/>
              <a:gd name="connsiteY29" fmla="*/ 1001617 h 2003235"/>
              <a:gd name="connsiteX30" fmla="*/ 366617 w 2003234"/>
              <a:gd name="connsiteY30" fmla="*/ 789950 h 2003235"/>
              <a:gd name="connsiteX31" fmla="*/ 366617 w 2003234"/>
              <a:gd name="connsiteY31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366617 w 2003234"/>
              <a:gd name="connsiteY29" fmla="*/ 1213284 h 2003235"/>
              <a:gd name="connsiteX30" fmla="*/ 0 w 2003234"/>
              <a:gd name="connsiteY30" fmla="*/ 1001617 h 2003235"/>
              <a:gd name="connsiteX31" fmla="*/ 366617 w 2003234"/>
              <a:gd name="connsiteY31" fmla="*/ 789950 h 2003235"/>
              <a:gd name="connsiteX32" fmla="*/ 366617 w 2003234"/>
              <a:gd name="connsiteY32" fmla="*/ 366617 h 200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3234" h="2003235">
                <a:moveTo>
                  <a:pt x="366617" y="366617"/>
                </a:move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789950" y="366618"/>
                </a:lnTo>
                <a:lnTo>
                  <a:pt x="1001617" y="0"/>
                </a:lnTo>
                <a:lnTo>
                  <a:pt x="1213284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789950"/>
                </a:lnTo>
                <a:lnTo>
                  <a:pt x="2003234" y="1001617"/>
                </a:lnTo>
                <a:lnTo>
                  <a:pt x="1636617" y="1213284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213284" y="1636617"/>
                </a:lnTo>
                <a:lnTo>
                  <a:pt x="1001617" y="2003235"/>
                </a:lnTo>
                <a:lnTo>
                  <a:pt x="789950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213284"/>
                </a:lnTo>
                <a:lnTo>
                  <a:pt x="0" y="1001617"/>
                </a:lnTo>
                <a:lnTo>
                  <a:pt x="366617" y="789950"/>
                </a:lnTo>
                <a:lnTo>
                  <a:pt x="366617" y="3666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/>
          <a:extLst>
            <a:ext uri="{31F19639-BCED-4A60-ADC4-E9642A236FB7}">
              <a14:hiddenScene3d xmlns:a14="http://schemas.microsoft.com/office/drawing/2010/main">
                <a:camera prst="perspectiveFront" fov="2700000">
                  <a:rot lat="600000" lon="600000" rev="0"/>
                </a:camera>
                <a:lightRig rig="threePt" dir="t"/>
              </a14:hiddenScene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: 圆角 25">
            <a:extLst>
              <a:ext uri="{FF2B5EF4-FFF2-40B4-BE49-F238E27FC236}">
                <a16:creationId xmlns:a16="http://schemas.microsoft.com/office/drawing/2014/main" id="{4DEEE2FC-247B-4EBA-BA73-29DB19968278}"/>
              </a:ext>
            </a:extLst>
          </p:cNvPr>
          <p:cNvSpPr/>
          <p:nvPr/>
        </p:nvSpPr>
        <p:spPr>
          <a:xfrm>
            <a:off x="569759" y="1775969"/>
            <a:ext cx="2003234" cy="2003235"/>
          </a:xfrm>
          <a:custGeom>
            <a:avLst/>
            <a:gdLst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1003416 w 2273416"/>
              <a:gd name="connsiteY0" fmla="*/ 2315362 h 3585362"/>
              <a:gd name="connsiteX1" fmla="*/ 0 w 2273416"/>
              <a:gd name="connsiteY1" fmla="*/ 0 h 3585362"/>
              <a:gd name="connsiteX2" fmla="*/ 1003416 w 2273416"/>
              <a:gd name="connsiteY2" fmla="*/ 2315362 h 3585362"/>
              <a:gd name="connsiteX3" fmla="*/ 2273416 w 2273416"/>
              <a:gd name="connsiteY3" fmla="*/ 2315362 h 3585362"/>
              <a:gd name="connsiteX4" fmla="*/ 2273416 w 2273416"/>
              <a:gd name="connsiteY4" fmla="*/ 2315362 h 3585362"/>
              <a:gd name="connsiteX5" fmla="*/ 2273416 w 2273416"/>
              <a:gd name="connsiteY5" fmla="*/ 3585362 h 3585362"/>
              <a:gd name="connsiteX6" fmla="*/ 2273416 w 2273416"/>
              <a:gd name="connsiteY6" fmla="*/ 3585362 h 3585362"/>
              <a:gd name="connsiteX7" fmla="*/ 1003416 w 2273416"/>
              <a:gd name="connsiteY7" fmla="*/ 3585362 h 3585362"/>
              <a:gd name="connsiteX8" fmla="*/ 1003416 w 2273416"/>
              <a:gd name="connsiteY8" fmla="*/ 3585362 h 3585362"/>
              <a:gd name="connsiteX9" fmla="*/ 1003416 w 2273416"/>
              <a:gd name="connsiteY9" fmla="*/ 2315362 h 3585362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1270000 h 1270000"/>
              <a:gd name="connsiteX6" fmla="*/ 127000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1270000 h 1270000"/>
              <a:gd name="connsiteX7" fmla="*/ 127000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1270000 h 1270000"/>
              <a:gd name="connsiteX8" fmla="*/ 127000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846667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0 h 1270000"/>
              <a:gd name="connsiteX8" fmla="*/ 1270000 w 1270000"/>
              <a:gd name="connsiteY8" fmla="*/ 1270000 h 1270000"/>
              <a:gd name="connsiteX9" fmla="*/ 127000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1270000 h 1270000"/>
              <a:gd name="connsiteX12" fmla="*/ 0 w 1270000"/>
              <a:gd name="connsiteY12" fmla="*/ 0 h 1270000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635000 w 1270000"/>
              <a:gd name="connsiteY5" fmla="*/ 0 h 1636617"/>
              <a:gd name="connsiteX6" fmla="*/ 846667 w 1270000"/>
              <a:gd name="connsiteY6" fmla="*/ 366617 h 1636617"/>
              <a:gd name="connsiteX7" fmla="*/ 1270000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1636617 h 1636617"/>
              <a:gd name="connsiteX10" fmla="*/ 1270000 w 1270000"/>
              <a:gd name="connsiteY10" fmla="*/ 1636617 h 1636617"/>
              <a:gd name="connsiteX11" fmla="*/ 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1636617 h 1636617"/>
              <a:gd name="connsiteX11" fmla="*/ 127000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1636617 h 1636617"/>
              <a:gd name="connsiteX12" fmla="*/ 127000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1636617 h 1636617"/>
              <a:gd name="connsiteX13" fmla="*/ 127000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636617 h 1636617"/>
              <a:gd name="connsiteX14" fmla="*/ 127000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213284 h 1636617"/>
              <a:gd name="connsiteX14" fmla="*/ 1270000 w 1270000"/>
              <a:gd name="connsiteY14" fmla="*/ 1636617 h 1636617"/>
              <a:gd name="connsiteX15" fmla="*/ 127000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1636617 h 1636617"/>
              <a:gd name="connsiteX18" fmla="*/ 0 w 1270000"/>
              <a:gd name="connsiteY18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636617 w 1636617"/>
              <a:gd name="connsiteY13" fmla="*/ 1001617 h 1636617"/>
              <a:gd name="connsiteX14" fmla="*/ 1270000 w 1636617"/>
              <a:gd name="connsiteY14" fmla="*/ 1213284 h 1636617"/>
              <a:gd name="connsiteX15" fmla="*/ 1270000 w 1636617"/>
              <a:gd name="connsiteY15" fmla="*/ 1636617 h 1636617"/>
              <a:gd name="connsiteX16" fmla="*/ 1270000 w 1636617"/>
              <a:gd name="connsiteY16" fmla="*/ 1636617 h 1636617"/>
              <a:gd name="connsiteX17" fmla="*/ 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423333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1636617 h 1636617"/>
              <a:gd name="connsiteX24" fmla="*/ 0 w 1636617"/>
              <a:gd name="connsiteY24" fmla="*/ 366617 h 1636617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635000 w 1636617"/>
              <a:gd name="connsiteY21" fmla="*/ 2003235 h 2003235"/>
              <a:gd name="connsiteX22" fmla="*/ 423333 w 1636617"/>
              <a:gd name="connsiteY22" fmla="*/ 1636617 h 2003235"/>
              <a:gd name="connsiteX23" fmla="*/ 0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789950 h 2003235"/>
              <a:gd name="connsiteX30" fmla="*/ 0 w 1636617"/>
              <a:gd name="connsiteY30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0 w 2003234"/>
              <a:gd name="connsiteY29" fmla="*/ 1001617 h 2003235"/>
              <a:gd name="connsiteX30" fmla="*/ 366617 w 2003234"/>
              <a:gd name="connsiteY30" fmla="*/ 789950 h 2003235"/>
              <a:gd name="connsiteX31" fmla="*/ 366617 w 2003234"/>
              <a:gd name="connsiteY31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366617 w 2003234"/>
              <a:gd name="connsiteY29" fmla="*/ 1213284 h 2003235"/>
              <a:gd name="connsiteX30" fmla="*/ 0 w 2003234"/>
              <a:gd name="connsiteY30" fmla="*/ 1001617 h 2003235"/>
              <a:gd name="connsiteX31" fmla="*/ 366617 w 2003234"/>
              <a:gd name="connsiteY31" fmla="*/ 789950 h 2003235"/>
              <a:gd name="connsiteX32" fmla="*/ 366617 w 2003234"/>
              <a:gd name="connsiteY32" fmla="*/ 366617 h 200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3234" h="2003235">
                <a:moveTo>
                  <a:pt x="366617" y="366617"/>
                </a:move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789950" y="366618"/>
                </a:lnTo>
                <a:lnTo>
                  <a:pt x="1001617" y="0"/>
                </a:lnTo>
                <a:lnTo>
                  <a:pt x="1213284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789950"/>
                </a:lnTo>
                <a:lnTo>
                  <a:pt x="2003234" y="1001617"/>
                </a:lnTo>
                <a:lnTo>
                  <a:pt x="1636617" y="1213284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213284" y="1636617"/>
                </a:lnTo>
                <a:lnTo>
                  <a:pt x="1001617" y="2003235"/>
                </a:lnTo>
                <a:lnTo>
                  <a:pt x="789950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213284"/>
                </a:lnTo>
                <a:lnTo>
                  <a:pt x="0" y="1001617"/>
                </a:lnTo>
                <a:lnTo>
                  <a:pt x="366617" y="789950"/>
                </a:lnTo>
                <a:lnTo>
                  <a:pt x="366617" y="3666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/>
          <a:extLst>
            <a:ext uri="{31F19639-BCED-4A60-ADC4-E9642A236FB7}">
              <a14:hiddenScene3d xmlns:a14="http://schemas.microsoft.com/office/drawing/2010/main">
                <a:camera prst="perspectiveFront" fov="2700000">
                  <a:rot lat="600000" lon="600000" rev="0"/>
                </a:camera>
                <a:lightRig rig="threePt" dir="t"/>
              </a14:hiddenScene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26">
            <a:extLst>
              <a:ext uri="{FF2B5EF4-FFF2-40B4-BE49-F238E27FC236}">
                <a16:creationId xmlns:a16="http://schemas.microsoft.com/office/drawing/2014/main" id="{E4396988-BBBE-4B8C-A2A9-5A18BC2DE635}"/>
              </a:ext>
            </a:extLst>
          </p:cNvPr>
          <p:cNvSpPr/>
          <p:nvPr/>
        </p:nvSpPr>
        <p:spPr>
          <a:xfrm>
            <a:off x="3428909" y="2069810"/>
            <a:ext cx="2003234" cy="2003234"/>
          </a:xfrm>
          <a:custGeom>
            <a:avLst/>
            <a:gdLst>
              <a:gd name="connsiteX0" fmla="*/ 0 w 2003234"/>
              <a:gd name="connsiteY0" fmla="*/ 1001617 h 2003234"/>
              <a:gd name="connsiteX1" fmla="*/ 1001617 w 2003234"/>
              <a:gd name="connsiteY1" fmla="*/ 0 h 2003234"/>
              <a:gd name="connsiteX2" fmla="*/ 2003234 w 2003234"/>
              <a:gd name="connsiteY2" fmla="*/ 1001617 h 2003234"/>
              <a:gd name="connsiteX3" fmla="*/ 1001617 w 2003234"/>
              <a:gd name="connsiteY3" fmla="*/ 2003234 h 2003234"/>
              <a:gd name="connsiteX4" fmla="*/ 0 w 2003234"/>
              <a:gd name="connsiteY4" fmla="*/ 1001617 h 2003234"/>
              <a:gd name="connsiteX0" fmla="*/ 3428985 w 5432219"/>
              <a:gd name="connsiteY0" fmla="*/ 3081111 h 4082728"/>
              <a:gd name="connsiteX1" fmla="*/ 0 w 5432219"/>
              <a:gd name="connsiteY1" fmla="*/ 0 h 4082728"/>
              <a:gd name="connsiteX2" fmla="*/ 4430602 w 5432219"/>
              <a:gd name="connsiteY2" fmla="*/ 2079494 h 4082728"/>
              <a:gd name="connsiteX3" fmla="*/ 5432219 w 5432219"/>
              <a:gd name="connsiteY3" fmla="*/ 3081111 h 4082728"/>
              <a:gd name="connsiteX4" fmla="*/ 4430602 w 5432219"/>
              <a:gd name="connsiteY4" fmla="*/ 4082728 h 4082728"/>
              <a:gd name="connsiteX5" fmla="*/ 3428985 w 5432219"/>
              <a:gd name="connsiteY5" fmla="*/ 3081111 h 4082728"/>
              <a:gd name="connsiteX0" fmla="*/ 0 w 2003234"/>
              <a:gd name="connsiteY0" fmla="*/ 1001617 h 2003234"/>
              <a:gd name="connsiteX1" fmla="*/ 1001617 w 2003234"/>
              <a:gd name="connsiteY1" fmla="*/ 0 h 2003234"/>
              <a:gd name="connsiteX2" fmla="*/ 2003234 w 2003234"/>
              <a:gd name="connsiteY2" fmla="*/ 1001617 h 2003234"/>
              <a:gd name="connsiteX3" fmla="*/ 1001617 w 2003234"/>
              <a:gd name="connsiteY3" fmla="*/ 2003234 h 2003234"/>
              <a:gd name="connsiteX4" fmla="*/ 0 w 2003234"/>
              <a:gd name="connsiteY4" fmla="*/ 1001617 h 2003234"/>
              <a:gd name="connsiteX0" fmla="*/ 0 w 2003234"/>
              <a:gd name="connsiteY0" fmla="*/ 1001617 h 2003234"/>
              <a:gd name="connsiteX1" fmla="*/ 1001617 w 2003234"/>
              <a:gd name="connsiteY1" fmla="*/ 0 h 2003234"/>
              <a:gd name="connsiteX2" fmla="*/ 2003234 w 2003234"/>
              <a:gd name="connsiteY2" fmla="*/ 1001617 h 2003234"/>
              <a:gd name="connsiteX3" fmla="*/ 1001617 w 2003234"/>
              <a:gd name="connsiteY3" fmla="*/ 2003234 h 2003234"/>
              <a:gd name="connsiteX4" fmla="*/ 0 w 2003234"/>
              <a:gd name="connsiteY4" fmla="*/ 1001617 h 2003234"/>
              <a:gd name="connsiteX0" fmla="*/ 0 w 2003234"/>
              <a:gd name="connsiteY0" fmla="*/ 1001617 h 2003234"/>
              <a:gd name="connsiteX1" fmla="*/ 667745 w 2003234"/>
              <a:gd name="connsiteY1" fmla="*/ 333872 h 2003234"/>
              <a:gd name="connsiteX2" fmla="*/ 1001617 w 2003234"/>
              <a:gd name="connsiteY2" fmla="*/ 0 h 2003234"/>
              <a:gd name="connsiteX3" fmla="*/ 2003234 w 2003234"/>
              <a:gd name="connsiteY3" fmla="*/ 1001617 h 2003234"/>
              <a:gd name="connsiteX4" fmla="*/ 1001617 w 2003234"/>
              <a:gd name="connsiteY4" fmla="*/ 2003234 h 2003234"/>
              <a:gd name="connsiteX5" fmla="*/ 0 w 2003234"/>
              <a:gd name="connsiteY5" fmla="*/ 1001617 h 2003234"/>
              <a:gd name="connsiteX0" fmla="*/ 0 w 2003234"/>
              <a:gd name="connsiteY0" fmla="*/ 1001617 h 2003234"/>
              <a:gd name="connsiteX1" fmla="*/ 211666 w 2003234"/>
              <a:gd name="connsiteY1" fmla="*/ 211667 h 2003234"/>
              <a:gd name="connsiteX2" fmla="*/ 667745 w 2003234"/>
              <a:gd name="connsiteY2" fmla="*/ 333872 h 2003234"/>
              <a:gd name="connsiteX3" fmla="*/ 1001617 w 2003234"/>
              <a:gd name="connsiteY3" fmla="*/ 0 h 2003234"/>
              <a:gd name="connsiteX4" fmla="*/ 2003234 w 2003234"/>
              <a:gd name="connsiteY4" fmla="*/ 1001617 h 2003234"/>
              <a:gd name="connsiteX5" fmla="*/ 1001617 w 2003234"/>
              <a:gd name="connsiteY5" fmla="*/ 2003234 h 2003234"/>
              <a:gd name="connsiteX6" fmla="*/ 0 w 2003234"/>
              <a:gd name="connsiteY6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2003234 w 2003234"/>
              <a:gd name="connsiteY5" fmla="*/ 1001617 h 2003234"/>
              <a:gd name="connsiteX6" fmla="*/ 1001617 w 2003234"/>
              <a:gd name="connsiteY6" fmla="*/ 2003234 h 2003234"/>
              <a:gd name="connsiteX7" fmla="*/ 0 w 2003234"/>
              <a:gd name="connsiteY7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2003234 w 2003234"/>
              <a:gd name="connsiteY5" fmla="*/ 1001617 h 2003234"/>
              <a:gd name="connsiteX6" fmla="*/ 1001617 w 2003234"/>
              <a:gd name="connsiteY6" fmla="*/ 2003234 h 2003234"/>
              <a:gd name="connsiteX7" fmla="*/ 0 w 2003234"/>
              <a:gd name="connsiteY7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669362 w 2003234"/>
              <a:gd name="connsiteY5" fmla="*/ 667745 h 2003234"/>
              <a:gd name="connsiteX6" fmla="*/ 2003234 w 2003234"/>
              <a:gd name="connsiteY6" fmla="*/ 1001617 h 2003234"/>
              <a:gd name="connsiteX7" fmla="*/ 1001617 w 2003234"/>
              <a:gd name="connsiteY7" fmla="*/ 2003234 h 2003234"/>
              <a:gd name="connsiteX8" fmla="*/ 0 w 2003234"/>
              <a:gd name="connsiteY8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791568 w 2003234"/>
              <a:gd name="connsiteY5" fmla="*/ 211667 h 2003234"/>
              <a:gd name="connsiteX6" fmla="*/ 1669362 w 2003234"/>
              <a:gd name="connsiteY6" fmla="*/ 667745 h 2003234"/>
              <a:gd name="connsiteX7" fmla="*/ 2003234 w 2003234"/>
              <a:gd name="connsiteY7" fmla="*/ 1001617 h 2003234"/>
              <a:gd name="connsiteX8" fmla="*/ 1001617 w 2003234"/>
              <a:gd name="connsiteY8" fmla="*/ 2003234 h 2003234"/>
              <a:gd name="connsiteX9" fmla="*/ 0 w 2003234"/>
              <a:gd name="connsiteY9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001617 w 2003234"/>
              <a:gd name="connsiteY9" fmla="*/ 2003234 h 2003234"/>
              <a:gd name="connsiteX10" fmla="*/ 0 w 2003234"/>
              <a:gd name="connsiteY10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001617 w 2003234"/>
              <a:gd name="connsiteY9" fmla="*/ 2003234 h 2003234"/>
              <a:gd name="connsiteX10" fmla="*/ 0 w 2003234"/>
              <a:gd name="connsiteY10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335489 w 2003234"/>
              <a:gd name="connsiteY9" fmla="*/ 1669362 h 2003234"/>
              <a:gd name="connsiteX10" fmla="*/ 1001617 w 2003234"/>
              <a:gd name="connsiteY10" fmla="*/ 2003234 h 2003234"/>
              <a:gd name="connsiteX11" fmla="*/ 0 w 2003234"/>
              <a:gd name="connsiteY11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791568 w 2003234"/>
              <a:gd name="connsiteY9" fmla="*/ 1791567 h 2003234"/>
              <a:gd name="connsiteX10" fmla="*/ 1335489 w 2003234"/>
              <a:gd name="connsiteY10" fmla="*/ 1669362 h 2003234"/>
              <a:gd name="connsiteX11" fmla="*/ 1001617 w 2003234"/>
              <a:gd name="connsiteY11" fmla="*/ 2003234 h 2003234"/>
              <a:gd name="connsiteX12" fmla="*/ 0 w 2003234"/>
              <a:gd name="connsiteY12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0 w 2003234"/>
              <a:gd name="connsiteY13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0 w 2003234"/>
              <a:gd name="connsiteY13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333872 w 2003234"/>
              <a:gd name="connsiteY13" fmla="*/ 1335489 h 2003234"/>
              <a:gd name="connsiteX14" fmla="*/ 0 w 2003234"/>
              <a:gd name="connsiteY14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211666 w 2003234"/>
              <a:gd name="connsiteY13" fmla="*/ 1791567 h 2003234"/>
              <a:gd name="connsiteX14" fmla="*/ 333872 w 2003234"/>
              <a:gd name="connsiteY14" fmla="*/ 1335489 h 2003234"/>
              <a:gd name="connsiteX15" fmla="*/ 0 w 2003234"/>
              <a:gd name="connsiteY15" fmla="*/ 1001617 h 2003234"/>
              <a:gd name="connsiteX0" fmla="*/ 0 w 2003234"/>
              <a:gd name="connsiteY0" fmla="*/ 1001617 h 2003234"/>
              <a:gd name="connsiteX1" fmla="*/ 333872 w 2003234"/>
              <a:gd name="connsiteY1" fmla="*/ 667745 h 2003234"/>
              <a:gd name="connsiteX2" fmla="*/ 211666 w 2003234"/>
              <a:gd name="connsiteY2" fmla="*/ 211667 h 2003234"/>
              <a:gd name="connsiteX3" fmla="*/ 667745 w 2003234"/>
              <a:gd name="connsiteY3" fmla="*/ 333872 h 2003234"/>
              <a:gd name="connsiteX4" fmla="*/ 1001617 w 2003234"/>
              <a:gd name="connsiteY4" fmla="*/ 0 h 2003234"/>
              <a:gd name="connsiteX5" fmla="*/ 1335489 w 2003234"/>
              <a:gd name="connsiteY5" fmla="*/ 333872 h 2003234"/>
              <a:gd name="connsiteX6" fmla="*/ 1791568 w 2003234"/>
              <a:gd name="connsiteY6" fmla="*/ 211667 h 2003234"/>
              <a:gd name="connsiteX7" fmla="*/ 1669362 w 2003234"/>
              <a:gd name="connsiteY7" fmla="*/ 667745 h 2003234"/>
              <a:gd name="connsiteX8" fmla="*/ 2003234 w 2003234"/>
              <a:gd name="connsiteY8" fmla="*/ 1001617 h 2003234"/>
              <a:gd name="connsiteX9" fmla="*/ 1669362 w 2003234"/>
              <a:gd name="connsiteY9" fmla="*/ 1335489 h 2003234"/>
              <a:gd name="connsiteX10" fmla="*/ 1791568 w 2003234"/>
              <a:gd name="connsiteY10" fmla="*/ 1791567 h 2003234"/>
              <a:gd name="connsiteX11" fmla="*/ 1335489 w 2003234"/>
              <a:gd name="connsiteY11" fmla="*/ 1669362 h 2003234"/>
              <a:gd name="connsiteX12" fmla="*/ 1001617 w 2003234"/>
              <a:gd name="connsiteY12" fmla="*/ 2003234 h 2003234"/>
              <a:gd name="connsiteX13" fmla="*/ 667745 w 2003234"/>
              <a:gd name="connsiteY13" fmla="*/ 1669362 h 2003234"/>
              <a:gd name="connsiteX14" fmla="*/ 211666 w 2003234"/>
              <a:gd name="connsiteY14" fmla="*/ 1791567 h 2003234"/>
              <a:gd name="connsiteX15" fmla="*/ 333872 w 2003234"/>
              <a:gd name="connsiteY15" fmla="*/ 1335489 h 2003234"/>
              <a:gd name="connsiteX16" fmla="*/ 0 w 2003234"/>
              <a:gd name="connsiteY16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11666 w 2003234"/>
              <a:gd name="connsiteY3" fmla="*/ 211667 h 2003234"/>
              <a:gd name="connsiteX4" fmla="*/ 667745 w 2003234"/>
              <a:gd name="connsiteY4" fmla="*/ 333872 h 2003234"/>
              <a:gd name="connsiteX5" fmla="*/ 1001617 w 2003234"/>
              <a:gd name="connsiteY5" fmla="*/ 0 h 2003234"/>
              <a:gd name="connsiteX6" fmla="*/ 1335489 w 2003234"/>
              <a:gd name="connsiteY6" fmla="*/ 333872 h 2003234"/>
              <a:gd name="connsiteX7" fmla="*/ 1791568 w 2003234"/>
              <a:gd name="connsiteY7" fmla="*/ 211667 h 2003234"/>
              <a:gd name="connsiteX8" fmla="*/ 1669362 w 2003234"/>
              <a:gd name="connsiteY8" fmla="*/ 667745 h 2003234"/>
              <a:gd name="connsiteX9" fmla="*/ 2003234 w 2003234"/>
              <a:gd name="connsiteY9" fmla="*/ 1001617 h 2003234"/>
              <a:gd name="connsiteX10" fmla="*/ 1669362 w 2003234"/>
              <a:gd name="connsiteY10" fmla="*/ 1335489 h 2003234"/>
              <a:gd name="connsiteX11" fmla="*/ 1791568 w 2003234"/>
              <a:gd name="connsiteY11" fmla="*/ 1791567 h 2003234"/>
              <a:gd name="connsiteX12" fmla="*/ 1335489 w 2003234"/>
              <a:gd name="connsiteY12" fmla="*/ 1669362 h 2003234"/>
              <a:gd name="connsiteX13" fmla="*/ 1001617 w 2003234"/>
              <a:gd name="connsiteY13" fmla="*/ 2003234 h 2003234"/>
              <a:gd name="connsiteX14" fmla="*/ 667745 w 2003234"/>
              <a:gd name="connsiteY14" fmla="*/ 1669362 h 2003234"/>
              <a:gd name="connsiteX15" fmla="*/ 211666 w 2003234"/>
              <a:gd name="connsiteY15" fmla="*/ 1791567 h 2003234"/>
              <a:gd name="connsiteX16" fmla="*/ 333872 w 2003234"/>
              <a:gd name="connsiteY16" fmla="*/ 1335489 h 2003234"/>
              <a:gd name="connsiteX17" fmla="*/ 0 w 2003234"/>
              <a:gd name="connsiteY17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667745 w 2003234"/>
              <a:gd name="connsiteY5" fmla="*/ 333872 h 2003234"/>
              <a:gd name="connsiteX6" fmla="*/ 1001617 w 2003234"/>
              <a:gd name="connsiteY6" fmla="*/ 0 h 2003234"/>
              <a:gd name="connsiteX7" fmla="*/ 1335489 w 2003234"/>
              <a:gd name="connsiteY7" fmla="*/ 333872 h 2003234"/>
              <a:gd name="connsiteX8" fmla="*/ 1791568 w 2003234"/>
              <a:gd name="connsiteY8" fmla="*/ 211667 h 2003234"/>
              <a:gd name="connsiteX9" fmla="*/ 1669362 w 2003234"/>
              <a:gd name="connsiteY9" fmla="*/ 667745 h 2003234"/>
              <a:gd name="connsiteX10" fmla="*/ 2003234 w 2003234"/>
              <a:gd name="connsiteY10" fmla="*/ 1001617 h 2003234"/>
              <a:gd name="connsiteX11" fmla="*/ 1669362 w 2003234"/>
              <a:gd name="connsiteY11" fmla="*/ 1335489 h 2003234"/>
              <a:gd name="connsiteX12" fmla="*/ 1791568 w 2003234"/>
              <a:gd name="connsiteY12" fmla="*/ 1791567 h 2003234"/>
              <a:gd name="connsiteX13" fmla="*/ 1335489 w 2003234"/>
              <a:gd name="connsiteY13" fmla="*/ 1669362 h 2003234"/>
              <a:gd name="connsiteX14" fmla="*/ 1001617 w 2003234"/>
              <a:gd name="connsiteY14" fmla="*/ 2003234 h 2003234"/>
              <a:gd name="connsiteX15" fmla="*/ 667745 w 2003234"/>
              <a:gd name="connsiteY15" fmla="*/ 1669362 h 2003234"/>
              <a:gd name="connsiteX16" fmla="*/ 211666 w 2003234"/>
              <a:gd name="connsiteY16" fmla="*/ 1791567 h 2003234"/>
              <a:gd name="connsiteX17" fmla="*/ 333872 w 2003234"/>
              <a:gd name="connsiteY17" fmla="*/ 1335489 h 2003234"/>
              <a:gd name="connsiteX18" fmla="*/ 0 w 2003234"/>
              <a:gd name="connsiteY18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1001617 w 2003234"/>
              <a:gd name="connsiteY7" fmla="*/ 0 h 2003234"/>
              <a:gd name="connsiteX8" fmla="*/ 1335489 w 2003234"/>
              <a:gd name="connsiteY8" fmla="*/ 333872 h 2003234"/>
              <a:gd name="connsiteX9" fmla="*/ 1791568 w 2003234"/>
              <a:gd name="connsiteY9" fmla="*/ 211667 h 2003234"/>
              <a:gd name="connsiteX10" fmla="*/ 1669362 w 2003234"/>
              <a:gd name="connsiteY10" fmla="*/ 667745 h 2003234"/>
              <a:gd name="connsiteX11" fmla="*/ 2003234 w 2003234"/>
              <a:gd name="connsiteY11" fmla="*/ 1001617 h 2003234"/>
              <a:gd name="connsiteX12" fmla="*/ 1669362 w 2003234"/>
              <a:gd name="connsiteY12" fmla="*/ 1335489 h 2003234"/>
              <a:gd name="connsiteX13" fmla="*/ 1791568 w 2003234"/>
              <a:gd name="connsiteY13" fmla="*/ 1791567 h 2003234"/>
              <a:gd name="connsiteX14" fmla="*/ 1335489 w 2003234"/>
              <a:gd name="connsiteY14" fmla="*/ 1669362 h 2003234"/>
              <a:gd name="connsiteX15" fmla="*/ 1001617 w 2003234"/>
              <a:gd name="connsiteY15" fmla="*/ 2003234 h 2003234"/>
              <a:gd name="connsiteX16" fmla="*/ 667745 w 2003234"/>
              <a:gd name="connsiteY16" fmla="*/ 1669362 h 2003234"/>
              <a:gd name="connsiteX17" fmla="*/ 211666 w 2003234"/>
              <a:gd name="connsiteY17" fmla="*/ 1791567 h 2003234"/>
              <a:gd name="connsiteX18" fmla="*/ 333872 w 2003234"/>
              <a:gd name="connsiteY18" fmla="*/ 1335489 h 2003234"/>
              <a:gd name="connsiteX19" fmla="*/ 0 w 2003234"/>
              <a:gd name="connsiteY19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335489 w 2003234"/>
              <a:gd name="connsiteY9" fmla="*/ 333872 h 2003234"/>
              <a:gd name="connsiteX10" fmla="*/ 1791568 w 2003234"/>
              <a:gd name="connsiteY10" fmla="*/ 211667 h 2003234"/>
              <a:gd name="connsiteX11" fmla="*/ 1669362 w 2003234"/>
              <a:gd name="connsiteY11" fmla="*/ 667745 h 2003234"/>
              <a:gd name="connsiteX12" fmla="*/ 2003234 w 2003234"/>
              <a:gd name="connsiteY12" fmla="*/ 1001617 h 2003234"/>
              <a:gd name="connsiteX13" fmla="*/ 1669362 w 2003234"/>
              <a:gd name="connsiteY13" fmla="*/ 1335489 h 2003234"/>
              <a:gd name="connsiteX14" fmla="*/ 1791568 w 2003234"/>
              <a:gd name="connsiteY14" fmla="*/ 1791567 h 2003234"/>
              <a:gd name="connsiteX15" fmla="*/ 1335489 w 2003234"/>
              <a:gd name="connsiteY15" fmla="*/ 1669362 h 2003234"/>
              <a:gd name="connsiteX16" fmla="*/ 1001617 w 2003234"/>
              <a:gd name="connsiteY16" fmla="*/ 2003234 h 2003234"/>
              <a:gd name="connsiteX17" fmla="*/ 667745 w 2003234"/>
              <a:gd name="connsiteY17" fmla="*/ 1669362 h 2003234"/>
              <a:gd name="connsiteX18" fmla="*/ 211666 w 2003234"/>
              <a:gd name="connsiteY18" fmla="*/ 1791567 h 2003234"/>
              <a:gd name="connsiteX19" fmla="*/ 333872 w 2003234"/>
              <a:gd name="connsiteY19" fmla="*/ 1335489 h 2003234"/>
              <a:gd name="connsiteX20" fmla="*/ 0 w 2003234"/>
              <a:gd name="connsiteY20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791568 w 2003234"/>
              <a:gd name="connsiteY11" fmla="*/ 211667 h 2003234"/>
              <a:gd name="connsiteX12" fmla="*/ 1669362 w 2003234"/>
              <a:gd name="connsiteY12" fmla="*/ 667745 h 2003234"/>
              <a:gd name="connsiteX13" fmla="*/ 2003234 w 2003234"/>
              <a:gd name="connsiteY13" fmla="*/ 1001617 h 2003234"/>
              <a:gd name="connsiteX14" fmla="*/ 1669362 w 2003234"/>
              <a:gd name="connsiteY14" fmla="*/ 1335489 h 2003234"/>
              <a:gd name="connsiteX15" fmla="*/ 1791568 w 2003234"/>
              <a:gd name="connsiteY15" fmla="*/ 1791567 h 2003234"/>
              <a:gd name="connsiteX16" fmla="*/ 1335489 w 2003234"/>
              <a:gd name="connsiteY16" fmla="*/ 1669362 h 2003234"/>
              <a:gd name="connsiteX17" fmla="*/ 1001617 w 2003234"/>
              <a:gd name="connsiteY17" fmla="*/ 2003234 h 2003234"/>
              <a:gd name="connsiteX18" fmla="*/ 667745 w 2003234"/>
              <a:gd name="connsiteY18" fmla="*/ 1669362 h 2003234"/>
              <a:gd name="connsiteX19" fmla="*/ 211666 w 2003234"/>
              <a:gd name="connsiteY19" fmla="*/ 1791567 h 2003234"/>
              <a:gd name="connsiteX20" fmla="*/ 333872 w 2003234"/>
              <a:gd name="connsiteY20" fmla="*/ 1335489 h 2003234"/>
              <a:gd name="connsiteX21" fmla="*/ 0 w 2003234"/>
              <a:gd name="connsiteY21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669362 w 2003234"/>
              <a:gd name="connsiteY13" fmla="*/ 667745 h 2003234"/>
              <a:gd name="connsiteX14" fmla="*/ 2003234 w 2003234"/>
              <a:gd name="connsiteY14" fmla="*/ 1001617 h 2003234"/>
              <a:gd name="connsiteX15" fmla="*/ 1669362 w 2003234"/>
              <a:gd name="connsiteY15" fmla="*/ 1335489 h 2003234"/>
              <a:gd name="connsiteX16" fmla="*/ 1791568 w 2003234"/>
              <a:gd name="connsiteY16" fmla="*/ 1791567 h 2003234"/>
              <a:gd name="connsiteX17" fmla="*/ 1335489 w 2003234"/>
              <a:gd name="connsiteY17" fmla="*/ 1669362 h 2003234"/>
              <a:gd name="connsiteX18" fmla="*/ 1001617 w 2003234"/>
              <a:gd name="connsiteY18" fmla="*/ 2003234 h 2003234"/>
              <a:gd name="connsiteX19" fmla="*/ 667745 w 2003234"/>
              <a:gd name="connsiteY19" fmla="*/ 1669362 h 2003234"/>
              <a:gd name="connsiteX20" fmla="*/ 211666 w 2003234"/>
              <a:gd name="connsiteY20" fmla="*/ 1791567 h 2003234"/>
              <a:gd name="connsiteX21" fmla="*/ 333872 w 2003234"/>
              <a:gd name="connsiteY21" fmla="*/ 1335489 h 2003234"/>
              <a:gd name="connsiteX22" fmla="*/ 0 w 2003234"/>
              <a:gd name="connsiteY22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2003234 w 2003234"/>
              <a:gd name="connsiteY15" fmla="*/ 1001617 h 2003234"/>
              <a:gd name="connsiteX16" fmla="*/ 1669362 w 2003234"/>
              <a:gd name="connsiteY16" fmla="*/ 1335489 h 2003234"/>
              <a:gd name="connsiteX17" fmla="*/ 1791568 w 2003234"/>
              <a:gd name="connsiteY17" fmla="*/ 1791567 h 2003234"/>
              <a:gd name="connsiteX18" fmla="*/ 1335489 w 2003234"/>
              <a:gd name="connsiteY18" fmla="*/ 1669362 h 2003234"/>
              <a:gd name="connsiteX19" fmla="*/ 1001617 w 2003234"/>
              <a:gd name="connsiteY19" fmla="*/ 2003234 h 2003234"/>
              <a:gd name="connsiteX20" fmla="*/ 667745 w 2003234"/>
              <a:gd name="connsiteY20" fmla="*/ 1669362 h 2003234"/>
              <a:gd name="connsiteX21" fmla="*/ 211666 w 2003234"/>
              <a:gd name="connsiteY21" fmla="*/ 1791567 h 2003234"/>
              <a:gd name="connsiteX22" fmla="*/ 333872 w 2003234"/>
              <a:gd name="connsiteY22" fmla="*/ 1335489 h 2003234"/>
              <a:gd name="connsiteX23" fmla="*/ 0 w 2003234"/>
              <a:gd name="connsiteY23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669362 w 2003234"/>
              <a:gd name="connsiteY17" fmla="*/ 1335489 h 2003234"/>
              <a:gd name="connsiteX18" fmla="*/ 1791568 w 2003234"/>
              <a:gd name="connsiteY18" fmla="*/ 1791567 h 2003234"/>
              <a:gd name="connsiteX19" fmla="*/ 1335489 w 2003234"/>
              <a:gd name="connsiteY19" fmla="*/ 1669362 h 2003234"/>
              <a:gd name="connsiteX20" fmla="*/ 1001617 w 2003234"/>
              <a:gd name="connsiteY20" fmla="*/ 2003234 h 2003234"/>
              <a:gd name="connsiteX21" fmla="*/ 667745 w 2003234"/>
              <a:gd name="connsiteY21" fmla="*/ 1669362 h 2003234"/>
              <a:gd name="connsiteX22" fmla="*/ 211666 w 2003234"/>
              <a:gd name="connsiteY22" fmla="*/ 1791567 h 2003234"/>
              <a:gd name="connsiteX23" fmla="*/ 333872 w 2003234"/>
              <a:gd name="connsiteY23" fmla="*/ 1335489 h 2003234"/>
              <a:gd name="connsiteX24" fmla="*/ 0 w 2003234"/>
              <a:gd name="connsiteY24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91568 w 2003234"/>
              <a:gd name="connsiteY19" fmla="*/ 1791567 h 2003234"/>
              <a:gd name="connsiteX20" fmla="*/ 1335489 w 2003234"/>
              <a:gd name="connsiteY20" fmla="*/ 1669362 h 2003234"/>
              <a:gd name="connsiteX21" fmla="*/ 1001617 w 2003234"/>
              <a:gd name="connsiteY21" fmla="*/ 2003234 h 2003234"/>
              <a:gd name="connsiteX22" fmla="*/ 667745 w 2003234"/>
              <a:gd name="connsiteY22" fmla="*/ 1669362 h 2003234"/>
              <a:gd name="connsiteX23" fmla="*/ 211666 w 2003234"/>
              <a:gd name="connsiteY23" fmla="*/ 1791567 h 2003234"/>
              <a:gd name="connsiteX24" fmla="*/ 333872 w 2003234"/>
              <a:gd name="connsiteY24" fmla="*/ 1335489 h 2003234"/>
              <a:gd name="connsiteX25" fmla="*/ 0 w 2003234"/>
              <a:gd name="connsiteY25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335489 w 2003234"/>
              <a:gd name="connsiteY21" fmla="*/ 1669362 h 2003234"/>
              <a:gd name="connsiteX22" fmla="*/ 1001617 w 2003234"/>
              <a:gd name="connsiteY22" fmla="*/ 2003234 h 2003234"/>
              <a:gd name="connsiteX23" fmla="*/ 667745 w 2003234"/>
              <a:gd name="connsiteY23" fmla="*/ 1669362 h 2003234"/>
              <a:gd name="connsiteX24" fmla="*/ 211666 w 2003234"/>
              <a:gd name="connsiteY24" fmla="*/ 1791567 h 2003234"/>
              <a:gd name="connsiteX25" fmla="*/ 333872 w 2003234"/>
              <a:gd name="connsiteY25" fmla="*/ 1335489 h 2003234"/>
              <a:gd name="connsiteX26" fmla="*/ 0 w 2003234"/>
              <a:gd name="connsiteY26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001617 w 2003234"/>
              <a:gd name="connsiteY23" fmla="*/ 2003234 h 2003234"/>
              <a:gd name="connsiteX24" fmla="*/ 667745 w 2003234"/>
              <a:gd name="connsiteY24" fmla="*/ 1669362 h 2003234"/>
              <a:gd name="connsiteX25" fmla="*/ 211666 w 2003234"/>
              <a:gd name="connsiteY25" fmla="*/ 1791567 h 2003234"/>
              <a:gd name="connsiteX26" fmla="*/ 333872 w 2003234"/>
              <a:gd name="connsiteY26" fmla="*/ 1335489 h 2003234"/>
              <a:gd name="connsiteX27" fmla="*/ 0 w 2003234"/>
              <a:gd name="connsiteY27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667745 w 2003234"/>
              <a:gd name="connsiteY25" fmla="*/ 1669362 h 2003234"/>
              <a:gd name="connsiteX26" fmla="*/ 211666 w 2003234"/>
              <a:gd name="connsiteY26" fmla="*/ 1791567 h 2003234"/>
              <a:gd name="connsiteX27" fmla="*/ 333872 w 2003234"/>
              <a:gd name="connsiteY27" fmla="*/ 1335489 h 2003234"/>
              <a:gd name="connsiteX28" fmla="*/ 0 w 2003234"/>
              <a:gd name="connsiteY28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834681 w 2003234"/>
              <a:gd name="connsiteY25" fmla="*/ 1836298 h 2003234"/>
              <a:gd name="connsiteX26" fmla="*/ 667745 w 2003234"/>
              <a:gd name="connsiteY26" fmla="*/ 1669362 h 2003234"/>
              <a:gd name="connsiteX27" fmla="*/ 211666 w 2003234"/>
              <a:gd name="connsiteY27" fmla="*/ 1791567 h 2003234"/>
              <a:gd name="connsiteX28" fmla="*/ 333872 w 2003234"/>
              <a:gd name="connsiteY28" fmla="*/ 1335489 h 2003234"/>
              <a:gd name="connsiteX29" fmla="*/ 0 w 2003234"/>
              <a:gd name="connsiteY29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834681 w 2003234"/>
              <a:gd name="connsiteY25" fmla="*/ 1836298 h 2003234"/>
              <a:gd name="connsiteX26" fmla="*/ 667745 w 2003234"/>
              <a:gd name="connsiteY26" fmla="*/ 1669362 h 2003234"/>
              <a:gd name="connsiteX27" fmla="*/ 439706 w 2003234"/>
              <a:gd name="connsiteY27" fmla="*/ 1730464 h 2003234"/>
              <a:gd name="connsiteX28" fmla="*/ 211666 w 2003234"/>
              <a:gd name="connsiteY28" fmla="*/ 1791567 h 2003234"/>
              <a:gd name="connsiteX29" fmla="*/ 333872 w 2003234"/>
              <a:gd name="connsiteY29" fmla="*/ 1335489 h 2003234"/>
              <a:gd name="connsiteX30" fmla="*/ 0 w 2003234"/>
              <a:gd name="connsiteY30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834681 w 2003234"/>
              <a:gd name="connsiteY25" fmla="*/ 1836298 h 2003234"/>
              <a:gd name="connsiteX26" fmla="*/ 667745 w 2003234"/>
              <a:gd name="connsiteY26" fmla="*/ 1669362 h 2003234"/>
              <a:gd name="connsiteX27" fmla="*/ 439706 w 2003234"/>
              <a:gd name="connsiteY27" fmla="*/ 1730464 h 2003234"/>
              <a:gd name="connsiteX28" fmla="*/ 211666 w 2003234"/>
              <a:gd name="connsiteY28" fmla="*/ 1791567 h 2003234"/>
              <a:gd name="connsiteX29" fmla="*/ 272769 w 2003234"/>
              <a:gd name="connsiteY29" fmla="*/ 1563528 h 2003234"/>
              <a:gd name="connsiteX30" fmla="*/ 333872 w 2003234"/>
              <a:gd name="connsiteY30" fmla="*/ 1335489 h 2003234"/>
              <a:gd name="connsiteX31" fmla="*/ 0 w 2003234"/>
              <a:gd name="connsiteY31" fmla="*/ 1001617 h 2003234"/>
              <a:gd name="connsiteX0" fmla="*/ 0 w 2003234"/>
              <a:gd name="connsiteY0" fmla="*/ 1001617 h 2003234"/>
              <a:gd name="connsiteX1" fmla="*/ 166936 w 2003234"/>
              <a:gd name="connsiteY1" fmla="*/ 834681 h 2003234"/>
              <a:gd name="connsiteX2" fmla="*/ 333872 w 2003234"/>
              <a:gd name="connsiteY2" fmla="*/ 667745 h 2003234"/>
              <a:gd name="connsiteX3" fmla="*/ 272769 w 2003234"/>
              <a:gd name="connsiteY3" fmla="*/ 439706 h 2003234"/>
              <a:gd name="connsiteX4" fmla="*/ 211666 w 2003234"/>
              <a:gd name="connsiteY4" fmla="*/ 211667 h 2003234"/>
              <a:gd name="connsiteX5" fmla="*/ 439706 w 2003234"/>
              <a:gd name="connsiteY5" fmla="*/ 272769 h 2003234"/>
              <a:gd name="connsiteX6" fmla="*/ 667745 w 2003234"/>
              <a:gd name="connsiteY6" fmla="*/ 333872 h 2003234"/>
              <a:gd name="connsiteX7" fmla="*/ 834681 w 2003234"/>
              <a:gd name="connsiteY7" fmla="*/ 166936 h 2003234"/>
              <a:gd name="connsiteX8" fmla="*/ 1001617 w 2003234"/>
              <a:gd name="connsiteY8" fmla="*/ 0 h 2003234"/>
              <a:gd name="connsiteX9" fmla="*/ 1168553 w 2003234"/>
              <a:gd name="connsiteY9" fmla="*/ 166936 h 2003234"/>
              <a:gd name="connsiteX10" fmla="*/ 1335489 w 2003234"/>
              <a:gd name="connsiteY10" fmla="*/ 333872 h 2003234"/>
              <a:gd name="connsiteX11" fmla="*/ 1563528 w 2003234"/>
              <a:gd name="connsiteY11" fmla="*/ 272769 h 2003234"/>
              <a:gd name="connsiteX12" fmla="*/ 1791568 w 2003234"/>
              <a:gd name="connsiteY12" fmla="*/ 211667 h 2003234"/>
              <a:gd name="connsiteX13" fmla="*/ 1730465 w 2003234"/>
              <a:gd name="connsiteY13" fmla="*/ 439706 h 2003234"/>
              <a:gd name="connsiteX14" fmla="*/ 1669362 w 2003234"/>
              <a:gd name="connsiteY14" fmla="*/ 667745 h 2003234"/>
              <a:gd name="connsiteX15" fmla="*/ 1836298 w 2003234"/>
              <a:gd name="connsiteY15" fmla="*/ 834681 h 2003234"/>
              <a:gd name="connsiteX16" fmla="*/ 2003234 w 2003234"/>
              <a:gd name="connsiteY16" fmla="*/ 1001617 h 2003234"/>
              <a:gd name="connsiteX17" fmla="*/ 1836298 w 2003234"/>
              <a:gd name="connsiteY17" fmla="*/ 1168553 h 2003234"/>
              <a:gd name="connsiteX18" fmla="*/ 1669362 w 2003234"/>
              <a:gd name="connsiteY18" fmla="*/ 1335489 h 2003234"/>
              <a:gd name="connsiteX19" fmla="*/ 1730465 w 2003234"/>
              <a:gd name="connsiteY19" fmla="*/ 1563528 h 2003234"/>
              <a:gd name="connsiteX20" fmla="*/ 1791568 w 2003234"/>
              <a:gd name="connsiteY20" fmla="*/ 1791567 h 2003234"/>
              <a:gd name="connsiteX21" fmla="*/ 1563528 w 2003234"/>
              <a:gd name="connsiteY21" fmla="*/ 1730464 h 2003234"/>
              <a:gd name="connsiteX22" fmla="*/ 1335489 w 2003234"/>
              <a:gd name="connsiteY22" fmla="*/ 1669362 h 2003234"/>
              <a:gd name="connsiteX23" fmla="*/ 1168553 w 2003234"/>
              <a:gd name="connsiteY23" fmla="*/ 1836298 h 2003234"/>
              <a:gd name="connsiteX24" fmla="*/ 1001617 w 2003234"/>
              <a:gd name="connsiteY24" fmla="*/ 2003234 h 2003234"/>
              <a:gd name="connsiteX25" fmla="*/ 834681 w 2003234"/>
              <a:gd name="connsiteY25" fmla="*/ 1836298 h 2003234"/>
              <a:gd name="connsiteX26" fmla="*/ 667745 w 2003234"/>
              <a:gd name="connsiteY26" fmla="*/ 1669362 h 2003234"/>
              <a:gd name="connsiteX27" fmla="*/ 439706 w 2003234"/>
              <a:gd name="connsiteY27" fmla="*/ 1730464 h 2003234"/>
              <a:gd name="connsiteX28" fmla="*/ 211666 w 2003234"/>
              <a:gd name="connsiteY28" fmla="*/ 1791567 h 2003234"/>
              <a:gd name="connsiteX29" fmla="*/ 272769 w 2003234"/>
              <a:gd name="connsiteY29" fmla="*/ 1563528 h 2003234"/>
              <a:gd name="connsiteX30" fmla="*/ 333872 w 2003234"/>
              <a:gd name="connsiteY30" fmla="*/ 1335489 h 2003234"/>
              <a:gd name="connsiteX31" fmla="*/ 166936 w 2003234"/>
              <a:gd name="connsiteY31" fmla="*/ 1168553 h 2003234"/>
              <a:gd name="connsiteX32" fmla="*/ 0 w 2003234"/>
              <a:gd name="connsiteY32" fmla="*/ 1001617 h 20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3234" h="2003234">
                <a:moveTo>
                  <a:pt x="0" y="1001617"/>
                </a:moveTo>
                <a:lnTo>
                  <a:pt x="166936" y="834681"/>
                </a:lnTo>
                <a:lnTo>
                  <a:pt x="333872" y="667745"/>
                </a:lnTo>
                <a:lnTo>
                  <a:pt x="272769" y="439706"/>
                </a:lnTo>
                <a:lnTo>
                  <a:pt x="211666" y="211667"/>
                </a:lnTo>
                <a:lnTo>
                  <a:pt x="439706" y="272769"/>
                </a:lnTo>
                <a:lnTo>
                  <a:pt x="667745" y="333872"/>
                </a:lnTo>
                <a:lnTo>
                  <a:pt x="834681" y="166936"/>
                </a:lnTo>
                <a:lnTo>
                  <a:pt x="1001617" y="0"/>
                </a:lnTo>
                <a:lnTo>
                  <a:pt x="1168553" y="166936"/>
                </a:lnTo>
                <a:lnTo>
                  <a:pt x="1335489" y="333872"/>
                </a:lnTo>
                <a:lnTo>
                  <a:pt x="1563528" y="272769"/>
                </a:lnTo>
                <a:lnTo>
                  <a:pt x="1791568" y="211667"/>
                </a:lnTo>
                <a:lnTo>
                  <a:pt x="1730465" y="439706"/>
                </a:lnTo>
                <a:lnTo>
                  <a:pt x="1669362" y="667745"/>
                </a:lnTo>
                <a:lnTo>
                  <a:pt x="1836298" y="834681"/>
                </a:lnTo>
                <a:lnTo>
                  <a:pt x="2003234" y="1001617"/>
                </a:lnTo>
                <a:lnTo>
                  <a:pt x="1836298" y="1168553"/>
                </a:lnTo>
                <a:lnTo>
                  <a:pt x="1669362" y="1335489"/>
                </a:lnTo>
                <a:lnTo>
                  <a:pt x="1730465" y="1563528"/>
                </a:lnTo>
                <a:lnTo>
                  <a:pt x="1791568" y="1791567"/>
                </a:lnTo>
                <a:lnTo>
                  <a:pt x="1563528" y="1730464"/>
                </a:lnTo>
                <a:lnTo>
                  <a:pt x="1335489" y="1669362"/>
                </a:lnTo>
                <a:lnTo>
                  <a:pt x="1168553" y="1836298"/>
                </a:lnTo>
                <a:lnTo>
                  <a:pt x="1001617" y="2003234"/>
                </a:lnTo>
                <a:lnTo>
                  <a:pt x="834681" y="1836298"/>
                </a:lnTo>
                <a:lnTo>
                  <a:pt x="667745" y="1669362"/>
                </a:lnTo>
                <a:lnTo>
                  <a:pt x="439706" y="1730464"/>
                </a:lnTo>
                <a:lnTo>
                  <a:pt x="211666" y="1791567"/>
                </a:lnTo>
                <a:lnTo>
                  <a:pt x="272769" y="1563528"/>
                </a:lnTo>
                <a:lnTo>
                  <a:pt x="333872" y="1335489"/>
                </a:lnTo>
                <a:lnTo>
                  <a:pt x="166936" y="1168553"/>
                </a:lnTo>
                <a:lnTo>
                  <a:pt x="0" y="10016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perspectiveFront" fov="2700000">
                  <a:rot lat="600000" lon="600000" rev="0"/>
                </a:camera>
                <a:lightRig rig="threePt" dir="t"/>
              </a14:hiddenScene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: 圆角 25">
            <a:extLst>
              <a:ext uri="{FF2B5EF4-FFF2-40B4-BE49-F238E27FC236}">
                <a16:creationId xmlns:a16="http://schemas.microsoft.com/office/drawing/2014/main" id="{2DBBFA32-B4C5-42BC-9684-C4D28FCBF04E}"/>
              </a:ext>
            </a:extLst>
          </p:cNvPr>
          <p:cNvSpPr/>
          <p:nvPr/>
        </p:nvSpPr>
        <p:spPr>
          <a:xfrm>
            <a:off x="740720" y="4389764"/>
            <a:ext cx="2003234" cy="2003235"/>
          </a:xfrm>
          <a:custGeom>
            <a:avLst/>
            <a:gdLst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1003416 w 2273416"/>
              <a:gd name="connsiteY0" fmla="*/ 2315362 h 3585362"/>
              <a:gd name="connsiteX1" fmla="*/ 0 w 2273416"/>
              <a:gd name="connsiteY1" fmla="*/ 0 h 3585362"/>
              <a:gd name="connsiteX2" fmla="*/ 1003416 w 2273416"/>
              <a:gd name="connsiteY2" fmla="*/ 2315362 h 3585362"/>
              <a:gd name="connsiteX3" fmla="*/ 2273416 w 2273416"/>
              <a:gd name="connsiteY3" fmla="*/ 2315362 h 3585362"/>
              <a:gd name="connsiteX4" fmla="*/ 2273416 w 2273416"/>
              <a:gd name="connsiteY4" fmla="*/ 2315362 h 3585362"/>
              <a:gd name="connsiteX5" fmla="*/ 2273416 w 2273416"/>
              <a:gd name="connsiteY5" fmla="*/ 3585362 h 3585362"/>
              <a:gd name="connsiteX6" fmla="*/ 2273416 w 2273416"/>
              <a:gd name="connsiteY6" fmla="*/ 3585362 h 3585362"/>
              <a:gd name="connsiteX7" fmla="*/ 1003416 w 2273416"/>
              <a:gd name="connsiteY7" fmla="*/ 3585362 h 3585362"/>
              <a:gd name="connsiteX8" fmla="*/ 1003416 w 2273416"/>
              <a:gd name="connsiteY8" fmla="*/ 3585362 h 3585362"/>
              <a:gd name="connsiteX9" fmla="*/ 1003416 w 2273416"/>
              <a:gd name="connsiteY9" fmla="*/ 2315362 h 3585362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1270000 h 1270000"/>
              <a:gd name="connsiteX6" fmla="*/ 127000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1270000 h 1270000"/>
              <a:gd name="connsiteX7" fmla="*/ 127000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1270000 h 1270000"/>
              <a:gd name="connsiteX8" fmla="*/ 127000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846667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0 h 1270000"/>
              <a:gd name="connsiteX8" fmla="*/ 1270000 w 1270000"/>
              <a:gd name="connsiteY8" fmla="*/ 1270000 h 1270000"/>
              <a:gd name="connsiteX9" fmla="*/ 127000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1270000 h 1270000"/>
              <a:gd name="connsiteX12" fmla="*/ 0 w 1270000"/>
              <a:gd name="connsiteY12" fmla="*/ 0 h 1270000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635000 w 1270000"/>
              <a:gd name="connsiteY5" fmla="*/ 0 h 1636617"/>
              <a:gd name="connsiteX6" fmla="*/ 846667 w 1270000"/>
              <a:gd name="connsiteY6" fmla="*/ 366617 h 1636617"/>
              <a:gd name="connsiteX7" fmla="*/ 1270000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1636617 h 1636617"/>
              <a:gd name="connsiteX10" fmla="*/ 1270000 w 1270000"/>
              <a:gd name="connsiteY10" fmla="*/ 1636617 h 1636617"/>
              <a:gd name="connsiteX11" fmla="*/ 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1636617 h 1636617"/>
              <a:gd name="connsiteX11" fmla="*/ 127000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1636617 h 1636617"/>
              <a:gd name="connsiteX12" fmla="*/ 127000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1636617 h 1636617"/>
              <a:gd name="connsiteX13" fmla="*/ 127000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636617 h 1636617"/>
              <a:gd name="connsiteX14" fmla="*/ 127000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213284 h 1636617"/>
              <a:gd name="connsiteX14" fmla="*/ 1270000 w 1270000"/>
              <a:gd name="connsiteY14" fmla="*/ 1636617 h 1636617"/>
              <a:gd name="connsiteX15" fmla="*/ 127000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1636617 h 1636617"/>
              <a:gd name="connsiteX18" fmla="*/ 0 w 1270000"/>
              <a:gd name="connsiteY18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636617 w 1636617"/>
              <a:gd name="connsiteY13" fmla="*/ 1001617 h 1636617"/>
              <a:gd name="connsiteX14" fmla="*/ 1270000 w 1636617"/>
              <a:gd name="connsiteY14" fmla="*/ 1213284 h 1636617"/>
              <a:gd name="connsiteX15" fmla="*/ 1270000 w 1636617"/>
              <a:gd name="connsiteY15" fmla="*/ 1636617 h 1636617"/>
              <a:gd name="connsiteX16" fmla="*/ 1270000 w 1636617"/>
              <a:gd name="connsiteY16" fmla="*/ 1636617 h 1636617"/>
              <a:gd name="connsiteX17" fmla="*/ 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423333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1636617 h 1636617"/>
              <a:gd name="connsiteX24" fmla="*/ 0 w 1636617"/>
              <a:gd name="connsiteY24" fmla="*/ 366617 h 1636617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635000 w 1636617"/>
              <a:gd name="connsiteY21" fmla="*/ 2003235 h 2003235"/>
              <a:gd name="connsiteX22" fmla="*/ 423333 w 1636617"/>
              <a:gd name="connsiteY22" fmla="*/ 1636617 h 2003235"/>
              <a:gd name="connsiteX23" fmla="*/ 0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789950 h 2003235"/>
              <a:gd name="connsiteX30" fmla="*/ 0 w 1636617"/>
              <a:gd name="connsiteY30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0 w 2003234"/>
              <a:gd name="connsiteY29" fmla="*/ 1001617 h 2003235"/>
              <a:gd name="connsiteX30" fmla="*/ 366617 w 2003234"/>
              <a:gd name="connsiteY30" fmla="*/ 789950 h 2003235"/>
              <a:gd name="connsiteX31" fmla="*/ 366617 w 2003234"/>
              <a:gd name="connsiteY31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366617 w 2003234"/>
              <a:gd name="connsiteY29" fmla="*/ 1213284 h 2003235"/>
              <a:gd name="connsiteX30" fmla="*/ 0 w 2003234"/>
              <a:gd name="connsiteY30" fmla="*/ 1001617 h 2003235"/>
              <a:gd name="connsiteX31" fmla="*/ 366617 w 2003234"/>
              <a:gd name="connsiteY31" fmla="*/ 789950 h 2003235"/>
              <a:gd name="connsiteX32" fmla="*/ 366617 w 2003234"/>
              <a:gd name="connsiteY32" fmla="*/ 366617 h 200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3234" h="2003235">
                <a:moveTo>
                  <a:pt x="366617" y="366617"/>
                </a:move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789950" y="366618"/>
                </a:lnTo>
                <a:lnTo>
                  <a:pt x="1001617" y="0"/>
                </a:lnTo>
                <a:lnTo>
                  <a:pt x="1213284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789950"/>
                </a:lnTo>
                <a:lnTo>
                  <a:pt x="2003234" y="1001617"/>
                </a:lnTo>
                <a:lnTo>
                  <a:pt x="1636617" y="1213284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213284" y="1636617"/>
                </a:lnTo>
                <a:lnTo>
                  <a:pt x="1001617" y="2003235"/>
                </a:lnTo>
                <a:lnTo>
                  <a:pt x="789950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213284"/>
                </a:lnTo>
                <a:lnTo>
                  <a:pt x="0" y="1001617"/>
                </a:lnTo>
                <a:lnTo>
                  <a:pt x="366617" y="789950"/>
                </a:lnTo>
                <a:lnTo>
                  <a:pt x="366617" y="3666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/>
          <a:extLst>
            <a:ext uri="{31F19639-BCED-4A60-ADC4-E9642A236FB7}">
              <a14:hiddenScene3d xmlns:a14="http://schemas.microsoft.com/office/drawing/2010/main">
                <a:camera prst="perspectiveFront" fov="2700000">
                  <a:rot lat="600000" lon="600000" rev="0"/>
                </a:camera>
                <a:lightRig rig="threePt" dir="t"/>
              </a14:hiddenScene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: 圆角 25">
            <a:extLst>
              <a:ext uri="{FF2B5EF4-FFF2-40B4-BE49-F238E27FC236}">
                <a16:creationId xmlns:a16="http://schemas.microsoft.com/office/drawing/2014/main" id="{1F621A0E-2744-4761-B54F-96C226FA74E9}"/>
              </a:ext>
            </a:extLst>
          </p:cNvPr>
          <p:cNvSpPr/>
          <p:nvPr/>
        </p:nvSpPr>
        <p:spPr>
          <a:xfrm>
            <a:off x="569759" y="1765009"/>
            <a:ext cx="2003234" cy="2003235"/>
          </a:xfrm>
          <a:custGeom>
            <a:avLst/>
            <a:gdLst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1003416 w 2273416"/>
              <a:gd name="connsiteY0" fmla="*/ 2315362 h 3585362"/>
              <a:gd name="connsiteX1" fmla="*/ 0 w 2273416"/>
              <a:gd name="connsiteY1" fmla="*/ 0 h 3585362"/>
              <a:gd name="connsiteX2" fmla="*/ 1003416 w 2273416"/>
              <a:gd name="connsiteY2" fmla="*/ 2315362 h 3585362"/>
              <a:gd name="connsiteX3" fmla="*/ 2273416 w 2273416"/>
              <a:gd name="connsiteY3" fmla="*/ 2315362 h 3585362"/>
              <a:gd name="connsiteX4" fmla="*/ 2273416 w 2273416"/>
              <a:gd name="connsiteY4" fmla="*/ 2315362 h 3585362"/>
              <a:gd name="connsiteX5" fmla="*/ 2273416 w 2273416"/>
              <a:gd name="connsiteY5" fmla="*/ 3585362 h 3585362"/>
              <a:gd name="connsiteX6" fmla="*/ 2273416 w 2273416"/>
              <a:gd name="connsiteY6" fmla="*/ 3585362 h 3585362"/>
              <a:gd name="connsiteX7" fmla="*/ 1003416 w 2273416"/>
              <a:gd name="connsiteY7" fmla="*/ 3585362 h 3585362"/>
              <a:gd name="connsiteX8" fmla="*/ 1003416 w 2273416"/>
              <a:gd name="connsiteY8" fmla="*/ 3585362 h 3585362"/>
              <a:gd name="connsiteX9" fmla="*/ 1003416 w 2273416"/>
              <a:gd name="connsiteY9" fmla="*/ 2315362 h 3585362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127000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1270000 h 1270000"/>
              <a:gd name="connsiteX5" fmla="*/ 1270000 w 1270000"/>
              <a:gd name="connsiteY5" fmla="*/ 1270000 h 1270000"/>
              <a:gd name="connsiteX6" fmla="*/ 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127000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1270000 h 1270000"/>
              <a:gd name="connsiteX6" fmla="*/ 1270000 w 1270000"/>
              <a:gd name="connsiteY6" fmla="*/ 1270000 h 1270000"/>
              <a:gd name="connsiteX7" fmla="*/ 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127000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1270000 h 1270000"/>
              <a:gd name="connsiteX7" fmla="*/ 1270000 w 1270000"/>
              <a:gd name="connsiteY7" fmla="*/ 1270000 h 1270000"/>
              <a:gd name="connsiteX8" fmla="*/ 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1270000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1270000 h 1270000"/>
              <a:gd name="connsiteX8" fmla="*/ 1270000 w 1270000"/>
              <a:gd name="connsiteY8" fmla="*/ 1270000 h 1270000"/>
              <a:gd name="connsiteX9" fmla="*/ 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0 h 1270000"/>
              <a:gd name="connsiteX0" fmla="*/ 0 w 1270000"/>
              <a:gd name="connsiteY0" fmla="*/ 0 h 1270000"/>
              <a:gd name="connsiteX1" fmla="*/ 0 w 1270000"/>
              <a:gd name="connsiteY1" fmla="*/ 0 h 1270000"/>
              <a:gd name="connsiteX2" fmla="*/ 0 w 1270000"/>
              <a:gd name="connsiteY2" fmla="*/ 0 h 1270000"/>
              <a:gd name="connsiteX3" fmla="*/ 0 w 1270000"/>
              <a:gd name="connsiteY3" fmla="*/ 0 h 1270000"/>
              <a:gd name="connsiteX4" fmla="*/ 0 w 1270000"/>
              <a:gd name="connsiteY4" fmla="*/ 0 h 1270000"/>
              <a:gd name="connsiteX5" fmla="*/ 846667 w 1270000"/>
              <a:gd name="connsiteY5" fmla="*/ 0 h 1270000"/>
              <a:gd name="connsiteX6" fmla="*/ 1270000 w 1270000"/>
              <a:gd name="connsiteY6" fmla="*/ 0 h 1270000"/>
              <a:gd name="connsiteX7" fmla="*/ 1270000 w 1270000"/>
              <a:gd name="connsiteY7" fmla="*/ 0 h 1270000"/>
              <a:gd name="connsiteX8" fmla="*/ 1270000 w 1270000"/>
              <a:gd name="connsiteY8" fmla="*/ 1270000 h 1270000"/>
              <a:gd name="connsiteX9" fmla="*/ 1270000 w 1270000"/>
              <a:gd name="connsiteY9" fmla="*/ 1270000 h 1270000"/>
              <a:gd name="connsiteX10" fmla="*/ 0 w 1270000"/>
              <a:gd name="connsiteY10" fmla="*/ 1270000 h 1270000"/>
              <a:gd name="connsiteX11" fmla="*/ 0 w 1270000"/>
              <a:gd name="connsiteY11" fmla="*/ 1270000 h 1270000"/>
              <a:gd name="connsiteX12" fmla="*/ 0 w 1270000"/>
              <a:gd name="connsiteY12" fmla="*/ 0 h 1270000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635000 w 1270000"/>
              <a:gd name="connsiteY5" fmla="*/ 0 h 1636617"/>
              <a:gd name="connsiteX6" fmla="*/ 846667 w 1270000"/>
              <a:gd name="connsiteY6" fmla="*/ 366617 h 1636617"/>
              <a:gd name="connsiteX7" fmla="*/ 1270000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1636617 h 1636617"/>
              <a:gd name="connsiteX10" fmla="*/ 1270000 w 1270000"/>
              <a:gd name="connsiteY10" fmla="*/ 1636617 h 1636617"/>
              <a:gd name="connsiteX11" fmla="*/ 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1636617 h 1636617"/>
              <a:gd name="connsiteX11" fmla="*/ 1270000 w 1270000"/>
              <a:gd name="connsiteY11" fmla="*/ 1636617 h 1636617"/>
              <a:gd name="connsiteX12" fmla="*/ 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1636617 h 1636617"/>
              <a:gd name="connsiteX12" fmla="*/ 1270000 w 1270000"/>
              <a:gd name="connsiteY12" fmla="*/ 1636617 h 1636617"/>
              <a:gd name="connsiteX13" fmla="*/ 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1636617 h 1636617"/>
              <a:gd name="connsiteX13" fmla="*/ 1270000 w 1270000"/>
              <a:gd name="connsiteY13" fmla="*/ 1636617 h 1636617"/>
              <a:gd name="connsiteX14" fmla="*/ 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636617 h 1636617"/>
              <a:gd name="connsiteX14" fmla="*/ 1270000 w 1270000"/>
              <a:gd name="connsiteY14" fmla="*/ 1636617 h 1636617"/>
              <a:gd name="connsiteX15" fmla="*/ 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366617 h 1636617"/>
              <a:gd name="connsiteX0" fmla="*/ 0 w 1270000"/>
              <a:gd name="connsiteY0" fmla="*/ 366617 h 1636617"/>
              <a:gd name="connsiteX1" fmla="*/ 0 w 1270000"/>
              <a:gd name="connsiteY1" fmla="*/ 366617 h 1636617"/>
              <a:gd name="connsiteX2" fmla="*/ 0 w 1270000"/>
              <a:gd name="connsiteY2" fmla="*/ 366617 h 1636617"/>
              <a:gd name="connsiteX3" fmla="*/ 0 w 1270000"/>
              <a:gd name="connsiteY3" fmla="*/ 366617 h 1636617"/>
              <a:gd name="connsiteX4" fmla="*/ 0 w 1270000"/>
              <a:gd name="connsiteY4" fmla="*/ 366617 h 1636617"/>
              <a:gd name="connsiteX5" fmla="*/ 423333 w 1270000"/>
              <a:gd name="connsiteY5" fmla="*/ 366618 h 1636617"/>
              <a:gd name="connsiteX6" fmla="*/ 635000 w 1270000"/>
              <a:gd name="connsiteY6" fmla="*/ 0 h 1636617"/>
              <a:gd name="connsiteX7" fmla="*/ 846667 w 1270000"/>
              <a:gd name="connsiteY7" fmla="*/ 366617 h 1636617"/>
              <a:gd name="connsiteX8" fmla="*/ 1270000 w 1270000"/>
              <a:gd name="connsiteY8" fmla="*/ 366617 h 1636617"/>
              <a:gd name="connsiteX9" fmla="*/ 1270000 w 1270000"/>
              <a:gd name="connsiteY9" fmla="*/ 366617 h 1636617"/>
              <a:gd name="connsiteX10" fmla="*/ 1270000 w 1270000"/>
              <a:gd name="connsiteY10" fmla="*/ 366617 h 1636617"/>
              <a:gd name="connsiteX11" fmla="*/ 1270000 w 1270000"/>
              <a:gd name="connsiteY11" fmla="*/ 366617 h 1636617"/>
              <a:gd name="connsiteX12" fmla="*/ 1270000 w 1270000"/>
              <a:gd name="connsiteY12" fmla="*/ 366617 h 1636617"/>
              <a:gd name="connsiteX13" fmla="*/ 1270000 w 1270000"/>
              <a:gd name="connsiteY13" fmla="*/ 1213284 h 1636617"/>
              <a:gd name="connsiteX14" fmla="*/ 1270000 w 1270000"/>
              <a:gd name="connsiteY14" fmla="*/ 1636617 h 1636617"/>
              <a:gd name="connsiteX15" fmla="*/ 1270000 w 1270000"/>
              <a:gd name="connsiteY15" fmla="*/ 1636617 h 1636617"/>
              <a:gd name="connsiteX16" fmla="*/ 0 w 1270000"/>
              <a:gd name="connsiteY16" fmla="*/ 1636617 h 1636617"/>
              <a:gd name="connsiteX17" fmla="*/ 0 w 1270000"/>
              <a:gd name="connsiteY17" fmla="*/ 1636617 h 1636617"/>
              <a:gd name="connsiteX18" fmla="*/ 0 w 1270000"/>
              <a:gd name="connsiteY18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636617 w 1636617"/>
              <a:gd name="connsiteY13" fmla="*/ 1001617 h 1636617"/>
              <a:gd name="connsiteX14" fmla="*/ 1270000 w 1636617"/>
              <a:gd name="connsiteY14" fmla="*/ 1213284 h 1636617"/>
              <a:gd name="connsiteX15" fmla="*/ 1270000 w 1636617"/>
              <a:gd name="connsiteY15" fmla="*/ 1636617 h 1636617"/>
              <a:gd name="connsiteX16" fmla="*/ 1270000 w 1636617"/>
              <a:gd name="connsiteY16" fmla="*/ 1636617 h 1636617"/>
              <a:gd name="connsiteX17" fmla="*/ 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0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366617 h 1636617"/>
              <a:gd name="connsiteX0" fmla="*/ 0 w 1636617"/>
              <a:gd name="connsiteY0" fmla="*/ 366617 h 1636617"/>
              <a:gd name="connsiteX1" fmla="*/ 0 w 1636617"/>
              <a:gd name="connsiteY1" fmla="*/ 366617 h 1636617"/>
              <a:gd name="connsiteX2" fmla="*/ 0 w 1636617"/>
              <a:gd name="connsiteY2" fmla="*/ 366617 h 1636617"/>
              <a:gd name="connsiteX3" fmla="*/ 0 w 1636617"/>
              <a:gd name="connsiteY3" fmla="*/ 366617 h 1636617"/>
              <a:gd name="connsiteX4" fmla="*/ 0 w 1636617"/>
              <a:gd name="connsiteY4" fmla="*/ 366617 h 1636617"/>
              <a:gd name="connsiteX5" fmla="*/ 423333 w 1636617"/>
              <a:gd name="connsiteY5" fmla="*/ 366618 h 1636617"/>
              <a:gd name="connsiteX6" fmla="*/ 635000 w 1636617"/>
              <a:gd name="connsiteY6" fmla="*/ 0 h 1636617"/>
              <a:gd name="connsiteX7" fmla="*/ 846667 w 1636617"/>
              <a:gd name="connsiteY7" fmla="*/ 366617 h 1636617"/>
              <a:gd name="connsiteX8" fmla="*/ 1270000 w 1636617"/>
              <a:gd name="connsiteY8" fmla="*/ 366617 h 1636617"/>
              <a:gd name="connsiteX9" fmla="*/ 1270000 w 1636617"/>
              <a:gd name="connsiteY9" fmla="*/ 366617 h 1636617"/>
              <a:gd name="connsiteX10" fmla="*/ 1270000 w 1636617"/>
              <a:gd name="connsiteY10" fmla="*/ 366617 h 1636617"/>
              <a:gd name="connsiteX11" fmla="*/ 1270000 w 1636617"/>
              <a:gd name="connsiteY11" fmla="*/ 366617 h 1636617"/>
              <a:gd name="connsiteX12" fmla="*/ 1270000 w 1636617"/>
              <a:gd name="connsiteY12" fmla="*/ 366617 h 1636617"/>
              <a:gd name="connsiteX13" fmla="*/ 1270000 w 1636617"/>
              <a:gd name="connsiteY13" fmla="*/ 789950 h 1636617"/>
              <a:gd name="connsiteX14" fmla="*/ 1636617 w 1636617"/>
              <a:gd name="connsiteY14" fmla="*/ 1001617 h 1636617"/>
              <a:gd name="connsiteX15" fmla="*/ 1270000 w 1636617"/>
              <a:gd name="connsiteY15" fmla="*/ 1213284 h 1636617"/>
              <a:gd name="connsiteX16" fmla="*/ 1270000 w 1636617"/>
              <a:gd name="connsiteY16" fmla="*/ 1636617 h 1636617"/>
              <a:gd name="connsiteX17" fmla="*/ 1270000 w 1636617"/>
              <a:gd name="connsiteY17" fmla="*/ 1636617 h 1636617"/>
              <a:gd name="connsiteX18" fmla="*/ 1270000 w 1636617"/>
              <a:gd name="connsiteY18" fmla="*/ 1636617 h 1636617"/>
              <a:gd name="connsiteX19" fmla="*/ 1270000 w 1636617"/>
              <a:gd name="connsiteY19" fmla="*/ 1636617 h 1636617"/>
              <a:gd name="connsiteX20" fmla="*/ 1270000 w 1636617"/>
              <a:gd name="connsiteY20" fmla="*/ 1636617 h 1636617"/>
              <a:gd name="connsiteX21" fmla="*/ 423333 w 1636617"/>
              <a:gd name="connsiteY21" fmla="*/ 1636617 h 1636617"/>
              <a:gd name="connsiteX22" fmla="*/ 0 w 1636617"/>
              <a:gd name="connsiteY22" fmla="*/ 1636617 h 1636617"/>
              <a:gd name="connsiteX23" fmla="*/ 0 w 1636617"/>
              <a:gd name="connsiteY23" fmla="*/ 1636617 h 1636617"/>
              <a:gd name="connsiteX24" fmla="*/ 0 w 1636617"/>
              <a:gd name="connsiteY24" fmla="*/ 366617 h 1636617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635000 w 1636617"/>
              <a:gd name="connsiteY21" fmla="*/ 2003235 h 2003235"/>
              <a:gd name="connsiteX22" fmla="*/ 423333 w 1636617"/>
              <a:gd name="connsiteY22" fmla="*/ 1636617 h 2003235"/>
              <a:gd name="connsiteX23" fmla="*/ 0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366617 h 2003235"/>
              <a:gd name="connsiteX0" fmla="*/ 0 w 1636617"/>
              <a:gd name="connsiteY0" fmla="*/ 366617 h 2003235"/>
              <a:gd name="connsiteX1" fmla="*/ 0 w 1636617"/>
              <a:gd name="connsiteY1" fmla="*/ 366617 h 2003235"/>
              <a:gd name="connsiteX2" fmla="*/ 0 w 1636617"/>
              <a:gd name="connsiteY2" fmla="*/ 366617 h 2003235"/>
              <a:gd name="connsiteX3" fmla="*/ 0 w 1636617"/>
              <a:gd name="connsiteY3" fmla="*/ 366617 h 2003235"/>
              <a:gd name="connsiteX4" fmla="*/ 0 w 1636617"/>
              <a:gd name="connsiteY4" fmla="*/ 366617 h 2003235"/>
              <a:gd name="connsiteX5" fmla="*/ 423333 w 1636617"/>
              <a:gd name="connsiteY5" fmla="*/ 366618 h 2003235"/>
              <a:gd name="connsiteX6" fmla="*/ 635000 w 1636617"/>
              <a:gd name="connsiteY6" fmla="*/ 0 h 2003235"/>
              <a:gd name="connsiteX7" fmla="*/ 846667 w 1636617"/>
              <a:gd name="connsiteY7" fmla="*/ 366617 h 2003235"/>
              <a:gd name="connsiteX8" fmla="*/ 1270000 w 1636617"/>
              <a:gd name="connsiteY8" fmla="*/ 366617 h 2003235"/>
              <a:gd name="connsiteX9" fmla="*/ 1270000 w 1636617"/>
              <a:gd name="connsiteY9" fmla="*/ 366617 h 2003235"/>
              <a:gd name="connsiteX10" fmla="*/ 1270000 w 1636617"/>
              <a:gd name="connsiteY10" fmla="*/ 366617 h 2003235"/>
              <a:gd name="connsiteX11" fmla="*/ 1270000 w 1636617"/>
              <a:gd name="connsiteY11" fmla="*/ 366617 h 2003235"/>
              <a:gd name="connsiteX12" fmla="*/ 1270000 w 1636617"/>
              <a:gd name="connsiteY12" fmla="*/ 366617 h 2003235"/>
              <a:gd name="connsiteX13" fmla="*/ 1270000 w 1636617"/>
              <a:gd name="connsiteY13" fmla="*/ 789950 h 2003235"/>
              <a:gd name="connsiteX14" fmla="*/ 1636617 w 1636617"/>
              <a:gd name="connsiteY14" fmla="*/ 1001617 h 2003235"/>
              <a:gd name="connsiteX15" fmla="*/ 1270000 w 1636617"/>
              <a:gd name="connsiteY15" fmla="*/ 1213284 h 2003235"/>
              <a:gd name="connsiteX16" fmla="*/ 1270000 w 1636617"/>
              <a:gd name="connsiteY16" fmla="*/ 1636617 h 2003235"/>
              <a:gd name="connsiteX17" fmla="*/ 1270000 w 1636617"/>
              <a:gd name="connsiteY17" fmla="*/ 1636617 h 2003235"/>
              <a:gd name="connsiteX18" fmla="*/ 1270000 w 1636617"/>
              <a:gd name="connsiteY18" fmla="*/ 1636617 h 2003235"/>
              <a:gd name="connsiteX19" fmla="*/ 1270000 w 1636617"/>
              <a:gd name="connsiteY19" fmla="*/ 1636617 h 2003235"/>
              <a:gd name="connsiteX20" fmla="*/ 1270000 w 1636617"/>
              <a:gd name="connsiteY20" fmla="*/ 1636617 h 2003235"/>
              <a:gd name="connsiteX21" fmla="*/ 846667 w 1636617"/>
              <a:gd name="connsiteY21" fmla="*/ 1636617 h 2003235"/>
              <a:gd name="connsiteX22" fmla="*/ 635000 w 1636617"/>
              <a:gd name="connsiteY22" fmla="*/ 2003235 h 2003235"/>
              <a:gd name="connsiteX23" fmla="*/ 423333 w 1636617"/>
              <a:gd name="connsiteY23" fmla="*/ 1636617 h 2003235"/>
              <a:gd name="connsiteX24" fmla="*/ 0 w 1636617"/>
              <a:gd name="connsiteY24" fmla="*/ 1636617 h 2003235"/>
              <a:gd name="connsiteX25" fmla="*/ 0 w 1636617"/>
              <a:gd name="connsiteY25" fmla="*/ 1636617 h 2003235"/>
              <a:gd name="connsiteX26" fmla="*/ 0 w 1636617"/>
              <a:gd name="connsiteY26" fmla="*/ 1636617 h 2003235"/>
              <a:gd name="connsiteX27" fmla="*/ 0 w 1636617"/>
              <a:gd name="connsiteY27" fmla="*/ 1636617 h 2003235"/>
              <a:gd name="connsiteX28" fmla="*/ 0 w 1636617"/>
              <a:gd name="connsiteY28" fmla="*/ 1636617 h 2003235"/>
              <a:gd name="connsiteX29" fmla="*/ 0 w 1636617"/>
              <a:gd name="connsiteY29" fmla="*/ 789950 h 2003235"/>
              <a:gd name="connsiteX30" fmla="*/ 0 w 1636617"/>
              <a:gd name="connsiteY30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0 w 2003234"/>
              <a:gd name="connsiteY29" fmla="*/ 1001617 h 2003235"/>
              <a:gd name="connsiteX30" fmla="*/ 366617 w 2003234"/>
              <a:gd name="connsiteY30" fmla="*/ 789950 h 2003235"/>
              <a:gd name="connsiteX31" fmla="*/ 366617 w 2003234"/>
              <a:gd name="connsiteY31" fmla="*/ 366617 h 2003235"/>
              <a:gd name="connsiteX0" fmla="*/ 366617 w 2003234"/>
              <a:gd name="connsiteY0" fmla="*/ 366617 h 2003235"/>
              <a:gd name="connsiteX1" fmla="*/ 366617 w 2003234"/>
              <a:gd name="connsiteY1" fmla="*/ 366617 h 2003235"/>
              <a:gd name="connsiteX2" fmla="*/ 366617 w 2003234"/>
              <a:gd name="connsiteY2" fmla="*/ 366617 h 2003235"/>
              <a:gd name="connsiteX3" fmla="*/ 366617 w 2003234"/>
              <a:gd name="connsiteY3" fmla="*/ 366617 h 2003235"/>
              <a:gd name="connsiteX4" fmla="*/ 366617 w 2003234"/>
              <a:gd name="connsiteY4" fmla="*/ 366617 h 2003235"/>
              <a:gd name="connsiteX5" fmla="*/ 789950 w 2003234"/>
              <a:gd name="connsiteY5" fmla="*/ 366618 h 2003235"/>
              <a:gd name="connsiteX6" fmla="*/ 1001617 w 2003234"/>
              <a:gd name="connsiteY6" fmla="*/ 0 h 2003235"/>
              <a:gd name="connsiteX7" fmla="*/ 1213284 w 2003234"/>
              <a:gd name="connsiteY7" fmla="*/ 366617 h 2003235"/>
              <a:gd name="connsiteX8" fmla="*/ 1636617 w 2003234"/>
              <a:gd name="connsiteY8" fmla="*/ 366617 h 2003235"/>
              <a:gd name="connsiteX9" fmla="*/ 1636617 w 2003234"/>
              <a:gd name="connsiteY9" fmla="*/ 366617 h 2003235"/>
              <a:gd name="connsiteX10" fmla="*/ 1636617 w 2003234"/>
              <a:gd name="connsiteY10" fmla="*/ 366617 h 2003235"/>
              <a:gd name="connsiteX11" fmla="*/ 1636617 w 2003234"/>
              <a:gd name="connsiteY11" fmla="*/ 366617 h 2003235"/>
              <a:gd name="connsiteX12" fmla="*/ 1636617 w 2003234"/>
              <a:gd name="connsiteY12" fmla="*/ 366617 h 2003235"/>
              <a:gd name="connsiteX13" fmla="*/ 1636617 w 2003234"/>
              <a:gd name="connsiteY13" fmla="*/ 789950 h 2003235"/>
              <a:gd name="connsiteX14" fmla="*/ 2003234 w 2003234"/>
              <a:gd name="connsiteY14" fmla="*/ 1001617 h 2003235"/>
              <a:gd name="connsiteX15" fmla="*/ 1636617 w 2003234"/>
              <a:gd name="connsiteY15" fmla="*/ 1213284 h 2003235"/>
              <a:gd name="connsiteX16" fmla="*/ 1636617 w 2003234"/>
              <a:gd name="connsiteY16" fmla="*/ 1636617 h 2003235"/>
              <a:gd name="connsiteX17" fmla="*/ 1636617 w 2003234"/>
              <a:gd name="connsiteY17" fmla="*/ 1636617 h 2003235"/>
              <a:gd name="connsiteX18" fmla="*/ 1636617 w 2003234"/>
              <a:gd name="connsiteY18" fmla="*/ 1636617 h 2003235"/>
              <a:gd name="connsiteX19" fmla="*/ 1636617 w 2003234"/>
              <a:gd name="connsiteY19" fmla="*/ 1636617 h 2003235"/>
              <a:gd name="connsiteX20" fmla="*/ 1636617 w 2003234"/>
              <a:gd name="connsiteY20" fmla="*/ 1636617 h 2003235"/>
              <a:gd name="connsiteX21" fmla="*/ 1213284 w 2003234"/>
              <a:gd name="connsiteY21" fmla="*/ 1636617 h 2003235"/>
              <a:gd name="connsiteX22" fmla="*/ 1001617 w 2003234"/>
              <a:gd name="connsiteY22" fmla="*/ 2003235 h 2003235"/>
              <a:gd name="connsiteX23" fmla="*/ 789950 w 2003234"/>
              <a:gd name="connsiteY23" fmla="*/ 1636617 h 2003235"/>
              <a:gd name="connsiteX24" fmla="*/ 366617 w 2003234"/>
              <a:gd name="connsiteY24" fmla="*/ 1636617 h 2003235"/>
              <a:gd name="connsiteX25" fmla="*/ 366617 w 2003234"/>
              <a:gd name="connsiteY25" fmla="*/ 1636617 h 2003235"/>
              <a:gd name="connsiteX26" fmla="*/ 366617 w 2003234"/>
              <a:gd name="connsiteY26" fmla="*/ 1636617 h 2003235"/>
              <a:gd name="connsiteX27" fmla="*/ 366617 w 2003234"/>
              <a:gd name="connsiteY27" fmla="*/ 1636617 h 2003235"/>
              <a:gd name="connsiteX28" fmla="*/ 366617 w 2003234"/>
              <a:gd name="connsiteY28" fmla="*/ 1636617 h 2003235"/>
              <a:gd name="connsiteX29" fmla="*/ 366617 w 2003234"/>
              <a:gd name="connsiteY29" fmla="*/ 1213284 h 2003235"/>
              <a:gd name="connsiteX30" fmla="*/ 0 w 2003234"/>
              <a:gd name="connsiteY30" fmla="*/ 1001617 h 2003235"/>
              <a:gd name="connsiteX31" fmla="*/ 366617 w 2003234"/>
              <a:gd name="connsiteY31" fmla="*/ 789950 h 2003235"/>
              <a:gd name="connsiteX32" fmla="*/ 366617 w 2003234"/>
              <a:gd name="connsiteY32" fmla="*/ 366617 h 2003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3234" h="2003235">
                <a:moveTo>
                  <a:pt x="366617" y="366617"/>
                </a:move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366617" y="366617"/>
                </a:lnTo>
                <a:lnTo>
                  <a:pt x="789950" y="366618"/>
                </a:lnTo>
                <a:lnTo>
                  <a:pt x="1001617" y="0"/>
                </a:lnTo>
                <a:lnTo>
                  <a:pt x="1213284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366617"/>
                </a:lnTo>
                <a:lnTo>
                  <a:pt x="1636617" y="789950"/>
                </a:lnTo>
                <a:lnTo>
                  <a:pt x="2003234" y="1001617"/>
                </a:lnTo>
                <a:lnTo>
                  <a:pt x="1636617" y="1213284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636617" y="1636617"/>
                </a:lnTo>
                <a:lnTo>
                  <a:pt x="1213284" y="1636617"/>
                </a:lnTo>
                <a:lnTo>
                  <a:pt x="1001617" y="2003235"/>
                </a:lnTo>
                <a:lnTo>
                  <a:pt x="789950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636617"/>
                </a:lnTo>
                <a:lnTo>
                  <a:pt x="366617" y="1213284"/>
                </a:lnTo>
                <a:lnTo>
                  <a:pt x="0" y="1001617"/>
                </a:lnTo>
                <a:lnTo>
                  <a:pt x="366617" y="789950"/>
                </a:lnTo>
                <a:lnTo>
                  <a:pt x="366617" y="366617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/>
          <a:extLst>
            <a:ext uri="{31F19639-BCED-4A60-ADC4-E9642A236FB7}">
              <a14:hiddenScene3d xmlns:a14="http://schemas.microsoft.com/office/drawing/2010/main">
                <a:camera prst="perspectiveFront" fov="2700000">
                  <a:rot lat="600000" lon="600000" rev="0"/>
                </a:camera>
                <a:lightRig rig="threePt" dir="t"/>
              </a14:hiddenScene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5AA323-2692-401E-B35B-6A1E77E8B15B}"/>
              </a:ext>
            </a:extLst>
          </p:cNvPr>
          <p:cNvSpPr/>
          <p:nvPr/>
        </p:nvSpPr>
        <p:spPr>
          <a:xfrm>
            <a:off x="10414000" y="635000"/>
            <a:ext cx="1270000" cy="635000"/>
          </a:xfrm>
          <a:prstGeom prst="rect">
            <a:avLst/>
          </a:prstGeom>
          <a:solidFill>
            <a:srgbClr val="003F43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9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2196265E-BE18-4DBD-BF8C-C270D59D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F117C-29D9-4D6A-95C3-F71232CF5D64}"/>
              </a:ext>
            </a:extLst>
          </p:cNvPr>
          <p:cNvSpPr txBox="1"/>
          <p:nvPr/>
        </p:nvSpPr>
        <p:spPr>
          <a:xfrm>
            <a:off x="6450209" y="1859340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您的观看和收听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16A234-D015-479F-A062-A61D12F26384}"/>
              </a:ext>
            </a:extLst>
          </p:cNvPr>
          <p:cNvSpPr/>
          <p:nvPr/>
        </p:nvSpPr>
        <p:spPr>
          <a:xfrm>
            <a:off x="6589105" y="3708221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53AD9EF8-F0A6-41FE-846E-FCB70A4D1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85EE2197-ED6D-4265-AAFF-EA0D5398D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85808" y="925975"/>
            <a:ext cx="6299125" cy="50060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70FC6D-2A71-4D77-8868-F10E01AD61DF}"/>
              </a:ext>
            </a:extLst>
          </p:cNvPr>
          <p:cNvSpPr txBox="1"/>
          <p:nvPr/>
        </p:nvSpPr>
        <p:spPr>
          <a:xfrm>
            <a:off x="6589105" y="4056922"/>
            <a:ext cx="449590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希望大家都可以制作出心仪的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PPT</a:t>
            </a:r>
            <a:endParaRPr lang="zh-CN" altLang="en-US" sz="1400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365A6C8D-8B59-4E1A-8D93-28DE97DC2D08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BB03E7-9B31-48B4-9A26-FBFAC8C62270}"/>
              </a:ext>
            </a:extLst>
          </p:cNvPr>
          <p:cNvSpPr txBox="1"/>
          <p:nvPr/>
        </p:nvSpPr>
        <p:spPr>
          <a:xfrm>
            <a:off x="5910898" y="1250463"/>
            <a:ext cx="1928605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  <a:endParaRPr lang="en-US" altLang="zh-CN" sz="4800" spc="300" dirty="0">
              <a:solidFill>
                <a:srgbClr val="2F2E4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CATALOGUE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E0ADD7D-8C0B-4B30-8BE9-906E2FAA4667}"/>
              </a:ext>
            </a:extLst>
          </p:cNvPr>
          <p:cNvGrpSpPr/>
          <p:nvPr/>
        </p:nvGrpSpPr>
        <p:grpSpPr>
          <a:xfrm>
            <a:off x="6112826" y="2859101"/>
            <a:ext cx="538481" cy="646099"/>
            <a:chOff x="6112826" y="2859101"/>
            <a:chExt cx="538481" cy="646099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870BECC-450A-44F6-8CB3-07641885BD67}"/>
                </a:ext>
              </a:extLst>
            </p:cNvPr>
            <p:cNvSpPr txBox="1"/>
            <p:nvPr/>
          </p:nvSpPr>
          <p:spPr>
            <a:xfrm>
              <a:off x="6242883" y="2859101"/>
              <a:ext cx="235302" cy="646099"/>
            </a:xfrm>
            <a:custGeom>
              <a:avLst/>
              <a:gdLst>
                <a:gd name="connsiteX0" fmla="*/ 148753 w 235302"/>
                <a:gd name="connsiteY0" fmla="*/ 0 h 646099"/>
                <a:gd name="connsiteX1" fmla="*/ 235302 w 235302"/>
                <a:gd name="connsiteY1" fmla="*/ 0 h 646099"/>
                <a:gd name="connsiteX2" fmla="*/ 235302 w 235302"/>
                <a:gd name="connsiteY2" fmla="*/ 126082 h 646099"/>
                <a:gd name="connsiteX3" fmla="*/ 235302 w 235302"/>
                <a:gd name="connsiteY3" fmla="*/ 627636 h 646099"/>
                <a:gd name="connsiteX4" fmla="*/ 193444 w 235302"/>
                <a:gd name="connsiteY4" fmla="*/ 640629 h 646099"/>
                <a:gd name="connsiteX5" fmla="*/ 139183 w 235302"/>
                <a:gd name="connsiteY5" fmla="*/ 646099 h 646099"/>
                <a:gd name="connsiteX6" fmla="*/ 97841 w 235302"/>
                <a:gd name="connsiteY6" fmla="*/ 641931 h 646099"/>
                <a:gd name="connsiteX7" fmla="*/ 97841 w 235302"/>
                <a:gd name="connsiteY7" fmla="*/ 184440 h 646099"/>
                <a:gd name="connsiteX8" fmla="*/ 0 w 235302"/>
                <a:gd name="connsiteY8" fmla="*/ 240485 h 646099"/>
                <a:gd name="connsiteX9" fmla="*/ 0 w 235302"/>
                <a:gd name="connsiteY9" fmla="*/ 147439 h 646099"/>
                <a:gd name="connsiteX10" fmla="*/ 0 w 235302"/>
                <a:gd name="connsiteY10" fmla="*/ 91712 h 646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302" h="646099">
                  <a:moveTo>
                    <a:pt x="148753" y="0"/>
                  </a:moveTo>
                  <a:lnTo>
                    <a:pt x="235302" y="0"/>
                  </a:lnTo>
                  <a:lnTo>
                    <a:pt x="235302" y="126082"/>
                  </a:lnTo>
                  <a:lnTo>
                    <a:pt x="235302" y="627636"/>
                  </a:lnTo>
                  <a:lnTo>
                    <a:pt x="193444" y="640629"/>
                  </a:lnTo>
                  <a:cubicBezTo>
                    <a:pt x="175917" y="644215"/>
                    <a:pt x="157770" y="646099"/>
                    <a:pt x="139183" y="646099"/>
                  </a:cubicBezTo>
                  <a:lnTo>
                    <a:pt x="97841" y="641931"/>
                  </a:lnTo>
                  <a:lnTo>
                    <a:pt x="97841" y="184440"/>
                  </a:lnTo>
                  <a:lnTo>
                    <a:pt x="0" y="240485"/>
                  </a:lnTo>
                  <a:lnTo>
                    <a:pt x="0" y="147439"/>
                  </a:lnTo>
                  <a:lnTo>
                    <a:pt x="0" y="91712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225FB3F-3934-4896-83A0-46A54E8965B7}"/>
                </a:ext>
              </a:extLst>
            </p:cNvPr>
            <p:cNvSpPr txBox="1"/>
            <p:nvPr/>
          </p:nvSpPr>
          <p:spPr>
            <a:xfrm>
              <a:off x="6478186" y="2985183"/>
              <a:ext cx="173121" cy="501554"/>
            </a:xfrm>
            <a:custGeom>
              <a:avLst/>
              <a:gdLst/>
              <a:ahLst/>
              <a:cxnLst/>
              <a:rect l="l" t="t" r="r" b="b"/>
              <a:pathLst>
                <a:path w="173121" h="501554">
                  <a:moveTo>
                    <a:pt x="0" y="0"/>
                  </a:moveTo>
                  <a:lnTo>
                    <a:pt x="8681" y="2695"/>
                  </a:lnTo>
                  <a:cubicBezTo>
                    <a:pt x="105315" y="43568"/>
                    <a:pt x="173121" y="139254"/>
                    <a:pt x="173121" y="250777"/>
                  </a:cubicBezTo>
                  <a:cubicBezTo>
                    <a:pt x="173121" y="362300"/>
                    <a:pt x="105315" y="457986"/>
                    <a:pt x="8681" y="498859"/>
                  </a:cubicBezTo>
                  <a:lnTo>
                    <a:pt x="0" y="5015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B406F65-6107-4D6C-820A-426912A165E0}"/>
                </a:ext>
              </a:extLst>
            </p:cNvPr>
            <p:cNvSpPr txBox="1"/>
            <p:nvPr/>
          </p:nvSpPr>
          <p:spPr>
            <a:xfrm>
              <a:off x="6112826" y="3006540"/>
              <a:ext cx="227898" cy="494492"/>
            </a:xfrm>
            <a:custGeom>
              <a:avLst/>
              <a:gdLst/>
              <a:ahLst/>
              <a:cxnLst/>
              <a:rect l="l" t="t" r="r" b="b"/>
              <a:pathLst>
                <a:path w="227898" h="494492">
                  <a:moveTo>
                    <a:pt x="130057" y="0"/>
                  </a:moveTo>
                  <a:lnTo>
                    <a:pt x="130057" y="93046"/>
                  </a:lnTo>
                  <a:lnTo>
                    <a:pt x="227898" y="37001"/>
                  </a:lnTo>
                  <a:lnTo>
                    <a:pt x="227898" y="494492"/>
                  </a:lnTo>
                  <a:lnTo>
                    <a:pt x="214979" y="493190"/>
                  </a:lnTo>
                  <a:cubicBezTo>
                    <a:pt x="92290" y="468084"/>
                    <a:pt x="0" y="359530"/>
                    <a:pt x="0" y="229420"/>
                  </a:cubicBezTo>
                  <a:cubicBezTo>
                    <a:pt x="0" y="136484"/>
                    <a:pt x="47087" y="54546"/>
                    <a:pt x="118705" y="6162"/>
                  </a:cubicBezTo>
                  <a:lnTo>
                    <a:pt x="130057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613DD27-00FE-45C9-B4F3-DAA1AA0B3630}"/>
              </a:ext>
            </a:extLst>
          </p:cNvPr>
          <p:cNvGrpSpPr/>
          <p:nvPr/>
        </p:nvGrpSpPr>
        <p:grpSpPr>
          <a:xfrm>
            <a:off x="8884431" y="2850681"/>
            <a:ext cx="538480" cy="654519"/>
            <a:chOff x="8367622" y="2850681"/>
            <a:chExt cx="538480" cy="654519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0FE2C57-545C-4F6A-9045-813C4DA4C752}"/>
                </a:ext>
              </a:extLst>
            </p:cNvPr>
            <p:cNvSpPr txBox="1"/>
            <p:nvPr/>
          </p:nvSpPr>
          <p:spPr>
            <a:xfrm>
              <a:off x="8438107" y="2850681"/>
              <a:ext cx="385121" cy="654519"/>
            </a:xfrm>
            <a:custGeom>
              <a:avLst/>
              <a:gdLst>
                <a:gd name="connsiteX0" fmla="*/ 189499 w 385121"/>
                <a:gd name="connsiteY0" fmla="*/ 0 h 654519"/>
                <a:gd name="connsiteX1" fmla="*/ 300458 w 385121"/>
                <a:gd name="connsiteY1" fmla="*/ 28135 h 654519"/>
                <a:gd name="connsiteX2" fmla="*/ 364525 w 385121"/>
                <a:gd name="connsiteY2" fmla="*/ 97464 h 654519"/>
                <a:gd name="connsiteX3" fmla="*/ 385121 w 385121"/>
                <a:gd name="connsiteY3" fmla="*/ 185377 h 654519"/>
                <a:gd name="connsiteX4" fmla="*/ 383694 w 385121"/>
                <a:gd name="connsiteY4" fmla="*/ 194218 h 654519"/>
                <a:gd name="connsiteX5" fmla="*/ 383150 w 385121"/>
                <a:gd name="connsiteY5" fmla="*/ 193770 h 654519"/>
                <a:gd name="connsiteX6" fmla="*/ 374522 w 385121"/>
                <a:gd name="connsiteY6" fmla="*/ 247224 h 654519"/>
                <a:gd name="connsiteX7" fmla="*/ 346582 w 385121"/>
                <a:gd name="connsiteY7" fmla="*/ 307709 h 654519"/>
                <a:gd name="connsiteX8" fmla="*/ 261800 w 385121"/>
                <a:gd name="connsiteY8" fmla="*/ 415404 h 654519"/>
                <a:gd name="connsiteX9" fmla="*/ 177017 w 385121"/>
                <a:gd name="connsiteY9" fmla="*/ 509147 h 654519"/>
                <a:gd name="connsiteX10" fmla="*/ 138479 w 385121"/>
                <a:gd name="connsiteY10" fmla="*/ 593427 h 654519"/>
                <a:gd name="connsiteX11" fmla="*/ 367602 w 385121"/>
                <a:gd name="connsiteY11" fmla="*/ 593427 h 654519"/>
                <a:gd name="connsiteX12" fmla="*/ 349289 w 385121"/>
                <a:gd name="connsiteY12" fmla="*/ 608537 h 654519"/>
                <a:gd name="connsiteX13" fmla="*/ 198754 w 385121"/>
                <a:gd name="connsiteY13" fmla="*/ 654519 h 654519"/>
                <a:gd name="connsiteX14" fmla="*/ 8373 w 385121"/>
                <a:gd name="connsiteY14" fmla="*/ 575660 h 654519"/>
                <a:gd name="connsiteX15" fmla="*/ 2247 w 385121"/>
                <a:gd name="connsiteY15" fmla="*/ 568235 h 654519"/>
                <a:gd name="connsiteX16" fmla="*/ 3813 w 385121"/>
                <a:gd name="connsiteY16" fmla="*/ 556891 h 654519"/>
                <a:gd name="connsiteX17" fmla="*/ 32676 w 385121"/>
                <a:gd name="connsiteY17" fmla="*/ 487588 h 654519"/>
                <a:gd name="connsiteX18" fmla="*/ 120262 w 385121"/>
                <a:gd name="connsiteY18" fmla="*/ 372326 h 654519"/>
                <a:gd name="connsiteX19" fmla="*/ 207847 w 385121"/>
                <a:gd name="connsiteY19" fmla="*/ 277124 h 654519"/>
                <a:gd name="connsiteX20" fmla="*/ 247658 w 385121"/>
                <a:gd name="connsiteY20" fmla="*/ 188703 h 654519"/>
                <a:gd name="connsiteX21" fmla="*/ 234522 w 385121"/>
                <a:gd name="connsiteY21" fmla="*/ 146141 h 654519"/>
                <a:gd name="connsiteX22" fmla="*/ 191543 w 385121"/>
                <a:gd name="connsiteY22" fmla="*/ 126517 h 654519"/>
                <a:gd name="connsiteX23" fmla="*/ 147926 w 385121"/>
                <a:gd name="connsiteY23" fmla="*/ 145759 h 654519"/>
                <a:gd name="connsiteX24" fmla="*/ 130326 w 385121"/>
                <a:gd name="connsiteY24" fmla="*/ 200937 h 654519"/>
                <a:gd name="connsiteX25" fmla="*/ 6535 w 385121"/>
                <a:gd name="connsiteY25" fmla="*/ 200937 h 654519"/>
                <a:gd name="connsiteX26" fmla="*/ 3391 w 385121"/>
                <a:gd name="connsiteY26" fmla="*/ 204747 h 654519"/>
                <a:gd name="connsiteX27" fmla="*/ 0 w 385121"/>
                <a:gd name="connsiteY27" fmla="*/ 204747 h 654519"/>
                <a:gd name="connsiteX28" fmla="*/ 53851 w 385121"/>
                <a:gd name="connsiteY28" fmla="*/ 51557 h 654519"/>
                <a:gd name="connsiteX29" fmla="*/ 189499 w 385121"/>
                <a:gd name="connsiteY29" fmla="*/ 0 h 65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5121" h="654519">
                  <a:moveTo>
                    <a:pt x="189499" y="0"/>
                  </a:moveTo>
                  <a:cubicBezTo>
                    <a:pt x="234586" y="628"/>
                    <a:pt x="271572" y="10007"/>
                    <a:pt x="300458" y="28135"/>
                  </a:cubicBezTo>
                  <a:cubicBezTo>
                    <a:pt x="329344" y="46263"/>
                    <a:pt x="350700" y="69373"/>
                    <a:pt x="364525" y="97464"/>
                  </a:cubicBezTo>
                  <a:cubicBezTo>
                    <a:pt x="378351" y="125555"/>
                    <a:pt x="385216" y="154860"/>
                    <a:pt x="385121" y="185377"/>
                  </a:cubicBezTo>
                  <a:lnTo>
                    <a:pt x="383694" y="194218"/>
                  </a:lnTo>
                  <a:lnTo>
                    <a:pt x="383150" y="193770"/>
                  </a:lnTo>
                  <a:lnTo>
                    <a:pt x="374522" y="247224"/>
                  </a:lnTo>
                  <a:cubicBezTo>
                    <a:pt x="368099" y="268248"/>
                    <a:pt x="358785" y="288409"/>
                    <a:pt x="346582" y="307709"/>
                  </a:cubicBezTo>
                  <a:cubicBezTo>
                    <a:pt x="322175" y="346307"/>
                    <a:pt x="293914" y="382206"/>
                    <a:pt x="261800" y="415404"/>
                  </a:cubicBezTo>
                  <a:cubicBezTo>
                    <a:pt x="229685" y="448603"/>
                    <a:pt x="201424" y="479850"/>
                    <a:pt x="177017" y="509147"/>
                  </a:cubicBezTo>
                  <a:cubicBezTo>
                    <a:pt x="152610" y="538443"/>
                    <a:pt x="139764" y="566536"/>
                    <a:pt x="138479" y="593427"/>
                  </a:cubicBezTo>
                  <a:lnTo>
                    <a:pt x="367602" y="593427"/>
                  </a:lnTo>
                  <a:lnTo>
                    <a:pt x="349289" y="608537"/>
                  </a:lnTo>
                  <a:cubicBezTo>
                    <a:pt x="306318" y="637568"/>
                    <a:pt x="254515" y="654519"/>
                    <a:pt x="198754" y="654519"/>
                  </a:cubicBezTo>
                  <a:cubicBezTo>
                    <a:pt x="124405" y="654519"/>
                    <a:pt x="57095" y="624383"/>
                    <a:pt x="8373" y="575660"/>
                  </a:cubicBezTo>
                  <a:lnTo>
                    <a:pt x="2247" y="568235"/>
                  </a:lnTo>
                  <a:lnTo>
                    <a:pt x="3813" y="556891"/>
                  </a:lnTo>
                  <a:cubicBezTo>
                    <a:pt x="10448" y="532124"/>
                    <a:pt x="20069" y="509023"/>
                    <a:pt x="32676" y="487588"/>
                  </a:cubicBezTo>
                  <a:cubicBezTo>
                    <a:pt x="57890" y="444717"/>
                    <a:pt x="87085" y="406296"/>
                    <a:pt x="120262" y="372326"/>
                  </a:cubicBezTo>
                  <a:cubicBezTo>
                    <a:pt x="153438" y="338355"/>
                    <a:pt x="182633" y="306621"/>
                    <a:pt x="207847" y="277124"/>
                  </a:cubicBezTo>
                  <a:cubicBezTo>
                    <a:pt x="233061" y="247627"/>
                    <a:pt x="246331" y="218153"/>
                    <a:pt x="247658" y="188703"/>
                  </a:cubicBezTo>
                  <a:cubicBezTo>
                    <a:pt x="247807" y="172732"/>
                    <a:pt x="243428" y="158544"/>
                    <a:pt x="234522" y="146141"/>
                  </a:cubicBezTo>
                  <a:cubicBezTo>
                    <a:pt x="225616" y="133738"/>
                    <a:pt x="211289" y="127197"/>
                    <a:pt x="191543" y="126517"/>
                  </a:cubicBezTo>
                  <a:cubicBezTo>
                    <a:pt x="173050" y="126623"/>
                    <a:pt x="158511" y="133037"/>
                    <a:pt x="147926" y="145759"/>
                  </a:cubicBezTo>
                  <a:cubicBezTo>
                    <a:pt x="137340" y="158481"/>
                    <a:pt x="131474" y="176873"/>
                    <a:pt x="130326" y="200937"/>
                  </a:cubicBezTo>
                  <a:lnTo>
                    <a:pt x="6535" y="200937"/>
                  </a:lnTo>
                  <a:lnTo>
                    <a:pt x="3391" y="204747"/>
                  </a:lnTo>
                  <a:lnTo>
                    <a:pt x="0" y="204747"/>
                  </a:lnTo>
                  <a:cubicBezTo>
                    <a:pt x="3370" y="136930"/>
                    <a:pt x="21321" y="85867"/>
                    <a:pt x="53851" y="51557"/>
                  </a:cubicBezTo>
                  <a:cubicBezTo>
                    <a:pt x="86381" y="17248"/>
                    <a:pt x="131597" y="62"/>
                    <a:pt x="189499" y="0"/>
                  </a:cubicBez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32E27CA-8FF2-4987-B7FB-928C52A2050F}"/>
                </a:ext>
              </a:extLst>
            </p:cNvPr>
            <p:cNvSpPr txBox="1"/>
            <p:nvPr/>
          </p:nvSpPr>
          <p:spPr>
            <a:xfrm>
              <a:off x="8367622" y="2977198"/>
              <a:ext cx="318147" cy="441718"/>
            </a:xfrm>
            <a:custGeom>
              <a:avLst/>
              <a:gdLst/>
              <a:ahLst/>
              <a:cxnLst/>
              <a:rect l="l" t="t" r="r" b="b"/>
              <a:pathLst>
                <a:path w="318147" h="441718">
                  <a:moveTo>
                    <a:pt x="262029" y="0"/>
                  </a:moveTo>
                  <a:cubicBezTo>
                    <a:pt x="281775" y="680"/>
                    <a:pt x="296102" y="7221"/>
                    <a:pt x="305008" y="19624"/>
                  </a:cubicBezTo>
                  <a:cubicBezTo>
                    <a:pt x="313914" y="32027"/>
                    <a:pt x="318293" y="46215"/>
                    <a:pt x="318144" y="62186"/>
                  </a:cubicBezTo>
                  <a:cubicBezTo>
                    <a:pt x="316817" y="91636"/>
                    <a:pt x="303547" y="121110"/>
                    <a:pt x="278333" y="150607"/>
                  </a:cubicBezTo>
                  <a:cubicBezTo>
                    <a:pt x="253119" y="180104"/>
                    <a:pt x="223924" y="211838"/>
                    <a:pt x="190748" y="245809"/>
                  </a:cubicBezTo>
                  <a:cubicBezTo>
                    <a:pt x="157571" y="279779"/>
                    <a:pt x="128376" y="318200"/>
                    <a:pt x="103162" y="361071"/>
                  </a:cubicBezTo>
                  <a:cubicBezTo>
                    <a:pt x="90555" y="382506"/>
                    <a:pt x="80934" y="405607"/>
                    <a:pt x="74299" y="430374"/>
                  </a:cubicBezTo>
                  <a:lnTo>
                    <a:pt x="72733" y="441718"/>
                  </a:lnTo>
                  <a:lnTo>
                    <a:pt x="45982" y="409297"/>
                  </a:lnTo>
                  <a:cubicBezTo>
                    <a:pt x="16952" y="366325"/>
                    <a:pt x="0" y="314523"/>
                    <a:pt x="0" y="258762"/>
                  </a:cubicBezTo>
                  <a:cubicBezTo>
                    <a:pt x="0" y="203000"/>
                    <a:pt x="16952" y="151198"/>
                    <a:pt x="45982" y="108227"/>
                  </a:cubicBezTo>
                  <a:lnTo>
                    <a:pt x="73876" y="74420"/>
                  </a:lnTo>
                  <a:lnTo>
                    <a:pt x="200812" y="74420"/>
                  </a:lnTo>
                  <a:cubicBezTo>
                    <a:pt x="201960" y="50356"/>
                    <a:pt x="207826" y="31964"/>
                    <a:pt x="218412" y="19242"/>
                  </a:cubicBezTo>
                  <a:cubicBezTo>
                    <a:pt x="228997" y="6520"/>
                    <a:pt x="243536" y="106"/>
                    <a:pt x="262029" y="0"/>
                  </a:cubicBez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FAC64C5-76BC-4091-9306-D17C592F303D}"/>
                </a:ext>
              </a:extLst>
            </p:cNvPr>
            <p:cNvSpPr txBox="1"/>
            <p:nvPr/>
          </p:nvSpPr>
          <p:spPr>
            <a:xfrm>
              <a:off x="8576587" y="3041089"/>
              <a:ext cx="329515" cy="403019"/>
            </a:xfrm>
            <a:custGeom>
              <a:avLst/>
              <a:gdLst/>
              <a:ahLst/>
              <a:cxnLst/>
              <a:rect l="l" t="t" r="r" b="b"/>
              <a:pathLst>
                <a:path w="329515" h="403019">
                  <a:moveTo>
                    <a:pt x="245214" y="0"/>
                  </a:moveTo>
                  <a:lnTo>
                    <a:pt x="250656" y="4490"/>
                  </a:lnTo>
                  <a:cubicBezTo>
                    <a:pt x="299379" y="53212"/>
                    <a:pt x="329515" y="120522"/>
                    <a:pt x="329515" y="194871"/>
                  </a:cubicBezTo>
                  <a:cubicBezTo>
                    <a:pt x="329515" y="269219"/>
                    <a:pt x="299379" y="336529"/>
                    <a:pt x="250656" y="385252"/>
                  </a:cubicBezTo>
                  <a:lnTo>
                    <a:pt x="229123" y="403019"/>
                  </a:lnTo>
                  <a:lnTo>
                    <a:pt x="0" y="403019"/>
                  </a:lnTo>
                  <a:cubicBezTo>
                    <a:pt x="1285" y="376128"/>
                    <a:pt x="14131" y="348035"/>
                    <a:pt x="38538" y="318739"/>
                  </a:cubicBezTo>
                  <a:cubicBezTo>
                    <a:pt x="62945" y="289442"/>
                    <a:pt x="91206" y="258195"/>
                    <a:pt x="123321" y="224996"/>
                  </a:cubicBezTo>
                  <a:cubicBezTo>
                    <a:pt x="155435" y="191798"/>
                    <a:pt x="183696" y="155899"/>
                    <a:pt x="208103" y="117301"/>
                  </a:cubicBezTo>
                  <a:cubicBezTo>
                    <a:pt x="220306" y="98001"/>
                    <a:pt x="229620" y="77840"/>
                    <a:pt x="236043" y="56816"/>
                  </a:cubicBezTo>
                  <a:lnTo>
                    <a:pt x="245214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3B72B17-B0CD-459E-B374-FC7601F6C400}"/>
              </a:ext>
            </a:extLst>
          </p:cNvPr>
          <p:cNvGrpSpPr/>
          <p:nvPr/>
        </p:nvGrpSpPr>
        <p:grpSpPr>
          <a:xfrm>
            <a:off x="6112826" y="4327569"/>
            <a:ext cx="538481" cy="642289"/>
            <a:chOff x="6112826" y="4421152"/>
            <a:chExt cx="538481" cy="642289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639E503-EDC9-49D3-B371-7AFF5753ED85}"/>
                </a:ext>
              </a:extLst>
            </p:cNvPr>
            <p:cNvSpPr txBox="1"/>
            <p:nvPr/>
          </p:nvSpPr>
          <p:spPr>
            <a:xfrm>
              <a:off x="6163946" y="4421152"/>
              <a:ext cx="396332" cy="642289"/>
            </a:xfrm>
            <a:custGeom>
              <a:avLst/>
              <a:gdLst>
                <a:gd name="connsiteX0" fmla="*/ 24438 w 396332"/>
                <a:gd name="connsiteY0" fmla="*/ 0 h 642289"/>
                <a:gd name="connsiteX1" fmla="*/ 381059 w 396332"/>
                <a:gd name="connsiteY1" fmla="*/ 0 h 642289"/>
                <a:gd name="connsiteX2" fmla="*/ 381059 w 396332"/>
                <a:gd name="connsiteY2" fmla="*/ 90615 h 642289"/>
                <a:gd name="connsiteX3" fmla="*/ 349088 w 396332"/>
                <a:gd name="connsiteY3" fmla="*/ 142981 h 642289"/>
                <a:gd name="connsiteX4" fmla="*/ 347340 w 396332"/>
                <a:gd name="connsiteY4" fmla="*/ 142033 h 642289"/>
                <a:gd name="connsiteX5" fmla="*/ 269052 w 396332"/>
                <a:gd name="connsiteY5" fmla="*/ 270261 h 642289"/>
                <a:gd name="connsiteX6" fmla="*/ 362475 w 396332"/>
                <a:gd name="connsiteY6" fmla="*/ 332958 h 642289"/>
                <a:gd name="connsiteX7" fmla="*/ 396332 w 396332"/>
                <a:gd name="connsiteY7" fmla="*/ 450705 h 642289"/>
                <a:gd name="connsiteX8" fmla="*/ 396332 w 396332"/>
                <a:gd name="connsiteY8" fmla="*/ 494542 h 642289"/>
                <a:gd name="connsiteX9" fmla="*/ 386771 w 396332"/>
                <a:gd name="connsiteY9" fmla="*/ 581359 h 642289"/>
                <a:gd name="connsiteX10" fmla="*/ 368654 w 396332"/>
                <a:gd name="connsiteY10" fmla="*/ 596307 h 642289"/>
                <a:gd name="connsiteX11" fmla="*/ 218119 w 396332"/>
                <a:gd name="connsiteY11" fmla="*/ 642289 h 642289"/>
                <a:gd name="connsiteX12" fmla="*/ 27738 w 396332"/>
                <a:gd name="connsiteY12" fmla="*/ 563430 h 642289"/>
                <a:gd name="connsiteX13" fmla="*/ 3869 w 396332"/>
                <a:gd name="connsiteY13" fmla="*/ 534502 h 642289"/>
                <a:gd name="connsiteX14" fmla="*/ 0 w 396332"/>
                <a:gd name="connsiteY14" fmla="*/ 512892 h 642289"/>
                <a:gd name="connsiteX15" fmla="*/ 136442 w 396332"/>
                <a:gd name="connsiteY15" fmla="*/ 512892 h 642289"/>
                <a:gd name="connsiteX16" fmla="*/ 152893 w 396332"/>
                <a:gd name="connsiteY16" fmla="*/ 568452 h 642289"/>
                <a:gd name="connsiteX17" fmla="*/ 197657 w 396332"/>
                <a:gd name="connsiteY17" fmla="*/ 587312 h 642289"/>
                <a:gd name="connsiteX18" fmla="*/ 246118 w 396332"/>
                <a:gd name="connsiteY18" fmla="*/ 564247 h 642289"/>
                <a:gd name="connsiteX19" fmla="*/ 257851 w 396332"/>
                <a:gd name="connsiteY19" fmla="*/ 491483 h 642289"/>
                <a:gd name="connsiteX20" fmla="*/ 257851 w 396332"/>
                <a:gd name="connsiteY20" fmla="*/ 455802 h 642289"/>
                <a:gd name="connsiteX21" fmla="*/ 239614 w 396332"/>
                <a:gd name="connsiteY21" fmla="*/ 387881 h 642289"/>
                <a:gd name="connsiteX22" fmla="*/ 185414 w 396332"/>
                <a:gd name="connsiteY22" fmla="*/ 371187 h 642289"/>
                <a:gd name="connsiteX23" fmla="*/ 118114 w 396332"/>
                <a:gd name="connsiteY23" fmla="*/ 371187 h 642289"/>
                <a:gd name="connsiteX24" fmla="*/ 118114 w 396332"/>
                <a:gd name="connsiteY24" fmla="*/ 281475 h 642289"/>
                <a:gd name="connsiteX25" fmla="*/ 215001 w 396332"/>
                <a:gd name="connsiteY25" fmla="*/ 121422 h 642289"/>
                <a:gd name="connsiteX26" fmla="*/ 137014 w 396332"/>
                <a:gd name="connsiteY26" fmla="*/ 121422 h 642289"/>
                <a:gd name="connsiteX27" fmla="*/ 124740 w 396332"/>
                <a:gd name="connsiteY27" fmla="*/ 125232 h 642289"/>
                <a:gd name="connsiteX28" fmla="*/ 24438 w 396332"/>
                <a:gd name="connsiteY28" fmla="*/ 125232 h 64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96332" h="642289">
                  <a:moveTo>
                    <a:pt x="24438" y="0"/>
                  </a:moveTo>
                  <a:lnTo>
                    <a:pt x="381059" y="0"/>
                  </a:lnTo>
                  <a:lnTo>
                    <a:pt x="381059" y="90615"/>
                  </a:lnTo>
                  <a:lnTo>
                    <a:pt x="349088" y="142981"/>
                  </a:lnTo>
                  <a:lnTo>
                    <a:pt x="347340" y="142033"/>
                  </a:lnTo>
                  <a:lnTo>
                    <a:pt x="269052" y="270261"/>
                  </a:lnTo>
                  <a:cubicBezTo>
                    <a:pt x="309103" y="277780"/>
                    <a:pt x="340244" y="298679"/>
                    <a:pt x="362475" y="332958"/>
                  </a:cubicBezTo>
                  <a:cubicBezTo>
                    <a:pt x="384707" y="367237"/>
                    <a:pt x="395992" y="406486"/>
                    <a:pt x="396332" y="450705"/>
                  </a:cubicBezTo>
                  <a:lnTo>
                    <a:pt x="396332" y="494542"/>
                  </a:lnTo>
                  <a:lnTo>
                    <a:pt x="386771" y="581359"/>
                  </a:lnTo>
                  <a:lnTo>
                    <a:pt x="368654" y="596307"/>
                  </a:lnTo>
                  <a:cubicBezTo>
                    <a:pt x="325682" y="625338"/>
                    <a:pt x="273880" y="642289"/>
                    <a:pt x="218119" y="642289"/>
                  </a:cubicBezTo>
                  <a:cubicBezTo>
                    <a:pt x="143770" y="642289"/>
                    <a:pt x="76460" y="612153"/>
                    <a:pt x="27738" y="563430"/>
                  </a:cubicBezTo>
                  <a:lnTo>
                    <a:pt x="3869" y="534502"/>
                  </a:lnTo>
                  <a:lnTo>
                    <a:pt x="0" y="512892"/>
                  </a:lnTo>
                  <a:lnTo>
                    <a:pt x="136442" y="512892"/>
                  </a:lnTo>
                  <a:cubicBezTo>
                    <a:pt x="138164" y="537401"/>
                    <a:pt x="143647" y="555921"/>
                    <a:pt x="152893" y="568452"/>
                  </a:cubicBezTo>
                  <a:cubicBezTo>
                    <a:pt x="162139" y="580983"/>
                    <a:pt x="177061" y="587269"/>
                    <a:pt x="197657" y="587312"/>
                  </a:cubicBezTo>
                  <a:cubicBezTo>
                    <a:pt x="221590" y="587461"/>
                    <a:pt x="237744" y="579772"/>
                    <a:pt x="246118" y="564247"/>
                  </a:cubicBezTo>
                  <a:cubicBezTo>
                    <a:pt x="254493" y="548721"/>
                    <a:pt x="258404" y="524467"/>
                    <a:pt x="257851" y="491483"/>
                  </a:cubicBezTo>
                  <a:lnTo>
                    <a:pt x="257851" y="455802"/>
                  </a:lnTo>
                  <a:cubicBezTo>
                    <a:pt x="257830" y="422394"/>
                    <a:pt x="251751" y="399753"/>
                    <a:pt x="239614" y="387881"/>
                  </a:cubicBezTo>
                  <a:cubicBezTo>
                    <a:pt x="227478" y="376009"/>
                    <a:pt x="209411" y="370444"/>
                    <a:pt x="185414" y="371187"/>
                  </a:cubicBezTo>
                  <a:lnTo>
                    <a:pt x="118114" y="371187"/>
                  </a:lnTo>
                  <a:lnTo>
                    <a:pt x="118114" y="281475"/>
                  </a:lnTo>
                  <a:lnTo>
                    <a:pt x="215001" y="121422"/>
                  </a:lnTo>
                  <a:lnTo>
                    <a:pt x="137014" y="121422"/>
                  </a:lnTo>
                  <a:lnTo>
                    <a:pt x="124740" y="125232"/>
                  </a:lnTo>
                  <a:lnTo>
                    <a:pt x="24438" y="125232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FB600D3-9206-473F-89A3-6E631BA2B7AF}"/>
                </a:ext>
              </a:extLst>
            </p:cNvPr>
            <p:cNvSpPr txBox="1"/>
            <p:nvPr/>
          </p:nvSpPr>
          <p:spPr>
            <a:xfrm>
              <a:off x="6112826" y="4542574"/>
              <a:ext cx="309024" cy="465892"/>
            </a:xfrm>
            <a:custGeom>
              <a:avLst/>
              <a:gdLst/>
              <a:ahLst/>
              <a:cxnLst/>
              <a:rect l="l" t="t" r="r" b="b"/>
              <a:pathLst>
                <a:path w="309024" h="465892">
                  <a:moveTo>
                    <a:pt x="175860" y="0"/>
                  </a:moveTo>
                  <a:lnTo>
                    <a:pt x="266122" y="0"/>
                  </a:lnTo>
                  <a:lnTo>
                    <a:pt x="169235" y="160053"/>
                  </a:lnTo>
                  <a:lnTo>
                    <a:pt x="169235" y="249765"/>
                  </a:lnTo>
                  <a:lnTo>
                    <a:pt x="236535" y="249765"/>
                  </a:lnTo>
                  <a:cubicBezTo>
                    <a:pt x="260532" y="249022"/>
                    <a:pt x="278599" y="254587"/>
                    <a:pt x="290735" y="266459"/>
                  </a:cubicBezTo>
                  <a:cubicBezTo>
                    <a:pt x="302872" y="278331"/>
                    <a:pt x="308951" y="300972"/>
                    <a:pt x="308972" y="334380"/>
                  </a:cubicBezTo>
                  <a:lnTo>
                    <a:pt x="308972" y="370061"/>
                  </a:lnTo>
                  <a:cubicBezTo>
                    <a:pt x="309525" y="403045"/>
                    <a:pt x="305614" y="427299"/>
                    <a:pt x="297239" y="442825"/>
                  </a:cubicBezTo>
                  <a:cubicBezTo>
                    <a:pt x="288865" y="458350"/>
                    <a:pt x="272711" y="466039"/>
                    <a:pt x="248778" y="465890"/>
                  </a:cubicBezTo>
                  <a:cubicBezTo>
                    <a:pt x="228182" y="465847"/>
                    <a:pt x="213260" y="459561"/>
                    <a:pt x="204014" y="447030"/>
                  </a:cubicBezTo>
                  <a:cubicBezTo>
                    <a:pt x="194768" y="434499"/>
                    <a:pt x="189285" y="415979"/>
                    <a:pt x="187563" y="391470"/>
                  </a:cubicBezTo>
                  <a:lnTo>
                    <a:pt x="51121" y="391470"/>
                  </a:lnTo>
                  <a:lnTo>
                    <a:pt x="54990" y="413080"/>
                  </a:lnTo>
                  <a:lnTo>
                    <a:pt x="45982" y="402162"/>
                  </a:lnTo>
                  <a:cubicBezTo>
                    <a:pt x="16951" y="359191"/>
                    <a:pt x="0" y="307389"/>
                    <a:pt x="0" y="251627"/>
                  </a:cubicBezTo>
                  <a:cubicBezTo>
                    <a:pt x="0" y="140104"/>
                    <a:pt x="67805" y="44418"/>
                    <a:pt x="164440" y="3545"/>
                  </a:cubicBezTo>
                  <a:lnTo>
                    <a:pt x="17586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0BC851F-8BB4-46EE-891C-6813BB1E8621}"/>
                </a:ext>
              </a:extLst>
            </p:cNvPr>
            <p:cNvSpPr txBox="1"/>
            <p:nvPr/>
          </p:nvSpPr>
          <p:spPr>
            <a:xfrm>
              <a:off x="6433000" y="4560323"/>
              <a:ext cx="218307" cy="442188"/>
            </a:xfrm>
            <a:custGeom>
              <a:avLst/>
              <a:gdLst/>
              <a:ahLst/>
              <a:cxnLst/>
              <a:rect l="l" t="t" r="r" b="b"/>
              <a:pathLst>
                <a:path w="218307" h="442188">
                  <a:moveTo>
                    <a:pt x="80035" y="0"/>
                  </a:moveTo>
                  <a:lnTo>
                    <a:pt x="99602" y="10620"/>
                  </a:lnTo>
                  <a:cubicBezTo>
                    <a:pt x="171220" y="59005"/>
                    <a:pt x="218307" y="140943"/>
                    <a:pt x="218307" y="233878"/>
                  </a:cubicBezTo>
                  <a:cubicBezTo>
                    <a:pt x="218307" y="308227"/>
                    <a:pt x="188171" y="375537"/>
                    <a:pt x="139448" y="424259"/>
                  </a:cubicBezTo>
                  <a:lnTo>
                    <a:pt x="117719" y="442188"/>
                  </a:lnTo>
                  <a:lnTo>
                    <a:pt x="127280" y="355371"/>
                  </a:lnTo>
                  <a:lnTo>
                    <a:pt x="127280" y="311534"/>
                  </a:lnTo>
                  <a:cubicBezTo>
                    <a:pt x="126940" y="267315"/>
                    <a:pt x="115655" y="228066"/>
                    <a:pt x="93423" y="193787"/>
                  </a:cubicBezTo>
                  <a:cubicBezTo>
                    <a:pt x="71192" y="159508"/>
                    <a:pt x="40051" y="138609"/>
                    <a:pt x="0" y="131090"/>
                  </a:cubicBezTo>
                  <a:lnTo>
                    <a:pt x="80035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6905511-13E1-4896-A396-8AEF0DC87212}"/>
              </a:ext>
            </a:extLst>
          </p:cNvPr>
          <p:cNvGrpSpPr/>
          <p:nvPr/>
        </p:nvGrpSpPr>
        <p:grpSpPr>
          <a:xfrm>
            <a:off x="8884431" y="4327568"/>
            <a:ext cx="538479" cy="642290"/>
            <a:chOff x="8367622" y="4421151"/>
            <a:chExt cx="538479" cy="64229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184F659-EE99-4521-A897-D71127FA8915}"/>
                </a:ext>
              </a:extLst>
            </p:cNvPr>
            <p:cNvSpPr txBox="1"/>
            <p:nvPr/>
          </p:nvSpPr>
          <p:spPr>
            <a:xfrm>
              <a:off x="8404153" y="4421151"/>
              <a:ext cx="459521" cy="640268"/>
            </a:xfrm>
            <a:custGeom>
              <a:avLst/>
              <a:gdLst>
                <a:gd name="connsiteX0" fmla="*/ 130454 w 459521"/>
                <a:gd name="connsiteY0" fmla="*/ 0 h 640268"/>
                <a:gd name="connsiteX1" fmla="*/ 265991 w 459521"/>
                <a:gd name="connsiteY1" fmla="*/ 0 h 640268"/>
                <a:gd name="connsiteX2" fmla="*/ 236036 w 459521"/>
                <a:gd name="connsiteY2" fmla="*/ 107955 h 640268"/>
                <a:gd name="connsiteX3" fmla="*/ 235009 w 459521"/>
                <a:gd name="connsiteY3" fmla="*/ 107852 h 640268"/>
                <a:gd name="connsiteX4" fmla="*/ 147781 w 459521"/>
                <a:gd name="connsiteY4" fmla="*/ 422206 h 640268"/>
                <a:gd name="connsiteX5" fmla="*/ 254792 w 459521"/>
                <a:gd name="connsiteY5" fmla="*/ 422206 h 640268"/>
                <a:gd name="connsiteX6" fmla="*/ 276174 w 459521"/>
                <a:gd name="connsiteY6" fmla="*/ 205121 h 640268"/>
                <a:gd name="connsiteX7" fmla="*/ 386140 w 459521"/>
                <a:gd name="connsiteY7" fmla="*/ 205121 h 640268"/>
                <a:gd name="connsiteX8" fmla="*/ 386140 w 459521"/>
                <a:gd name="connsiteY8" fmla="*/ 422206 h 640268"/>
                <a:gd name="connsiteX9" fmla="*/ 459521 w 459521"/>
                <a:gd name="connsiteY9" fmla="*/ 422206 h 640268"/>
                <a:gd name="connsiteX10" fmla="*/ 459521 w 459521"/>
                <a:gd name="connsiteY10" fmla="*/ 517036 h 640268"/>
                <a:gd name="connsiteX11" fmla="*/ 455967 w 459521"/>
                <a:gd name="connsiteY11" fmla="*/ 523584 h 640268"/>
                <a:gd name="connsiteX12" fmla="*/ 437127 w 459521"/>
                <a:gd name="connsiteY12" fmla="*/ 546417 h 640268"/>
                <a:gd name="connsiteX13" fmla="*/ 386140 w 459521"/>
                <a:gd name="connsiteY13" fmla="*/ 546417 h 640268"/>
                <a:gd name="connsiteX14" fmla="*/ 386140 w 459521"/>
                <a:gd name="connsiteY14" fmla="*/ 593918 h 640268"/>
                <a:gd name="connsiteX15" fmla="*/ 383244 w 459521"/>
                <a:gd name="connsiteY15" fmla="*/ 596307 h 640268"/>
                <a:gd name="connsiteX16" fmla="*/ 286970 w 459521"/>
                <a:gd name="connsiteY16" fmla="*/ 636819 h 640268"/>
                <a:gd name="connsiteX17" fmla="*/ 252756 w 459521"/>
                <a:gd name="connsiteY17" fmla="*/ 640268 h 640268"/>
                <a:gd name="connsiteX18" fmla="*/ 252756 w 459521"/>
                <a:gd name="connsiteY18" fmla="*/ 546417 h 640268"/>
                <a:gd name="connsiteX19" fmla="*/ 28291 w 459521"/>
                <a:gd name="connsiteY19" fmla="*/ 546417 h 640268"/>
                <a:gd name="connsiteX20" fmla="*/ 9451 w 459521"/>
                <a:gd name="connsiteY20" fmla="*/ 523584 h 640268"/>
                <a:gd name="connsiteX21" fmla="*/ 0 w 459521"/>
                <a:gd name="connsiteY21" fmla="*/ 506172 h 640268"/>
                <a:gd name="connsiteX22" fmla="*/ 0 w 459521"/>
                <a:gd name="connsiteY22" fmla="*/ 473112 h 640268"/>
                <a:gd name="connsiteX23" fmla="*/ 89532 w 459521"/>
                <a:gd name="connsiteY23" fmla="*/ 145797 h 640268"/>
                <a:gd name="connsiteX24" fmla="*/ 90755 w 459521"/>
                <a:gd name="connsiteY24" fmla="*/ 145134 h 64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9521" h="640268">
                  <a:moveTo>
                    <a:pt x="130454" y="0"/>
                  </a:moveTo>
                  <a:lnTo>
                    <a:pt x="265991" y="0"/>
                  </a:lnTo>
                  <a:lnTo>
                    <a:pt x="236036" y="107955"/>
                  </a:lnTo>
                  <a:lnTo>
                    <a:pt x="235009" y="107852"/>
                  </a:lnTo>
                  <a:lnTo>
                    <a:pt x="147781" y="422206"/>
                  </a:lnTo>
                  <a:lnTo>
                    <a:pt x="254792" y="422206"/>
                  </a:lnTo>
                  <a:lnTo>
                    <a:pt x="276174" y="205121"/>
                  </a:lnTo>
                  <a:lnTo>
                    <a:pt x="386140" y="205121"/>
                  </a:lnTo>
                  <a:lnTo>
                    <a:pt x="386140" y="422206"/>
                  </a:lnTo>
                  <a:lnTo>
                    <a:pt x="459521" y="422206"/>
                  </a:lnTo>
                  <a:lnTo>
                    <a:pt x="459521" y="517036"/>
                  </a:lnTo>
                  <a:lnTo>
                    <a:pt x="455967" y="523584"/>
                  </a:lnTo>
                  <a:lnTo>
                    <a:pt x="437127" y="546417"/>
                  </a:lnTo>
                  <a:lnTo>
                    <a:pt x="386140" y="546417"/>
                  </a:lnTo>
                  <a:lnTo>
                    <a:pt x="386140" y="593918"/>
                  </a:lnTo>
                  <a:lnTo>
                    <a:pt x="383244" y="596307"/>
                  </a:lnTo>
                  <a:cubicBezTo>
                    <a:pt x="354596" y="615661"/>
                    <a:pt x="322024" y="629646"/>
                    <a:pt x="286970" y="636819"/>
                  </a:cubicBezTo>
                  <a:lnTo>
                    <a:pt x="252756" y="640268"/>
                  </a:lnTo>
                  <a:lnTo>
                    <a:pt x="252756" y="546417"/>
                  </a:lnTo>
                  <a:lnTo>
                    <a:pt x="28291" y="546417"/>
                  </a:lnTo>
                  <a:lnTo>
                    <a:pt x="9451" y="523584"/>
                  </a:lnTo>
                  <a:lnTo>
                    <a:pt x="0" y="506172"/>
                  </a:lnTo>
                  <a:lnTo>
                    <a:pt x="0" y="473112"/>
                  </a:lnTo>
                  <a:lnTo>
                    <a:pt x="89532" y="145797"/>
                  </a:lnTo>
                  <a:lnTo>
                    <a:pt x="90755" y="145134"/>
                  </a:lnTo>
                  <a:close/>
                </a:path>
              </a:pathLst>
            </a:custGeom>
            <a:solidFill>
              <a:srgbClr val="ED6C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4EDE06E-FCFE-48B8-890E-530244313433}"/>
                </a:ext>
              </a:extLst>
            </p:cNvPr>
            <p:cNvSpPr txBox="1"/>
            <p:nvPr/>
          </p:nvSpPr>
          <p:spPr>
            <a:xfrm>
              <a:off x="8551933" y="4525297"/>
              <a:ext cx="354168" cy="412891"/>
            </a:xfrm>
            <a:custGeom>
              <a:avLst/>
              <a:gdLst/>
              <a:ahLst/>
              <a:cxnLst/>
              <a:rect l="l" t="t" r="r" b="b"/>
              <a:pathLst>
                <a:path w="354168" h="412891">
                  <a:moveTo>
                    <a:pt x="88256" y="0"/>
                  </a:moveTo>
                  <a:lnTo>
                    <a:pt x="139189" y="5134"/>
                  </a:lnTo>
                  <a:cubicBezTo>
                    <a:pt x="261877" y="30240"/>
                    <a:pt x="354168" y="138794"/>
                    <a:pt x="354168" y="268904"/>
                  </a:cubicBezTo>
                  <a:cubicBezTo>
                    <a:pt x="354168" y="306078"/>
                    <a:pt x="346634" y="341493"/>
                    <a:pt x="333010" y="373704"/>
                  </a:cubicBezTo>
                  <a:lnTo>
                    <a:pt x="311740" y="412891"/>
                  </a:lnTo>
                  <a:lnTo>
                    <a:pt x="311740" y="318061"/>
                  </a:lnTo>
                  <a:lnTo>
                    <a:pt x="238359" y="318061"/>
                  </a:lnTo>
                  <a:lnTo>
                    <a:pt x="238359" y="100976"/>
                  </a:lnTo>
                  <a:lnTo>
                    <a:pt x="128393" y="100976"/>
                  </a:lnTo>
                  <a:lnTo>
                    <a:pt x="107011" y="318061"/>
                  </a:lnTo>
                  <a:lnTo>
                    <a:pt x="0" y="318061"/>
                  </a:lnTo>
                  <a:lnTo>
                    <a:pt x="88256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C359581-8E4C-4AF5-8C15-784ADCA4CF53}"/>
                </a:ext>
              </a:extLst>
            </p:cNvPr>
            <p:cNvSpPr txBox="1"/>
            <p:nvPr/>
          </p:nvSpPr>
          <p:spPr>
            <a:xfrm>
              <a:off x="8367622" y="4566949"/>
              <a:ext cx="126063" cy="360375"/>
            </a:xfrm>
            <a:custGeom>
              <a:avLst/>
              <a:gdLst/>
              <a:ahLst/>
              <a:cxnLst/>
              <a:rect l="l" t="t" r="r" b="b"/>
              <a:pathLst>
                <a:path w="126063" h="360375">
                  <a:moveTo>
                    <a:pt x="126063" y="0"/>
                  </a:moveTo>
                  <a:lnTo>
                    <a:pt x="36531" y="327315"/>
                  </a:lnTo>
                  <a:lnTo>
                    <a:pt x="36531" y="360375"/>
                  </a:lnTo>
                  <a:lnTo>
                    <a:pt x="21158" y="332052"/>
                  </a:lnTo>
                  <a:cubicBezTo>
                    <a:pt x="7534" y="299841"/>
                    <a:pt x="0" y="264426"/>
                    <a:pt x="0" y="227252"/>
                  </a:cubicBezTo>
                  <a:cubicBezTo>
                    <a:pt x="0" y="134317"/>
                    <a:pt x="47087" y="52379"/>
                    <a:pt x="118705" y="3994"/>
                  </a:cubicBezTo>
                  <a:lnTo>
                    <a:pt x="126063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AFB35BB-BC93-4360-9C25-50D29D3FB85E}"/>
                </a:ext>
              </a:extLst>
            </p:cNvPr>
            <p:cNvSpPr txBox="1"/>
            <p:nvPr/>
          </p:nvSpPr>
          <p:spPr>
            <a:xfrm>
              <a:off x="8432444" y="4967569"/>
              <a:ext cx="224465" cy="95872"/>
            </a:xfrm>
            <a:custGeom>
              <a:avLst/>
              <a:gdLst/>
              <a:ahLst/>
              <a:cxnLst/>
              <a:rect l="l" t="t" r="r" b="b"/>
              <a:pathLst>
                <a:path w="224465" h="95872">
                  <a:moveTo>
                    <a:pt x="0" y="0"/>
                  </a:moveTo>
                  <a:lnTo>
                    <a:pt x="224465" y="0"/>
                  </a:lnTo>
                  <a:lnTo>
                    <a:pt x="224465" y="93851"/>
                  </a:lnTo>
                  <a:lnTo>
                    <a:pt x="204418" y="95872"/>
                  </a:lnTo>
                  <a:cubicBezTo>
                    <a:pt x="130069" y="95872"/>
                    <a:pt x="62759" y="65736"/>
                    <a:pt x="14037" y="170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3F4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4C78797-46CD-4DBC-BED2-3DDB3894444F}"/>
                </a:ext>
              </a:extLst>
            </p:cNvPr>
            <p:cNvSpPr txBox="1"/>
            <p:nvPr/>
          </p:nvSpPr>
          <p:spPr>
            <a:xfrm>
              <a:off x="8790293" y="4967569"/>
              <a:ext cx="50987" cy="47501"/>
            </a:xfrm>
            <a:custGeom>
              <a:avLst/>
              <a:gdLst/>
              <a:ahLst/>
              <a:cxnLst/>
              <a:rect l="l" t="t" r="r" b="b"/>
              <a:pathLst>
                <a:path w="50987" h="47501">
                  <a:moveTo>
                    <a:pt x="0" y="0"/>
                  </a:moveTo>
                  <a:lnTo>
                    <a:pt x="50987" y="0"/>
                  </a:lnTo>
                  <a:lnTo>
                    <a:pt x="36950" y="17013"/>
                  </a:lnTo>
                  <a:lnTo>
                    <a:pt x="0" y="47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2B760292-1FCF-4204-B049-BC98772F6488}"/>
              </a:ext>
            </a:extLst>
          </p:cNvPr>
          <p:cNvSpPr txBox="1"/>
          <p:nvPr/>
        </p:nvSpPr>
        <p:spPr>
          <a:xfrm>
            <a:off x="6685929" y="2850681"/>
            <a:ext cx="19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制作美观的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PPT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710F43-3733-4824-9656-79EBF633113D}"/>
              </a:ext>
            </a:extLst>
          </p:cNvPr>
          <p:cNvSpPr txBox="1"/>
          <p:nvPr/>
        </p:nvSpPr>
        <p:spPr>
          <a:xfrm>
            <a:off x="9478517" y="2850681"/>
            <a:ext cx="21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学术性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制作流程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A4D8510-21F4-4CAE-A3CB-1ABC462416DB}"/>
              </a:ext>
            </a:extLst>
          </p:cNvPr>
          <p:cNvSpPr txBox="1"/>
          <p:nvPr/>
        </p:nvSpPr>
        <p:spPr>
          <a:xfrm>
            <a:off x="6685929" y="4327568"/>
            <a:ext cx="19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3D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图形画法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D3AD04-9F1A-4FFC-8002-AEB8D32B0698}"/>
              </a:ext>
            </a:extLst>
          </p:cNvPr>
          <p:cNvSpPr txBox="1"/>
          <p:nvPr/>
        </p:nvSpPr>
        <p:spPr>
          <a:xfrm>
            <a:off x="9478517" y="4327568"/>
            <a:ext cx="199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</a:rPr>
              <a:t>小技巧与插件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799D6711-900C-4E3F-B9D9-3F697B9F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27" y="1398302"/>
            <a:ext cx="5132431" cy="4091611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C3DDE151-5E13-477B-8771-1E0AA9AD4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4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350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制作美观的</a:t>
            </a: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PPT</a:t>
            </a:r>
            <a:endParaRPr kumimoji="0" lang="zh-CN" altLang="en-US" sz="36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510A500-A71D-456C-854F-D2ABE2ABE8DD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3029EAA7-3231-4B5D-A7C6-7D416B95A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F4C817A9-94BD-48C2-ADB1-C9F163AC1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525401" y="4214191"/>
            <a:ext cx="2150660" cy="2363846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C838896-F40D-41D5-A7FA-CF68B3F7AB41}"/>
              </a:ext>
            </a:extLst>
          </p:cNvPr>
          <p:cNvSpPr/>
          <p:nvPr/>
        </p:nvSpPr>
        <p:spPr>
          <a:xfrm>
            <a:off x="1334860" y="1698171"/>
            <a:ext cx="3931103" cy="3256189"/>
          </a:xfrm>
          <a:prstGeom prst="roundRect">
            <a:avLst>
              <a:gd name="adj" fmla="val 96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</a:rPr>
              <a:t>段落对齐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89CE861-2B07-41C1-9FE6-2897393EC5D4}"/>
              </a:ext>
            </a:extLst>
          </p:cNvPr>
          <p:cNvSpPr/>
          <p:nvPr/>
        </p:nvSpPr>
        <p:spPr>
          <a:xfrm>
            <a:off x="6603546" y="1698172"/>
            <a:ext cx="3895725" cy="3256189"/>
          </a:xfrm>
          <a:prstGeom prst="roundRect">
            <a:avLst>
              <a:gd name="adj" fmla="val 96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</a:rPr>
              <a:t>字体统一</a:t>
            </a:r>
          </a:p>
        </p:txBody>
      </p:sp>
    </p:spTree>
    <p:extLst>
      <p:ext uri="{BB962C8B-B14F-4D97-AF65-F5344CB8AC3E}">
        <p14:creationId xmlns:p14="http://schemas.microsoft.com/office/powerpoint/2010/main" val="382839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510A500-A71D-456C-854F-D2ABE2ABE8DD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988D600-C29F-420B-81B7-0299BF78113C}"/>
              </a:ext>
            </a:extLst>
          </p:cNvPr>
          <p:cNvSpPr/>
          <p:nvPr/>
        </p:nvSpPr>
        <p:spPr>
          <a:xfrm>
            <a:off x="4166583" y="913530"/>
            <a:ext cx="3822700" cy="2500727"/>
          </a:xfrm>
          <a:prstGeom prst="roundRect">
            <a:avLst>
              <a:gd name="adj" fmla="val 964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</a:rPr>
              <a:t>居中对齐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734AF8D5-DFD6-4D74-A896-74C7D5687FE6}"/>
              </a:ext>
            </a:extLst>
          </p:cNvPr>
          <p:cNvSpPr/>
          <p:nvPr/>
        </p:nvSpPr>
        <p:spPr>
          <a:xfrm>
            <a:off x="1836209" y="4133852"/>
            <a:ext cx="4060371" cy="7415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文字居中对齐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CD4BF63-0C28-434D-8A60-FD5288A6E4FC}"/>
              </a:ext>
            </a:extLst>
          </p:cNvPr>
          <p:cNvSpPr/>
          <p:nvPr/>
        </p:nvSpPr>
        <p:spPr>
          <a:xfrm>
            <a:off x="6295421" y="4133852"/>
            <a:ext cx="4060371" cy="7415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左右图片相互对称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902CBF5-11A1-4899-A92E-D35592533E1A}"/>
              </a:ext>
            </a:extLst>
          </p:cNvPr>
          <p:cNvSpPr/>
          <p:nvPr/>
        </p:nvSpPr>
        <p:spPr>
          <a:xfrm>
            <a:off x="1836209" y="5207908"/>
            <a:ext cx="8519582" cy="7415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图片与</a:t>
            </a:r>
            <a:r>
              <a:rPr lang="en-US" altLang="zh-CN" sz="3200" b="1" dirty="0"/>
              <a:t>PPT</a:t>
            </a:r>
            <a:r>
              <a:rPr lang="zh-CN" altLang="en-US" sz="3200" b="1" dirty="0"/>
              <a:t>居中对齐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253C490-273C-432E-821C-EBF510CC0AC9}"/>
              </a:ext>
            </a:extLst>
          </p:cNvPr>
          <p:cNvCxnSpPr>
            <a:cxnSpLocks/>
          </p:cNvCxnSpPr>
          <p:nvPr/>
        </p:nvCxnSpPr>
        <p:spPr>
          <a:xfrm>
            <a:off x="1836209" y="0"/>
            <a:ext cx="0" cy="685800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705EDE8-2FDA-46AE-9406-6FE0D5E3F3A8}"/>
              </a:ext>
            </a:extLst>
          </p:cNvPr>
          <p:cNvCxnSpPr>
            <a:cxnSpLocks/>
          </p:cNvCxnSpPr>
          <p:nvPr/>
        </p:nvCxnSpPr>
        <p:spPr>
          <a:xfrm>
            <a:off x="10319657" y="0"/>
            <a:ext cx="0" cy="685800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265BFB9-F34E-4DC8-8F93-CFFDDCC15BF2}"/>
              </a:ext>
            </a:extLst>
          </p:cNvPr>
          <p:cNvCxnSpPr>
            <a:cxnSpLocks/>
          </p:cNvCxnSpPr>
          <p:nvPr/>
        </p:nvCxnSpPr>
        <p:spPr>
          <a:xfrm flipH="1">
            <a:off x="0" y="886243"/>
            <a:ext cx="12191999" cy="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11D982A-0304-4CAE-A05E-8B4A88FDEE97}"/>
              </a:ext>
            </a:extLst>
          </p:cNvPr>
          <p:cNvCxnSpPr>
            <a:cxnSpLocks/>
          </p:cNvCxnSpPr>
          <p:nvPr/>
        </p:nvCxnSpPr>
        <p:spPr>
          <a:xfrm flipH="1">
            <a:off x="1" y="5949497"/>
            <a:ext cx="12191999" cy="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31F2954-AD7E-4371-96B5-C59AC2D58925}"/>
              </a:ext>
            </a:extLst>
          </p:cNvPr>
          <p:cNvCxnSpPr>
            <a:cxnSpLocks/>
          </p:cNvCxnSpPr>
          <p:nvPr/>
        </p:nvCxnSpPr>
        <p:spPr>
          <a:xfrm flipH="1">
            <a:off x="1" y="3429000"/>
            <a:ext cx="12191999" cy="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9C53A04-EA5D-4935-B607-237EEA323D0F}"/>
              </a:ext>
            </a:extLst>
          </p:cNvPr>
          <p:cNvCxnSpPr>
            <a:cxnSpLocks/>
          </p:cNvCxnSpPr>
          <p:nvPr/>
        </p:nvCxnSpPr>
        <p:spPr>
          <a:xfrm>
            <a:off x="6095999" y="0"/>
            <a:ext cx="0" cy="685800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2E096CC-3089-4001-B78B-CC0A150FA3B9}"/>
              </a:ext>
            </a:extLst>
          </p:cNvPr>
          <p:cNvCxnSpPr>
            <a:cxnSpLocks/>
          </p:cNvCxnSpPr>
          <p:nvPr/>
        </p:nvCxnSpPr>
        <p:spPr>
          <a:xfrm>
            <a:off x="4202717" y="0"/>
            <a:ext cx="0" cy="685800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BF908E2-472F-43FB-B7FA-6F1032E25A72}"/>
              </a:ext>
            </a:extLst>
          </p:cNvPr>
          <p:cNvCxnSpPr>
            <a:cxnSpLocks/>
          </p:cNvCxnSpPr>
          <p:nvPr/>
        </p:nvCxnSpPr>
        <p:spPr>
          <a:xfrm flipH="1">
            <a:off x="1" y="4133852"/>
            <a:ext cx="12191999" cy="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9A63EE0-3583-4311-B3E5-B2CF88A9D906}"/>
              </a:ext>
            </a:extLst>
          </p:cNvPr>
          <p:cNvCxnSpPr>
            <a:cxnSpLocks/>
          </p:cNvCxnSpPr>
          <p:nvPr/>
        </p:nvCxnSpPr>
        <p:spPr>
          <a:xfrm flipH="1">
            <a:off x="1" y="3758522"/>
            <a:ext cx="12191999" cy="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B4F9BA8-D353-4B20-823A-6E12C6820E65}"/>
              </a:ext>
            </a:extLst>
          </p:cNvPr>
          <p:cNvCxnSpPr>
            <a:cxnSpLocks/>
          </p:cNvCxnSpPr>
          <p:nvPr/>
        </p:nvCxnSpPr>
        <p:spPr>
          <a:xfrm flipH="1">
            <a:off x="1" y="5237393"/>
            <a:ext cx="12191999" cy="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21ACF4E-E15F-4EBB-9BA7-E31CDA0722D5}"/>
              </a:ext>
            </a:extLst>
          </p:cNvPr>
          <p:cNvCxnSpPr>
            <a:cxnSpLocks/>
          </p:cNvCxnSpPr>
          <p:nvPr/>
        </p:nvCxnSpPr>
        <p:spPr>
          <a:xfrm flipH="1">
            <a:off x="1" y="4862063"/>
            <a:ext cx="12191999" cy="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13DBA49-66BB-4D57-8217-76141E717C1A}"/>
              </a:ext>
            </a:extLst>
          </p:cNvPr>
          <p:cNvCxnSpPr>
            <a:cxnSpLocks/>
          </p:cNvCxnSpPr>
          <p:nvPr/>
        </p:nvCxnSpPr>
        <p:spPr>
          <a:xfrm>
            <a:off x="7989283" y="0"/>
            <a:ext cx="0" cy="6858000"/>
          </a:xfrm>
          <a:prstGeom prst="line">
            <a:avLst/>
          </a:prstGeom>
          <a:ln w="50800" cap="rnd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FAE858B-FFB8-4554-B11C-2A97E7FA6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2157" y="1821672"/>
            <a:ext cx="7514091" cy="37811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54E793-135F-4C05-AEC6-3B5E659EFC4A}"/>
              </a:ext>
            </a:extLst>
          </p:cNvPr>
          <p:cNvSpPr/>
          <p:nvPr/>
        </p:nvSpPr>
        <p:spPr>
          <a:xfrm>
            <a:off x="535306" y="2025569"/>
            <a:ext cx="5774054" cy="3550365"/>
          </a:xfrm>
          <a:prstGeom prst="rect">
            <a:avLst/>
          </a:prstGeom>
          <a:blipFill dpi="0" rotWithShape="1">
            <a:blip r:embed="rId4"/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515938" y="560070"/>
            <a:ext cx="218521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字体统一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510A500-A71D-456C-854F-D2ABE2ABE8DD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21481E1-A813-453A-9322-BD3C43BD5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7118" y="3935896"/>
            <a:ext cx="832757" cy="2185987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0E2215-5663-4763-BAAE-98AF5A5C2732}"/>
              </a:ext>
            </a:extLst>
          </p:cNvPr>
          <p:cNvSpPr/>
          <p:nvPr/>
        </p:nvSpPr>
        <p:spPr>
          <a:xfrm>
            <a:off x="8367712" y="2025569"/>
            <a:ext cx="2616654" cy="796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字体统一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AE9E20-E942-4D07-83CF-390A4AC41CF8}"/>
              </a:ext>
            </a:extLst>
          </p:cNvPr>
          <p:cNvSpPr/>
          <p:nvPr/>
        </p:nvSpPr>
        <p:spPr>
          <a:xfrm>
            <a:off x="8367712" y="3285376"/>
            <a:ext cx="2616654" cy="420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字体颜色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61AEA80-BEEA-44EA-8BBD-60E590290A41}"/>
              </a:ext>
            </a:extLst>
          </p:cNvPr>
          <p:cNvSpPr/>
          <p:nvPr/>
        </p:nvSpPr>
        <p:spPr>
          <a:xfrm>
            <a:off x="8367712" y="4104461"/>
            <a:ext cx="2646590" cy="38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字体大小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8338E34-7878-4321-ADF8-B127843BA233}"/>
              </a:ext>
            </a:extLst>
          </p:cNvPr>
          <p:cNvSpPr/>
          <p:nvPr/>
        </p:nvSpPr>
        <p:spPr>
          <a:xfrm>
            <a:off x="8391815" y="4891434"/>
            <a:ext cx="2568447" cy="3883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字体版式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1E72F9A-0BCA-4134-BE8C-C4625CAD0B15}"/>
              </a:ext>
            </a:extLst>
          </p:cNvPr>
          <p:cNvSpPr/>
          <p:nvPr/>
        </p:nvSpPr>
        <p:spPr>
          <a:xfrm>
            <a:off x="1419189" y="5903923"/>
            <a:ext cx="9353622" cy="60039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字体推荐：中文「微软雅黑」或「楷体」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英文「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Arial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」或「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Times New Roman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」，好看又正式</a:t>
            </a:r>
          </a:p>
        </p:txBody>
      </p:sp>
    </p:spTree>
    <p:extLst>
      <p:ext uri="{BB962C8B-B14F-4D97-AF65-F5344CB8AC3E}">
        <p14:creationId xmlns:p14="http://schemas.microsoft.com/office/powerpoint/2010/main" val="2673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图形 8">
            <a:extLst>
              <a:ext uri="{FF2B5EF4-FFF2-40B4-BE49-F238E27FC236}">
                <a16:creationId xmlns:a16="http://schemas.microsoft.com/office/drawing/2014/main" id="{8DB0233D-1FEA-4279-8285-1F15BD018D94}"/>
              </a:ext>
            </a:extLst>
          </p:cNvPr>
          <p:cNvGrpSpPr/>
          <p:nvPr/>
        </p:nvGrpSpPr>
        <p:grpSpPr>
          <a:xfrm flipH="1" flipV="1">
            <a:off x="-1788010" y="-2009272"/>
            <a:ext cx="9807089" cy="6855591"/>
            <a:chOff x="-2173785" y="-2011679"/>
            <a:chExt cx="9807089" cy="6855591"/>
          </a:xfrm>
          <a:blipFill dpi="0" rotWithShape="0">
            <a:blip r:embed="rId2"/>
            <a:srcRect/>
            <a:tile tx="0" ty="0" sx="50000" sy="50000" flip="none" algn="ctr"/>
          </a:blip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D64C685-A40B-4C99-B7FC-7EF29C8C835E}"/>
                </a:ext>
              </a:extLst>
            </p:cNvPr>
            <p:cNvSpPr/>
            <p:nvPr/>
          </p:nvSpPr>
          <p:spPr>
            <a:xfrm>
              <a:off x="-1539099" y="-2011679"/>
              <a:ext cx="9172403" cy="6731977"/>
            </a:xfrm>
            <a:custGeom>
              <a:avLst/>
              <a:gdLst>
                <a:gd name="connsiteX0" fmla="*/ 3902496 w 9172403"/>
                <a:gd name="connsiteY0" fmla="*/ 258710 h 6731977"/>
                <a:gd name="connsiteX1" fmla="*/ 2733316 w 9172403"/>
                <a:gd name="connsiteY1" fmla="*/ 1328 h 6731977"/>
                <a:gd name="connsiteX2" fmla="*/ 1296272 w 9172403"/>
                <a:gd name="connsiteY2" fmla="*/ 885810 h 6731977"/>
                <a:gd name="connsiteX3" fmla="*/ 929587 w 9172403"/>
                <a:gd name="connsiteY3" fmla="*/ 2310880 h 6731977"/>
                <a:gd name="connsiteX4" fmla="*/ 308235 w 9172403"/>
                <a:gd name="connsiteY4" fmla="*/ 4020564 h 6731977"/>
                <a:gd name="connsiteX5" fmla="*/ 2974 w 9172403"/>
                <a:gd name="connsiteY5" fmla="*/ 4944734 h 6731977"/>
                <a:gd name="connsiteX6" fmla="*/ 535996 w 9172403"/>
                <a:gd name="connsiteY6" fmla="*/ 6145299 h 6731977"/>
                <a:gd name="connsiteX7" fmla="*/ 1797567 w 9172403"/>
                <a:gd name="connsiteY7" fmla="*/ 6638228 h 6731977"/>
                <a:gd name="connsiteX8" fmla="*/ 2514608 w 9172403"/>
                <a:gd name="connsiteY8" fmla="*/ 6527886 h 6731977"/>
                <a:gd name="connsiteX9" fmla="*/ 3142305 w 9172403"/>
                <a:gd name="connsiteY9" fmla="*/ 6079957 h 6731977"/>
                <a:gd name="connsiteX10" fmla="*/ 3845979 w 9172403"/>
                <a:gd name="connsiteY10" fmla="*/ 5970943 h 6731977"/>
                <a:gd name="connsiteX11" fmla="*/ 4764638 w 9172403"/>
                <a:gd name="connsiteY11" fmla="*/ 6162568 h 6731977"/>
                <a:gd name="connsiteX12" fmla="*/ 5746499 w 9172403"/>
                <a:gd name="connsiteY12" fmla="*/ 6590488 h 6731977"/>
                <a:gd name="connsiteX13" fmla="*/ 6797060 w 9172403"/>
                <a:gd name="connsiteY13" fmla="*/ 6681153 h 6731977"/>
                <a:gd name="connsiteX14" fmla="*/ 7600824 w 9172403"/>
                <a:gd name="connsiteY14" fmla="*/ 6102789 h 6731977"/>
                <a:gd name="connsiteX15" fmla="*/ 8626002 w 9172403"/>
                <a:gd name="connsiteY15" fmla="*/ 4829991 h 6731977"/>
                <a:gd name="connsiteX16" fmla="*/ 9116129 w 9172403"/>
                <a:gd name="connsiteY16" fmla="*/ 3852269 h 6731977"/>
                <a:gd name="connsiteX17" fmla="*/ 8517452 w 9172403"/>
                <a:gd name="connsiteY17" fmla="*/ 1950959 h 6731977"/>
                <a:gd name="connsiteX18" fmla="*/ 6903495 w 9172403"/>
                <a:gd name="connsiteY18" fmla="*/ 1300778 h 6731977"/>
                <a:gd name="connsiteX19" fmla="*/ 5276001 w 9172403"/>
                <a:gd name="connsiteY19" fmla="*/ 963523 h 6731977"/>
                <a:gd name="connsiteX20" fmla="*/ 3902496 w 9172403"/>
                <a:gd name="connsiteY20" fmla="*/ 258710 h 673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2403" h="6731977">
                  <a:moveTo>
                    <a:pt x="3902496" y="258710"/>
                  </a:moveTo>
                  <a:cubicBezTo>
                    <a:pt x="3529550" y="109927"/>
                    <a:pt x="3135537" y="-14281"/>
                    <a:pt x="2733316" y="1328"/>
                  </a:cubicBezTo>
                  <a:cubicBezTo>
                    <a:pt x="2141916" y="24160"/>
                    <a:pt x="1574713" y="373287"/>
                    <a:pt x="1296272" y="885810"/>
                  </a:cubicBezTo>
                  <a:cubicBezTo>
                    <a:pt x="1060304" y="1320040"/>
                    <a:pt x="1031199" y="1828993"/>
                    <a:pt x="929587" y="2310880"/>
                  </a:cubicBezTo>
                  <a:cubicBezTo>
                    <a:pt x="804200" y="2904686"/>
                    <a:pt x="564424" y="3468769"/>
                    <a:pt x="308235" y="4020564"/>
                  </a:cubicBezTo>
                  <a:cubicBezTo>
                    <a:pt x="170665" y="4316969"/>
                    <a:pt x="25480" y="4619767"/>
                    <a:pt x="2974" y="4944734"/>
                  </a:cubicBezTo>
                  <a:cubicBezTo>
                    <a:pt x="-28415" y="5395734"/>
                    <a:pt x="191309" y="5845241"/>
                    <a:pt x="535996" y="6145299"/>
                  </a:cubicBezTo>
                  <a:cubicBezTo>
                    <a:pt x="880684" y="6445357"/>
                    <a:pt x="1338237" y="6603689"/>
                    <a:pt x="1797567" y="6638228"/>
                  </a:cubicBezTo>
                  <a:cubicBezTo>
                    <a:pt x="2041995" y="6656577"/>
                    <a:pt x="2297423" y="6639556"/>
                    <a:pt x="2514608" y="6527886"/>
                  </a:cubicBezTo>
                  <a:cubicBezTo>
                    <a:pt x="2744231" y="6409822"/>
                    <a:pt x="2911752" y="6196360"/>
                    <a:pt x="3142305" y="6079957"/>
                  </a:cubicBezTo>
                  <a:cubicBezTo>
                    <a:pt x="3356022" y="5972022"/>
                    <a:pt x="3606034" y="5956829"/>
                    <a:pt x="3845979" y="5970943"/>
                  </a:cubicBezTo>
                  <a:cubicBezTo>
                    <a:pt x="4160208" y="5989458"/>
                    <a:pt x="4469869" y="6054052"/>
                    <a:pt x="4764638" y="6162568"/>
                  </a:cubicBezTo>
                  <a:cubicBezTo>
                    <a:pt x="5100019" y="6286195"/>
                    <a:pt x="5411879" y="6465117"/>
                    <a:pt x="5746499" y="6590488"/>
                  </a:cubicBezTo>
                  <a:cubicBezTo>
                    <a:pt x="6081119" y="6715858"/>
                    <a:pt x="6454995" y="6785683"/>
                    <a:pt x="6797060" y="6681153"/>
                  </a:cubicBezTo>
                  <a:cubicBezTo>
                    <a:pt x="7118058" y="6582932"/>
                    <a:pt x="7372386" y="6344397"/>
                    <a:pt x="7600824" y="6102789"/>
                  </a:cubicBezTo>
                  <a:cubicBezTo>
                    <a:pt x="7976731" y="5706171"/>
                    <a:pt x="8319557" y="5280493"/>
                    <a:pt x="8626002" y="4829991"/>
                  </a:cubicBezTo>
                  <a:cubicBezTo>
                    <a:pt x="8832527" y="4526446"/>
                    <a:pt x="9024753" y="4206129"/>
                    <a:pt x="9116129" y="3852269"/>
                  </a:cubicBezTo>
                  <a:cubicBezTo>
                    <a:pt x="9290672" y="3175768"/>
                    <a:pt x="9050389" y="2412504"/>
                    <a:pt x="8517452" y="1950959"/>
                  </a:cubicBezTo>
                  <a:cubicBezTo>
                    <a:pt x="8076144" y="1567957"/>
                    <a:pt x="7483558" y="1401904"/>
                    <a:pt x="6903495" y="1300778"/>
                  </a:cubicBezTo>
                  <a:cubicBezTo>
                    <a:pt x="6374534" y="1208867"/>
                    <a:pt x="5762912" y="1203138"/>
                    <a:pt x="5276001" y="963523"/>
                  </a:cubicBezTo>
                  <a:cubicBezTo>
                    <a:pt x="4811680" y="735034"/>
                    <a:pt x="4389154" y="452993"/>
                    <a:pt x="3902496" y="258710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B6CCC41-FDB2-4238-81BE-6F9CC632063B}"/>
                </a:ext>
              </a:extLst>
            </p:cNvPr>
            <p:cNvSpPr/>
            <p:nvPr/>
          </p:nvSpPr>
          <p:spPr>
            <a:xfrm>
              <a:off x="-1443455" y="1684523"/>
              <a:ext cx="366008" cy="359173"/>
            </a:xfrm>
            <a:custGeom>
              <a:avLst/>
              <a:gdLst>
                <a:gd name="connsiteX0" fmla="*/ 366008 w 366008"/>
                <a:gd name="connsiteY0" fmla="*/ 179587 h 359173"/>
                <a:gd name="connsiteX1" fmla="*/ 183004 w 366008"/>
                <a:gd name="connsiteY1" fmla="*/ 359173 h 359173"/>
                <a:gd name="connsiteX2" fmla="*/ 0 w 366008"/>
                <a:gd name="connsiteY2" fmla="*/ 179587 h 359173"/>
                <a:gd name="connsiteX3" fmla="*/ 183004 w 366008"/>
                <a:gd name="connsiteY3" fmla="*/ 0 h 359173"/>
                <a:gd name="connsiteX4" fmla="*/ 366008 w 366008"/>
                <a:gd name="connsiteY4" fmla="*/ 179587 h 35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008" h="359173">
                  <a:moveTo>
                    <a:pt x="366008" y="179587"/>
                  </a:moveTo>
                  <a:cubicBezTo>
                    <a:pt x="366008" y="278770"/>
                    <a:pt x="284075" y="359173"/>
                    <a:pt x="183004" y="359173"/>
                  </a:cubicBezTo>
                  <a:cubicBezTo>
                    <a:pt x="81934" y="359173"/>
                    <a:pt x="0" y="278770"/>
                    <a:pt x="0" y="179587"/>
                  </a:cubicBezTo>
                  <a:cubicBezTo>
                    <a:pt x="0" y="80404"/>
                    <a:pt x="81934" y="0"/>
                    <a:pt x="183004" y="0"/>
                  </a:cubicBezTo>
                  <a:cubicBezTo>
                    <a:pt x="284075" y="0"/>
                    <a:pt x="366008" y="80404"/>
                    <a:pt x="366008" y="179587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89DD4C3-F11C-4137-A2A7-7D5AF0D3655D}"/>
                </a:ext>
              </a:extLst>
            </p:cNvPr>
            <p:cNvSpPr/>
            <p:nvPr/>
          </p:nvSpPr>
          <p:spPr>
            <a:xfrm>
              <a:off x="3177397" y="-1842720"/>
              <a:ext cx="366008" cy="359173"/>
            </a:xfrm>
            <a:custGeom>
              <a:avLst/>
              <a:gdLst>
                <a:gd name="connsiteX0" fmla="*/ 366008 w 366008"/>
                <a:gd name="connsiteY0" fmla="*/ 179587 h 359173"/>
                <a:gd name="connsiteX1" fmla="*/ 183004 w 366008"/>
                <a:gd name="connsiteY1" fmla="*/ 359173 h 359173"/>
                <a:gd name="connsiteX2" fmla="*/ 0 w 366008"/>
                <a:gd name="connsiteY2" fmla="*/ 179587 h 359173"/>
                <a:gd name="connsiteX3" fmla="*/ 183004 w 366008"/>
                <a:gd name="connsiteY3" fmla="*/ 0 h 359173"/>
                <a:gd name="connsiteX4" fmla="*/ 366008 w 366008"/>
                <a:gd name="connsiteY4" fmla="*/ 179587 h 35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008" h="359173">
                  <a:moveTo>
                    <a:pt x="366008" y="179587"/>
                  </a:moveTo>
                  <a:cubicBezTo>
                    <a:pt x="366008" y="278770"/>
                    <a:pt x="284075" y="359173"/>
                    <a:pt x="183004" y="359173"/>
                  </a:cubicBezTo>
                  <a:cubicBezTo>
                    <a:pt x="81934" y="359173"/>
                    <a:pt x="0" y="278770"/>
                    <a:pt x="0" y="179587"/>
                  </a:cubicBezTo>
                  <a:cubicBezTo>
                    <a:pt x="0" y="80404"/>
                    <a:pt x="81934" y="0"/>
                    <a:pt x="183004" y="0"/>
                  </a:cubicBezTo>
                  <a:cubicBezTo>
                    <a:pt x="284075" y="0"/>
                    <a:pt x="366008" y="80404"/>
                    <a:pt x="366008" y="179587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33CA178-644D-453A-AC09-028159441EA4}"/>
                </a:ext>
              </a:extLst>
            </p:cNvPr>
            <p:cNvSpPr/>
            <p:nvPr/>
          </p:nvSpPr>
          <p:spPr>
            <a:xfrm>
              <a:off x="6080675" y="-1133258"/>
              <a:ext cx="366008" cy="359173"/>
            </a:xfrm>
            <a:custGeom>
              <a:avLst/>
              <a:gdLst>
                <a:gd name="connsiteX0" fmla="*/ 366009 w 366008"/>
                <a:gd name="connsiteY0" fmla="*/ 179587 h 359173"/>
                <a:gd name="connsiteX1" fmla="*/ 183004 w 366008"/>
                <a:gd name="connsiteY1" fmla="*/ 359173 h 359173"/>
                <a:gd name="connsiteX2" fmla="*/ 0 w 366008"/>
                <a:gd name="connsiteY2" fmla="*/ 179587 h 359173"/>
                <a:gd name="connsiteX3" fmla="*/ 183004 w 366008"/>
                <a:gd name="connsiteY3" fmla="*/ 0 h 359173"/>
                <a:gd name="connsiteX4" fmla="*/ 366009 w 366008"/>
                <a:gd name="connsiteY4" fmla="*/ 179587 h 35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008" h="359173">
                  <a:moveTo>
                    <a:pt x="366009" y="179587"/>
                  </a:moveTo>
                  <a:cubicBezTo>
                    <a:pt x="366009" y="278770"/>
                    <a:pt x="284075" y="359173"/>
                    <a:pt x="183004" y="359173"/>
                  </a:cubicBezTo>
                  <a:cubicBezTo>
                    <a:pt x="81934" y="359173"/>
                    <a:pt x="0" y="278770"/>
                    <a:pt x="0" y="179587"/>
                  </a:cubicBezTo>
                  <a:cubicBezTo>
                    <a:pt x="0" y="80404"/>
                    <a:pt x="81934" y="0"/>
                    <a:pt x="183004" y="0"/>
                  </a:cubicBezTo>
                  <a:cubicBezTo>
                    <a:pt x="284075" y="0"/>
                    <a:pt x="366009" y="80404"/>
                    <a:pt x="366009" y="179587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C1CE1C4-F85D-487C-BC54-1181F2D346DC}"/>
                </a:ext>
              </a:extLst>
            </p:cNvPr>
            <p:cNvSpPr/>
            <p:nvPr/>
          </p:nvSpPr>
          <p:spPr>
            <a:xfrm>
              <a:off x="-2173785" y="1803478"/>
              <a:ext cx="613398" cy="601943"/>
            </a:xfrm>
            <a:custGeom>
              <a:avLst/>
              <a:gdLst>
                <a:gd name="connsiteX0" fmla="*/ 613398 w 613398"/>
                <a:gd name="connsiteY0" fmla="*/ 300972 h 601943"/>
                <a:gd name="connsiteX1" fmla="*/ 306699 w 613398"/>
                <a:gd name="connsiteY1" fmla="*/ 601943 h 601943"/>
                <a:gd name="connsiteX2" fmla="*/ 0 w 613398"/>
                <a:gd name="connsiteY2" fmla="*/ 300972 h 601943"/>
                <a:gd name="connsiteX3" fmla="*/ 306699 w 613398"/>
                <a:gd name="connsiteY3" fmla="*/ 0 h 601943"/>
                <a:gd name="connsiteX4" fmla="*/ 613398 w 613398"/>
                <a:gd name="connsiteY4" fmla="*/ 300972 h 60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398" h="601943">
                  <a:moveTo>
                    <a:pt x="613398" y="300972"/>
                  </a:moveTo>
                  <a:cubicBezTo>
                    <a:pt x="613398" y="467193"/>
                    <a:pt x="476085" y="601943"/>
                    <a:pt x="306699" y="601943"/>
                  </a:cubicBezTo>
                  <a:cubicBezTo>
                    <a:pt x="137314" y="601943"/>
                    <a:pt x="0" y="467194"/>
                    <a:pt x="0" y="300972"/>
                  </a:cubicBezTo>
                  <a:cubicBezTo>
                    <a:pt x="0" y="134750"/>
                    <a:pt x="137314" y="0"/>
                    <a:pt x="306699" y="0"/>
                  </a:cubicBezTo>
                  <a:cubicBezTo>
                    <a:pt x="476085" y="0"/>
                    <a:pt x="613398" y="134750"/>
                    <a:pt x="613398" y="300972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829FB17-93FA-4BA6-9A9B-585CA861C901}"/>
                </a:ext>
              </a:extLst>
            </p:cNvPr>
            <p:cNvSpPr/>
            <p:nvPr/>
          </p:nvSpPr>
          <p:spPr>
            <a:xfrm>
              <a:off x="2198329" y="4241969"/>
              <a:ext cx="613398" cy="601943"/>
            </a:xfrm>
            <a:custGeom>
              <a:avLst/>
              <a:gdLst>
                <a:gd name="connsiteX0" fmla="*/ 613399 w 613398"/>
                <a:gd name="connsiteY0" fmla="*/ 300972 h 601943"/>
                <a:gd name="connsiteX1" fmla="*/ 306699 w 613398"/>
                <a:gd name="connsiteY1" fmla="*/ 601943 h 601943"/>
                <a:gd name="connsiteX2" fmla="*/ 0 w 613398"/>
                <a:gd name="connsiteY2" fmla="*/ 300972 h 601943"/>
                <a:gd name="connsiteX3" fmla="*/ 306699 w 613398"/>
                <a:gd name="connsiteY3" fmla="*/ 0 h 601943"/>
                <a:gd name="connsiteX4" fmla="*/ 613399 w 613398"/>
                <a:gd name="connsiteY4" fmla="*/ 300972 h 60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398" h="601943">
                  <a:moveTo>
                    <a:pt x="613399" y="300972"/>
                  </a:moveTo>
                  <a:cubicBezTo>
                    <a:pt x="613399" y="467194"/>
                    <a:pt x="476085" y="601943"/>
                    <a:pt x="306699" y="601943"/>
                  </a:cubicBezTo>
                  <a:cubicBezTo>
                    <a:pt x="137314" y="601943"/>
                    <a:pt x="0" y="467194"/>
                    <a:pt x="0" y="300972"/>
                  </a:cubicBezTo>
                  <a:cubicBezTo>
                    <a:pt x="0" y="134750"/>
                    <a:pt x="137314" y="0"/>
                    <a:pt x="306699" y="0"/>
                  </a:cubicBezTo>
                  <a:cubicBezTo>
                    <a:pt x="476085" y="0"/>
                    <a:pt x="613399" y="134750"/>
                    <a:pt x="613399" y="300972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7B197CE1-E1FA-4FF0-A7B9-6C77188E1452}"/>
                </a:ext>
              </a:extLst>
            </p:cNvPr>
            <p:cNvSpPr/>
            <p:nvPr/>
          </p:nvSpPr>
          <p:spPr>
            <a:xfrm rot="-4846898">
              <a:off x="6284297" y="4068450"/>
              <a:ext cx="613407" cy="601952"/>
            </a:xfrm>
            <a:custGeom>
              <a:avLst/>
              <a:gdLst>
                <a:gd name="connsiteX0" fmla="*/ 613408 w 613407"/>
                <a:gd name="connsiteY0" fmla="*/ 300976 h 601952"/>
                <a:gd name="connsiteX1" fmla="*/ 306704 w 613407"/>
                <a:gd name="connsiteY1" fmla="*/ 601952 h 601952"/>
                <a:gd name="connsiteX2" fmla="*/ 0 w 613407"/>
                <a:gd name="connsiteY2" fmla="*/ 300976 h 601952"/>
                <a:gd name="connsiteX3" fmla="*/ 306704 w 613407"/>
                <a:gd name="connsiteY3" fmla="*/ 0 h 601952"/>
                <a:gd name="connsiteX4" fmla="*/ 613408 w 613407"/>
                <a:gd name="connsiteY4" fmla="*/ 300976 h 6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407" h="601952">
                  <a:moveTo>
                    <a:pt x="613408" y="300976"/>
                  </a:moveTo>
                  <a:cubicBezTo>
                    <a:pt x="613408" y="467201"/>
                    <a:pt x="476092" y="601952"/>
                    <a:pt x="306704" y="601952"/>
                  </a:cubicBezTo>
                  <a:cubicBezTo>
                    <a:pt x="137316" y="601952"/>
                    <a:pt x="0" y="467201"/>
                    <a:pt x="0" y="300976"/>
                  </a:cubicBezTo>
                  <a:cubicBezTo>
                    <a:pt x="0" y="134752"/>
                    <a:pt x="137316" y="0"/>
                    <a:pt x="306704" y="0"/>
                  </a:cubicBezTo>
                  <a:cubicBezTo>
                    <a:pt x="476092" y="0"/>
                    <a:pt x="613408" y="134752"/>
                    <a:pt x="613408" y="300976"/>
                  </a:cubicBezTo>
                  <a:close/>
                </a:path>
              </a:pathLst>
            </a:custGeom>
            <a:grpFill/>
            <a:ln w="152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93EECD02-0DF4-45FE-B1B4-DF8959B54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12002" y="4262810"/>
            <a:ext cx="3405806" cy="4164853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04178446-9013-474D-8809-034454F88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0039" y="1115750"/>
            <a:ext cx="1624289" cy="314706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86A62316-29ED-4FE2-9480-BD29C659AF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567555" y="4972945"/>
            <a:ext cx="1564957" cy="133578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EB9C1C61-A009-44F2-9028-1FC7B8E17E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347A96A-4C6A-406C-9CD9-61F4DB2B34FB}"/>
              </a:ext>
            </a:extLst>
          </p:cNvPr>
          <p:cNvSpPr txBox="1"/>
          <p:nvPr/>
        </p:nvSpPr>
        <p:spPr>
          <a:xfrm>
            <a:off x="515938" y="5339229"/>
            <a:ext cx="26853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母版的设计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51936A-B8D5-4D18-A956-A36B765CBC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6057" y="1417094"/>
            <a:ext cx="4143405" cy="11430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55A6994-5951-472D-AAE0-2DEA950BC9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1562" y="3367453"/>
            <a:ext cx="5134500" cy="6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5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ľïḋé">
            <a:extLst>
              <a:ext uri="{FF2B5EF4-FFF2-40B4-BE49-F238E27FC236}">
                <a16:creationId xmlns:a16="http://schemas.microsoft.com/office/drawing/2014/main" id="{5B7ACC84-BA46-41B4-A72C-7463F9180052}"/>
              </a:ext>
            </a:extLst>
          </p:cNvPr>
          <p:cNvSpPr/>
          <p:nvPr/>
        </p:nvSpPr>
        <p:spPr bwMode="auto">
          <a:xfrm>
            <a:off x="3603791" y="2834530"/>
            <a:ext cx="4990411" cy="4990411"/>
          </a:xfrm>
          <a:custGeom>
            <a:avLst/>
            <a:gdLst>
              <a:gd name="T0" fmla="*/ 2329 w 2329"/>
              <a:gd name="T1" fmla="*/ 1162 h 2329"/>
              <a:gd name="T2" fmla="*/ 2325 w 2329"/>
              <a:gd name="T3" fmla="*/ 1062 h 2329"/>
              <a:gd name="T4" fmla="*/ 2301 w 2329"/>
              <a:gd name="T5" fmla="*/ 949 h 2329"/>
              <a:gd name="T6" fmla="*/ 2262 w 2329"/>
              <a:gd name="T7" fmla="*/ 824 h 2329"/>
              <a:gd name="T8" fmla="*/ 2219 w 2329"/>
              <a:gd name="T9" fmla="*/ 709 h 2329"/>
              <a:gd name="T10" fmla="*/ 2165 w 2329"/>
              <a:gd name="T11" fmla="*/ 600 h 2329"/>
              <a:gd name="T12" fmla="*/ 2099 w 2329"/>
              <a:gd name="T13" fmla="*/ 497 h 2329"/>
              <a:gd name="T14" fmla="*/ 2007 w 2329"/>
              <a:gd name="T15" fmla="*/ 384 h 2329"/>
              <a:gd name="T16" fmla="*/ 2007 w 2329"/>
              <a:gd name="T17" fmla="*/ 384 h 2329"/>
              <a:gd name="T18" fmla="*/ 1919 w 2329"/>
              <a:gd name="T19" fmla="*/ 299 h 2329"/>
              <a:gd name="T20" fmla="*/ 1821 w 2329"/>
              <a:gd name="T21" fmla="*/ 212 h 2329"/>
              <a:gd name="T22" fmla="*/ 1716 w 2329"/>
              <a:gd name="T23" fmla="*/ 148 h 2329"/>
              <a:gd name="T24" fmla="*/ 1605 w 2329"/>
              <a:gd name="T25" fmla="*/ 95 h 2329"/>
              <a:gd name="T26" fmla="*/ 1489 w 2329"/>
              <a:gd name="T27" fmla="*/ 54 h 2329"/>
              <a:gd name="T28" fmla="*/ 1369 w 2329"/>
              <a:gd name="T29" fmla="*/ 26 h 2329"/>
              <a:gd name="T30" fmla="*/ 1247 w 2329"/>
              <a:gd name="T31" fmla="*/ 11 h 2329"/>
              <a:gd name="T32" fmla="*/ 1124 w 2329"/>
              <a:gd name="T33" fmla="*/ 9 h 2329"/>
              <a:gd name="T34" fmla="*/ 1001 w 2329"/>
              <a:gd name="T35" fmla="*/ 19 h 2329"/>
              <a:gd name="T36" fmla="*/ 886 w 2329"/>
              <a:gd name="T37" fmla="*/ 33 h 2329"/>
              <a:gd name="T38" fmla="*/ 768 w 2329"/>
              <a:gd name="T39" fmla="*/ 69 h 2329"/>
              <a:gd name="T40" fmla="*/ 675 w 2329"/>
              <a:gd name="T41" fmla="*/ 107 h 2329"/>
              <a:gd name="T42" fmla="*/ 566 w 2329"/>
              <a:gd name="T43" fmla="*/ 165 h 2329"/>
              <a:gd name="T44" fmla="*/ 463 w 2329"/>
              <a:gd name="T45" fmla="*/ 235 h 2329"/>
              <a:gd name="T46" fmla="*/ 368 w 2329"/>
              <a:gd name="T47" fmla="*/ 315 h 2329"/>
              <a:gd name="T48" fmla="*/ 283 w 2329"/>
              <a:gd name="T49" fmla="*/ 404 h 2329"/>
              <a:gd name="T50" fmla="*/ 207 w 2329"/>
              <a:gd name="T51" fmla="*/ 502 h 2329"/>
              <a:gd name="T52" fmla="*/ 141 w 2329"/>
              <a:gd name="T53" fmla="*/ 607 h 2329"/>
              <a:gd name="T54" fmla="*/ 88 w 2329"/>
              <a:gd name="T55" fmla="*/ 719 h 2329"/>
              <a:gd name="T56" fmla="*/ 47 w 2329"/>
              <a:gd name="T57" fmla="*/ 836 h 2329"/>
              <a:gd name="T58" fmla="*/ 28 w 2329"/>
              <a:gd name="T59" fmla="*/ 950 h 2329"/>
              <a:gd name="T60" fmla="*/ 11 w 2329"/>
              <a:gd name="T61" fmla="*/ 1072 h 2329"/>
              <a:gd name="T62" fmla="*/ 8 w 2329"/>
              <a:gd name="T63" fmla="*/ 1195 h 2329"/>
              <a:gd name="T64" fmla="*/ 18 w 2329"/>
              <a:gd name="T65" fmla="*/ 1318 h 2329"/>
              <a:gd name="T66" fmla="*/ 41 w 2329"/>
              <a:gd name="T67" fmla="*/ 1439 h 2329"/>
              <a:gd name="T68" fmla="*/ 76 w 2329"/>
              <a:gd name="T69" fmla="*/ 1557 h 2329"/>
              <a:gd name="T70" fmla="*/ 135 w 2329"/>
              <a:gd name="T71" fmla="*/ 1674 h 2329"/>
              <a:gd name="T72" fmla="*/ 195 w 2329"/>
              <a:gd name="T73" fmla="*/ 1780 h 2329"/>
              <a:gd name="T74" fmla="*/ 281 w 2329"/>
              <a:gd name="T75" fmla="*/ 1898 h 2329"/>
              <a:gd name="T76" fmla="*/ 281 w 2329"/>
              <a:gd name="T77" fmla="*/ 1898 h 2329"/>
              <a:gd name="T78" fmla="*/ 364 w 2329"/>
              <a:gd name="T79" fmla="*/ 1988 h 2329"/>
              <a:gd name="T80" fmla="*/ 456 w 2329"/>
              <a:gd name="T81" fmla="*/ 2068 h 2329"/>
              <a:gd name="T82" fmla="*/ 556 w 2329"/>
              <a:gd name="T83" fmla="*/ 2139 h 2329"/>
              <a:gd name="T84" fmla="*/ 663 w 2329"/>
              <a:gd name="T85" fmla="*/ 2198 h 2329"/>
              <a:gd name="T86" fmla="*/ 775 w 2329"/>
              <a:gd name="T87" fmla="*/ 2246 h 2329"/>
              <a:gd name="T88" fmla="*/ 892 w 2329"/>
              <a:gd name="T89" fmla="*/ 2281 h 2329"/>
              <a:gd name="T90" fmla="*/ 1013 w 2329"/>
              <a:gd name="T91" fmla="*/ 2303 h 2329"/>
              <a:gd name="T92" fmla="*/ 1134 w 2329"/>
              <a:gd name="T93" fmla="*/ 2313 h 2329"/>
              <a:gd name="T94" fmla="*/ 1257 w 2329"/>
              <a:gd name="T95" fmla="*/ 2309 h 2329"/>
              <a:gd name="T96" fmla="*/ 1378 w 2329"/>
              <a:gd name="T97" fmla="*/ 2293 h 2329"/>
              <a:gd name="T98" fmla="*/ 1497 w 2329"/>
              <a:gd name="T99" fmla="*/ 2264 h 2329"/>
              <a:gd name="T100" fmla="*/ 1622 w 2329"/>
              <a:gd name="T101" fmla="*/ 2227 h 2329"/>
              <a:gd name="T102" fmla="*/ 1732 w 2329"/>
              <a:gd name="T103" fmla="*/ 2172 h 2329"/>
              <a:gd name="T104" fmla="*/ 1836 w 2329"/>
              <a:gd name="T105" fmla="*/ 2106 h 2329"/>
              <a:gd name="T106" fmla="*/ 1931 w 2329"/>
              <a:gd name="T107" fmla="*/ 2041 h 2329"/>
              <a:gd name="T108" fmla="*/ 2020 w 2329"/>
              <a:gd name="T109" fmla="*/ 1954 h 2329"/>
              <a:gd name="T110" fmla="*/ 2099 w 2329"/>
              <a:gd name="T111" fmla="*/ 1859 h 2329"/>
              <a:gd name="T112" fmla="*/ 2155 w 2329"/>
              <a:gd name="T113" fmla="*/ 1776 h 2329"/>
              <a:gd name="T114" fmla="*/ 2215 w 2329"/>
              <a:gd name="T115" fmla="*/ 1668 h 2329"/>
              <a:gd name="T116" fmla="*/ 2263 w 2329"/>
              <a:gd name="T117" fmla="*/ 1553 h 2329"/>
              <a:gd name="T118" fmla="*/ 2298 w 2329"/>
              <a:gd name="T119" fmla="*/ 1434 h 2329"/>
              <a:gd name="T120" fmla="*/ 2320 w 2329"/>
              <a:gd name="T121" fmla="*/ 1312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29" h="2329">
                <a:moveTo>
                  <a:pt x="2313" y="1162"/>
                </a:moveTo>
                <a:cubicBezTo>
                  <a:pt x="2313" y="1163"/>
                  <a:pt x="2313" y="1164"/>
                  <a:pt x="2313" y="1165"/>
                </a:cubicBezTo>
                <a:cubicBezTo>
                  <a:pt x="2313" y="1172"/>
                  <a:pt x="2313" y="1180"/>
                  <a:pt x="2313" y="1188"/>
                </a:cubicBezTo>
                <a:cubicBezTo>
                  <a:pt x="2313" y="1193"/>
                  <a:pt x="2316" y="1196"/>
                  <a:pt x="2321" y="1196"/>
                </a:cubicBezTo>
                <a:cubicBezTo>
                  <a:pt x="2325" y="1196"/>
                  <a:pt x="2329" y="1193"/>
                  <a:pt x="2329" y="1189"/>
                </a:cubicBezTo>
                <a:cubicBezTo>
                  <a:pt x="2329" y="1181"/>
                  <a:pt x="2329" y="1173"/>
                  <a:pt x="2329" y="1165"/>
                </a:cubicBezTo>
                <a:cubicBezTo>
                  <a:pt x="2329" y="1164"/>
                  <a:pt x="2329" y="1163"/>
                  <a:pt x="2329" y="1162"/>
                </a:cubicBezTo>
                <a:cubicBezTo>
                  <a:pt x="2329" y="1158"/>
                  <a:pt x="2325" y="1154"/>
                  <a:pt x="2321" y="1154"/>
                </a:cubicBezTo>
                <a:cubicBezTo>
                  <a:pt x="2317" y="1154"/>
                  <a:pt x="2313" y="1158"/>
                  <a:pt x="2313" y="1162"/>
                </a:cubicBezTo>
                <a:cubicBezTo>
                  <a:pt x="2313" y="1162"/>
                  <a:pt x="2313" y="1162"/>
                  <a:pt x="2313" y="1162"/>
                </a:cubicBezTo>
                <a:moveTo>
                  <a:pt x="2306" y="1040"/>
                </a:moveTo>
                <a:cubicBezTo>
                  <a:pt x="2307" y="1048"/>
                  <a:pt x="2308" y="1056"/>
                  <a:pt x="2309" y="1063"/>
                </a:cubicBezTo>
                <a:cubicBezTo>
                  <a:pt x="2309" y="1068"/>
                  <a:pt x="2313" y="1071"/>
                  <a:pt x="2317" y="1071"/>
                </a:cubicBezTo>
                <a:cubicBezTo>
                  <a:pt x="2322" y="1070"/>
                  <a:pt x="2325" y="1066"/>
                  <a:pt x="2325" y="1062"/>
                </a:cubicBezTo>
                <a:cubicBezTo>
                  <a:pt x="2324" y="1054"/>
                  <a:pt x="2323" y="1046"/>
                  <a:pt x="2322" y="1038"/>
                </a:cubicBezTo>
                <a:cubicBezTo>
                  <a:pt x="2322" y="1034"/>
                  <a:pt x="2318" y="1031"/>
                  <a:pt x="2313" y="1031"/>
                </a:cubicBezTo>
                <a:cubicBezTo>
                  <a:pt x="2309" y="1032"/>
                  <a:pt x="2306" y="1036"/>
                  <a:pt x="2306" y="1040"/>
                </a:cubicBezTo>
                <a:cubicBezTo>
                  <a:pt x="2306" y="1040"/>
                  <a:pt x="2306" y="1040"/>
                  <a:pt x="2306" y="1040"/>
                </a:cubicBezTo>
                <a:moveTo>
                  <a:pt x="2287" y="919"/>
                </a:moveTo>
                <a:cubicBezTo>
                  <a:pt x="2288" y="927"/>
                  <a:pt x="2290" y="935"/>
                  <a:pt x="2291" y="942"/>
                </a:cubicBezTo>
                <a:cubicBezTo>
                  <a:pt x="2292" y="947"/>
                  <a:pt x="2297" y="950"/>
                  <a:pt x="2301" y="949"/>
                </a:cubicBezTo>
                <a:cubicBezTo>
                  <a:pt x="2305" y="948"/>
                  <a:pt x="2308" y="944"/>
                  <a:pt x="2307" y="939"/>
                </a:cubicBezTo>
                <a:cubicBezTo>
                  <a:pt x="2306" y="932"/>
                  <a:pt x="2304" y="924"/>
                  <a:pt x="2302" y="916"/>
                </a:cubicBezTo>
                <a:cubicBezTo>
                  <a:pt x="2301" y="912"/>
                  <a:pt x="2297" y="909"/>
                  <a:pt x="2293" y="910"/>
                </a:cubicBezTo>
                <a:cubicBezTo>
                  <a:pt x="2289" y="911"/>
                  <a:pt x="2286" y="915"/>
                  <a:pt x="2287" y="919"/>
                </a:cubicBezTo>
                <a:cubicBezTo>
                  <a:pt x="2287" y="919"/>
                  <a:pt x="2287" y="919"/>
                  <a:pt x="2287" y="919"/>
                </a:cubicBezTo>
                <a:moveTo>
                  <a:pt x="2254" y="801"/>
                </a:moveTo>
                <a:cubicBezTo>
                  <a:pt x="2257" y="809"/>
                  <a:pt x="2259" y="816"/>
                  <a:pt x="2262" y="824"/>
                </a:cubicBezTo>
                <a:cubicBezTo>
                  <a:pt x="2263" y="828"/>
                  <a:pt x="2267" y="831"/>
                  <a:pt x="2272" y="829"/>
                </a:cubicBezTo>
                <a:cubicBezTo>
                  <a:pt x="2276" y="828"/>
                  <a:pt x="2278" y="823"/>
                  <a:pt x="2277" y="819"/>
                </a:cubicBezTo>
                <a:cubicBezTo>
                  <a:pt x="2275" y="812"/>
                  <a:pt x="2272" y="804"/>
                  <a:pt x="2270" y="796"/>
                </a:cubicBezTo>
                <a:cubicBezTo>
                  <a:pt x="2268" y="792"/>
                  <a:pt x="2264" y="790"/>
                  <a:pt x="2259" y="791"/>
                </a:cubicBezTo>
                <a:cubicBezTo>
                  <a:pt x="2255" y="793"/>
                  <a:pt x="2253" y="797"/>
                  <a:pt x="2254" y="801"/>
                </a:cubicBezTo>
                <a:moveTo>
                  <a:pt x="2210" y="688"/>
                </a:moveTo>
                <a:cubicBezTo>
                  <a:pt x="2213" y="695"/>
                  <a:pt x="2216" y="702"/>
                  <a:pt x="2219" y="709"/>
                </a:cubicBezTo>
                <a:cubicBezTo>
                  <a:pt x="2221" y="713"/>
                  <a:pt x="2226" y="715"/>
                  <a:pt x="2230" y="714"/>
                </a:cubicBezTo>
                <a:cubicBezTo>
                  <a:pt x="2234" y="712"/>
                  <a:pt x="2236" y="707"/>
                  <a:pt x="2234" y="703"/>
                </a:cubicBezTo>
                <a:cubicBezTo>
                  <a:pt x="2231" y="696"/>
                  <a:pt x="2228" y="688"/>
                  <a:pt x="2224" y="681"/>
                </a:cubicBezTo>
                <a:cubicBezTo>
                  <a:pt x="2222" y="677"/>
                  <a:pt x="2218" y="675"/>
                  <a:pt x="2214" y="677"/>
                </a:cubicBezTo>
                <a:cubicBezTo>
                  <a:pt x="2210" y="679"/>
                  <a:pt x="2208" y="684"/>
                  <a:pt x="2210" y="688"/>
                </a:cubicBezTo>
                <a:moveTo>
                  <a:pt x="2153" y="580"/>
                </a:moveTo>
                <a:cubicBezTo>
                  <a:pt x="2157" y="586"/>
                  <a:pt x="2161" y="593"/>
                  <a:pt x="2165" y="600"/>
                </a:cubicBezTo>
                <a:cubicBezTo>
                  <a:pt x="2167" y="604"/>
                  <a:pt x="2172" y="605"/>
                  <a:pt x="2176" y="603"/>
                </a:cubicBezTo>
                <a:cubicBezTo>
                  <a:pt x="2180" y="601"/>
                  <a:pt x="2181" y="596"/>
                  <a:pt x="2179" y="592"/>
                </a:cubicBezTo>
                <a:cubicBezTo>
                  <a:pt x="2175" y="585"/>
                  <a:pt x="2171" y="578"/>
                  <a:pt x="2167" y="571"/>
                </a:cubicBezTo>
                <a:cubicBezTo>
                  <a:pt x="2165" y="568"/>
                  <a:pt x="2160" y="566"/>
                  <a:pt x="2156" y="569"/>
                </a:cubicBezTo>
                <a:cubicBezTo>
                  <a:pt x="2152" y="571"/>
                  <a:pt x="2151" y="576"/>
                  <a:pt x="2153" y="580"/>
                </a:cubicBezTo>
                <a:moveTo>
                  <a:pt x="2085" y="478"/>
                </a:moveTo>
                <a:cubicBezTo>
                  <a:pt x="2090" y="484"/>
                  <a:pt x="2095" y="491"/>
                  <a:pt x="2099" y="497"/>
                </a:cubicBezTo>
                <a:cubicBezTo>
                  <a:pt x="2102" y="501"/>
                  <a:pt x="2107" y="501"/>
                  <a:pt x="2110" y="499"/>
                </a:cubicBezTo>
                <a:cubicBezTo>
                  <a:pt x="2114" y="496"/>
                  <a:pt x="2115" y="491"/>
                  <a:pt x="2112" y="488"/>
                </a:cubicBezTo>
                <a:cubicBezTo>
                  <a:pt x="2108" y="481"/>
                  <a:pt x="2103" y="475"/>
                  <a:pt x="2098" y="468"/>
                </a:cubicBezTo>
                <a:cubicBezTo>
                  <a:pt x="2095" y="465"/>
                  <a:pt x="2090" y="464"/>
                  <a:pt x="2087" y="467"/>
                </a:cubicBezTo>
                <a:cubicBezTo>
                  <a:pt x="2083" y="469"/>
                  <a:pt x="2083" y="474"/>
                  <a:pt x="2085" y="478"/>
                </a:cubicBezTo>
                <a:cubicBezTo>
                  <a:pt x="2085" y="478"/>
                  <a:pt x="2085" y="478"/>
                  <a:pt x="2085" y="478"/>
                </a:cubicBezTo>
                <a:moveTo>
                  <a:pt x="2007" y="384"/>
                </a:moveTo>
                <a:cubicBezTo>
                  <a:pt x="2012" y="390"/>
                  <a:pt x="2018" y="396"/>
                  <a:pt x="2023" y="402"/>
                </a:cubicBezTo>
                <a:cubicBezTo>
                  <a:pt x="2026" y="405"/>
                  <a:pt x="2031" y="405"/>
                  <a:pt x="2034" y="402"/>
                </a:cubicBezTo>
                <a:cubicBezTo>
                  <a:pt x="2037" y="399"/>
                  <a:pt x="2038" y="394"/>
                  <a:pt x="2035" y="391"/>
                </a:cubicBezTo>
                <a:cubicBezTo>
                  <a:pt x="2030" y="385"/>
                  <a:pt x="2024" y="379"/>
                  <a:pt x="2019" y="373"/>
                </a:cubicBezTo>
                <a:cubicBezTo>
                  <a:pt x="2016" y="370"/>
                  <a:pt x="2011" y="370"/>
                  <a:pt x="2007" y="373"/>
                </a:cubicBezTo>
                <a:cubicBezTo>
                  <a:pt x="2004" y="376"/>
                  <a:pt x="2004" y="381"/>
                  <a:pt x="2007" y="384"/>
                </a:cubicBezTo>
                <a:cubicBezTo>
                  <a:pt x="2007" y="384"/>
                  <a:pt x="2007" y="384"/>
                  <a:pt x="2007" y="384"/>
                </a:cubicBezTo>
                <a:moveTo>
                  <a:pt x="1919" y="299"/>
                </a:moveTo>
                <a:cubicBezTo>
                  <a:pt x="1925" y="304"/>
                  <a:pt x="1931" y="309"/>
                  <a:pt x="1937" y="315"/>
                </a:cubicBezTo>
                <a:cubicBezTo>
                  <a:pt x="1940" y="318"/>
                  <a:pt x="1945" y="317"/>
                  <a:pt x="1948" y="314"/>
                </a:cubicBezTo>
                <a:cubicBezTo>
                  <a:pt x="1951" y="311"/>
                  <a:pt x="1951" y="306"/>
                  <a:pt x="1948" y="303"/>
                </a:cubicBezTo>
                <a:cubicBezTo>
                  <a:pt x="1942" y="297"/>
                  <a:pt x="1936" y="292"/>
                  <a:pt x="1930" y="287"/>
                </a:cubicBezTo>
                <a:cubicBezTo>
                  <a:pt x="1926" y="284"/>
                  <a:pt x="1921" y="284"/>
                  <a:pt x="1919" y="288"/>
                </a:cubicBezTo>
                <a:cubicBezTo>
                  <a:pt x="1916" y="291"/>
                  <a:pt x="1916" y="296"/>
                  <a:pt x="1919" y="299"/>
                </a:cubicBezTo>
                <a:cubicBezTo>
                  <a:pt x="1919" y="299"/>
                  <a:pt x="1919" y="299"/>
                  <a:pt x="1919" y="299"/>
                </a:cubicBezTo>
                <a:moveTo>
                  <a:pt x="1823" y="223"/>
                </a:moveTo>
                <a:cubicBezTo>
                  <a:pt x="1829" y="228"/>
                  <a:pt x="1836" y="233"/>
                  <a:pt x="1842" y="237"/>
                </a:cubicBezTo>
                <a:cubicBezTo>
                  <a:pt x="1846" y="240"/>
                  <a:pt x="1851" y="239"/>
                  <a:pt x="1853" y="236"/>
                </a:cubicBezTo>
                <a:cubicBezTo>
                  <a:pt x="1856" y="232"/>
                  <a:pt x="1855" y="227"/>
                  <a:pt x="1852" y="224"/>
                </a:cubicBezTo>
                <a:cubicBezTo>
                  <a:pt x="1845" y="220"/>
                  <a:pt x="1839" y="215"/>
                  <a:pt x="1832" y="210"/>
                </a:cubicBezTo>
                <a:cubicBezTo>
                  <a:pt x="1829" y="208"/>
                  <a:pt x="1824" y="209"/>
                  <a:pt x="1821" y="212"/>
                </a:cubicBezTo>
                <a:cubicBezTo>
                  <a:pt x="1819" y="216"/>
                  <a:pt x="1819" y="221"/>
                  <a:pt x="1823" y="223"/>
                </a:cubicBezTo>
                <a:moveTo>
                  <a:pt x="1719" y="159"/>
                </a:moveTo>
                <a:cubicBezTo>
                  <a:pt x="1726" y="162"/>
                  <a:pt x="1733" y="166"/>
                  <a:pt x="1740" y="170"/>
                </a:cubicBezTo>
                <a:cubicBezTo>
                  <a:pt x="1744" y="173"/>
                  <a:pt x="1749" y="171"/>
                  <a:pt x="1751" y="167"/>
                </a:cubicBezTo>
                <a:cubicBezTo>
                  <a:pt x="1753" y="164"/>
                  <a:pt x="1752" y="159"/>
                  <a:pt x="1748" y="157"/>
                </a:cubicBezTo>
                <a:cubicBezTo>
                  <a:pt x="1741" y="152"/>
                  <a:pt x="1734" y="149"/>
                  <a:pt x="1727" y="145"/>
                </a:cubicBezTo>
                <a:cubicBezTo>
                  <a:pt x="1723" y="143"/>
                  <a:pt x="1718" y="144"/>
                  <a:pt x="1716" y="148"/>
                </a:cubicBezTo>
                <a:cubicBezTo>
                  <a:pt x="1714" y="152"/>
                  <a:pt x="1715" y="157"/>
                  <a:pt x="1719" y="159"/>
                </a:cubicBezTo>
                <a:moveTo>
                  <a:pt x="1609" y="105"/>
                </a:moveTo>
                <a:cubicBezTo>
                  <a:pt x="1617" y="108"/>
                  <a:pt x="1624" y="111"/>
                  <a:pt x="1631" y="115"/>
                </a:cubicBezTo>
                <a:cubicBezTo>
                  <a:pt x="1635" y="117"/>
                  <a:pt x="1640" y="115"/>
                  <a:pt x="1642" y="111"/>
                </a:cubicBezTo>
                <a:cubicBezTo>
                  <a:pt x="1643" y="107"/>
                  <a:pt x="1642" y="102"/>
                  <a:pt x="1637" y="100"/>
                </a:cubicBezTo>
                <a:cubicBezTo>
                  <a:pt x="1630" y="97"/>
                  <a:pt x="1623" y="94"/>
                  <a:pt x="1615" y="91"/>
                </a:cubicBezTo>
                <a:cubicBezTo>
                  <a:pt x="1611" y="89"/>
                  <a:pt x="1607" y="91"/>
                  <a:pt x="1605" y="95"/>
                </a:cubicBezTo>
                <a:cubicBezTo>
                  <a:pt x="1603" y="99"/>
                  <a:pt x="1605" y="104"/>
                  <a:pt x="1609" y="105"/>
                </a:cubicBezTo>
                <a:moveTo>
                  <a:pt x="1494" y="64"/>
                </a:moveTo>
                <a:cubicBezTo>
                  <a:pt x="1502" y="66"/>
                  <a:pt x="1509" y="69"/>
                  <a:pt x="1517" y="71"/>
                </a:cubicBezTo>
                <a:cubicBezTo>
                  <a:pt x="1521" y="72"/>
                  <a:pt x="1525" y="70"/>
                  <a:pt x="1527" y="66"/>
                </a:cubicBezTo>
                <a:cubicBezTo>
                  <a:pt x="1528" y="62"/>
                  <a:pt x="1526" y="57"/>
                  <a:pt x="1522" y="56"/>
                </a:cubicBezTo>
                <a:cubicBezTo>
                  <a:pt x="1514" y="53"/>
                  <a:pt x="1506" y="51"/>
                  <a:pt x="1499" y="49"/>
                </a:cubicBezTo>
                <a:cubicBezTo>
                  <a:pt x="1494" y="47"/>
                  <a:pt x="1490" y="50"/>
                  <a:pt x="1489" y="54"/>
                </a:cubicBezTo>
                <a:cubicBezTo>
                  <a:pt x="1487" y="58"/>
                  <a:pt x="1490" y="63"/>
                  <a:pt x="1494" y="64"/>
                </a:cubicBezTo>
                <a:moveTo>
                  <a:pt x="1375" y="35"/>
                </a:moveTo>
                <a:cubicBezTo>
                  <a:pt x="1383" y="37"/>
                  <a:pt x="1391" y="38"/>
                  <a:pt x="1399" y="40"/>
                </a:cubicBezTo>
                <a:cubicBezTo>
                  <a:pt x="1403" y="41"/>
                  <a:pt x="1407" y="38"/>
                  <a:pt x="1408" y="34"/>
                </a:cubicBezTo>
                <a:cubicBezTo>
                  <a:pt x="1409" y="29"/>
                  <a:pt x="1406" y="25"/>
                  <a:pt x="1402" y="24"/>
                </a:cubicBezTo>
                <a:cubicBezTo>
                  <a:pt x="1394" y="23"/>
                  <a:pt x="1386" y="21"/>
                  <a:pt x="1378" y="20"/>
                </a:cubicBezTo>
                <a:cubicBezTo>
                  <a:pt x="1374" y="19"/>
                  <a:pt x="1370" y="22"/>
                  <a:pt x="1369" y="26"/>
                </a:cubicBezTo>
                <a:cubicBezTo>
                  <a:pt x="1368" y="30"/>
                  <a:pt x="1371" y="34"/>
                  <a:pt x="1375" y="35"/>
                </a:cubicBezTo>
                <a:moveTo>
                  <a:pt x="1254" y="19"/>
                </a:moveTo>
                <a:cubicBezTo>
                  <a:pt x="1262" y="20"/>
                  <a:pt x="1270" y="21"/>
                  <a:pt x="1278" y="21"/>
                </a:cubicBezTo>
                <a:cubicBezTo>
                  <a:pt x="1282" y="22"/>
                  <a:pt x="1286" y="19"/>
                  <a:pt x="1286" y="14"/>
                </a:cubicBezTo>
                <a:cubicBezTo>
                  <a:pt x="1287" y="10"/>
                  <a:pt x="1284" y="6"/>
                  <a:pt x="1279" y="6"/>
                </a:cubicBezTo>
                <a:cubicBezTo>
                  <a:pt x="1271" y="5"/>
                  <a:pt x="1263" y="4"/>
                  <a:pt x="1255" y="3"/>
                </a:cubicBezTo>
                <a:cubicBezTo>
                  <a:pt x="1251" y="3"/>
                  <a:pt x="1247" y="6"/>
                  <a:pt x="1247" y="11"/>
                </a:cubicBezTo>
                <a:cubicBezTo>
                  <a:pt x="1246" y="15"/>
                  <a:pt x="1250" y="19"/>
                  <a:pt x="1254" y="19"/>
                </a:cubicBezTo>
                <a:moveTo>
                  <a:pt x="1132" y="16"/>
                </a:moveTo>
                <a:cubicBezTo>
                  <a:pt x="1140" y="16"/>
                  <a:pt x="1148" y="16"/>
                  <a:pt x="1156" y="16"/>
                </a:cubicBezTo>
                <a:cubicBezTo>
                  <a:pt x="1160" y="16"/>
                  <a:pt x="1164" y="12"/>
                  <a:pt x="1164" y="8"/>
                </a:cubicBezTo>
                <a:cubicBezTo>
                  <a:pt x="1163" y="4"/>
                  <a:pt x="1160" y="0"/>
                  <a:pt x="1155" y="0"/>
                </a:cubicBezTo>
                <a:cubicBezTo>
                  <a:pt x="1147" y="0"/>
                  <a:pt x="1139" y="0"/>
                  <a:pt x="1131" y="0"/>
                </a:cubicBezTo>
                <a:cubicBezTo>
                  <a:pt x="1127" y="1"/>
                  <a:pt x="1124" y="4"/>
                  <a:pt x="1124" y="9"/>
                </a:cubicBezTo>
                <a:cubicBezTo>
                  <a:pt x="1124" y="13"/>
                  <a:pt x="1128" y="17"/>
                  <a:pt x="1132" y="16"/>
                </a:cubicBezTo>
                <a:moveTo>
                  <a:pt x="1010" y="26"/>
                </a:moveTo>
                <a:cubicBezTo>
                  <a:pt x="1018" y="25"/>
                  <a:pt x="1026" y="24"/>
                  <a:pt x="1034" y="23"/>
                </a:cubicBezTo>
                <a:cubicBezTo>
                  <a:pt x="1038" y="23"/>
                  <a:pt x="1041" y="19"/>
                  <a:pt x="1041" y="14"/>
                </a:cubicBezTo>
                <a:cubicBezTo>
                  <a:pt x="1040" y="10"/>
                  <a:pt x="1036" y="7"/>
                  <a:pt x="1032" y="7"/>
                </a:cubicBezTo>
                <a:cubicBezTo>
                  <a:pt x="1024" y="8"/>
                  <a:pt x="1016" y="9"/>
                  <a:pt x="1008" y="10"/>
                </a:cubicBezTo>
                <a:cubicBezTo>
                  <a:pt x="1004" y="11"/>
                  <a:pt x="1001" y="15"/>
                  <a:pt x="1001" y="19"/>
                </a:cubicBezTo>
                <a:cubicBezTo>
                  <a:pt x="1002" y="24"/>
                  <a:pt x="1006" y="27"/>
                  <a:pt x="1010" y="26"/>
                </a:cubicBezTo>
                <a:cubicBezTo>
                  <a:pt x="1010" y="26"/>
                  <a:pt x="1010" y="26"/>
                  <a:pt x="1010" y="26"/>
                </a:cubicBezTo>
                <a:moveTo>
                  <a:pt x="890" y="49"/>
                </a:moveTo>
                <a:cubicBezTo>
                  <a:pt x="898" y="47"/>
                  <a:pt x="905" y="45"/>
                  <a:pt x="913" y="44"/>
                </a:cubicBezTo>
                <a:cubicBezTo>
                  <a:pt x="917" y="43"/>
                  <a:pt x="920" y="38"/>
                  <a:pt x="919" y="34"/>
                </a:cubicBezTo>
                <a:cubicBezTo>
                  <a:pt x="918" y="30"/>
                  <a:pt x="914" y="27"/>
                  <a:pt x="910" y="28"/>
                </a:cubicBezTo>
                <a:cubicBezTo>
                  <a:pt x="902" y="30"/>
                  <a:pt x="894" y="32"/>
                  <a:pt x="886" y="33"/>
                </a:cubicBezTo>
                <a:cubicBezTo>
                  <a:pt x="882" y="34"/>
                  <a:pt x="879" y="39"/>
                  <a:pt x="880" y="43"/>
                </a:cubicBezTo>
                <a:cubicBezTo>
                  <a:pt x="881" y="47"/>
                  <a:pt x="886" y="50"/>
                  <a:pt x="890" y="49"/>
                </a:cubicBezTo>
                <a:moveTo>
                  <a:pt x="773" y="84"/>
                </a:moveTo>
                <a:cubicBezTo>
                  <a:pt x="780" y="82"/>
                  <a:pt x="788" y="79"/>
                  <a:pt x="795" y="77"/>
                </a:cubicBezTo>
                <a:cubicBezTo>
                  <a:pt x="800" y="75"/>
                  <a:pt x="802" y="71"/>
                  <a:pt x="800" y="66"/>
                </a:cubicBezTo>
                <a:cubicBezTo>
                  <a:pt x="799" y="62"/>
                  <a:pt x="794" y="60"/>
                  <a:pt x="790" y="61"/>
                </a:cubicBezTo>
                <a:cubicBezTo>
                  <a:pt x="783" y="64"/>
                  <a:pt x="775" y="67"/>
                  <a:pt x="768" y="69"/>
                </a:cubicBezTo>
                <a:cubicBezTo>
                  <a:pt x="763" y="71"/>
                  <a:pt x="761" y="75"/>
                  <a:pt x="763" y="80"/>
                </a:cubicBezTo>
                <a:cubicBezTo>
                  <a:pt x="764" y="84"/>
                  <a:pt x="769" y="86"/>
                  <a:pt x="773" y="84"/>
                </a:cubicBezTo>
                <a:cubicBezTo>
                  <a:pt x="773" y="84"/>
                  <a:pt x="773" y="84"/>
                  <a:pt x="773" y="84"/>
                </a:cubicBezTo>
                <a:moveTo>
                  <a:pt x="661" y="132"/>
                </a:moveTo>
                <a:cubicBezTo>
                  <a:pt x="668" y="129"/>
                  <a:pt x="675" y="125"/>
                  <a:pt x="682" y="122"/>
                </a:cubicBezTo>
                <a:cubicBezTo>
                  <a:pt x="686" y="120"/>
                  <a:pt x="688" y="115"/>
                  <a:pt x="686" y="111"/>
                </a:cubicBezTo>
                <a:cubicBezTo>
                  <a:pt x="684" y="107"/>
                  <a:pt x="679" y="106"/>
                  <a:pt x="675" y="107"/>
                </a:cubicBezTo>
                <a:cubicBezTo>
                  <a:pt x="668" y="111"/>
                  <a:pt x="661" y="114"/>
                  <a:pt x="654" y="118"/>
                </a:cubicBezTo>
                <a:cubicBezTo>
                  <a:pt x="650" y="120"/>
                  <a:pt x="648" y="124"/>
                  <a:pt x="650" y="128"/>
                </a:cubicBezTo>
                <a:cubicBezTo>
                  <a:pt x="652" y="132"/>
                  <a:pt x="657" y="134"/>
                  <a:pt x="661" y="132"/>
                </a:cubicBezTo>
                <a:moveTo>
                  <a:pt x="554" y="191"/>
                </a:moveTo>
                <a:cubicBezTo>
                  <a:pt x="561" y="187"/>
                  <a:pt x="567" y="183"/>
                  <a:pt x="574" y="179"/>
                </a:cubicBezTo>
                <a:cubicBezTo>
                  <a:pt x="578" y="177"/>
                  <a:pt x="579" y="172"/>
                  <a:pt x="577" y="168"/>
                </a:cubicBezTo>
                <a:cubicBezTo>
                  <a:pt x="575" y="164"/>
                  <a:pt x="570" y="163"/>
                  <a:pt x="566" y="165"/>
                </a:cubicBezTo>
                <a:cubicBezTo>
                  <a:pt x="559" y="169"/>
                  <a:pt x="552" y="174"/>
                  <a:pt x="545" y="178"/>
                </a:cubicBezTo>
                <a:cubicBezTo>
                  <a:pt x="542" y="180"/>
                  <a:pt x="541" y="185"/>
                  <a:pt x="543" y="189"/>
                </a:cubicBezTo>
                <a:cubicBezTo>
                  <a:pt x="545" y="193"/>
                  <a:pt x="550" y="194"/>
                  <a:pt x="554" y="191"/>
                </a:cubicBezTo>
                <a:moveTo>
                  <a:pt x="454" y="262"/>
                </a:moveTo>
                <a:cubicBezTo>
                  <a:pt x="460" y="257"/>
                  <a:pt x="466" y="252"/>
                  <a:pt x="473" y="247"/>
                </a:cubicBezTo>
                <a:cubicBezTo>
                  <a:pt x="476" y="245"/>
                  <a:pt x="477" y="240"/>
                  <a:pt x="474" y="236"/>
                </a:cubicBezTo>
                <a:cubicBezTo>
                  <a:pt x="472" y="233"/>
                  <a:pt x="467" y="232"/>
                  <a:pt x="463" y="235"/>
                </a:cubicBezTo>
                <a:cubicBezTo>
                  <a:pt x="457" y="240"/>
                  <a:pt x="450" y="244"/>
                  <a:pt x="444" y="249"/>
                </a:cubicBezTo>
                <a:cubicBezTo>
                  <a:pt x="441" y="252"/>
                  <a:pt x="440" y="257"/>
                  <a:pt x="443" y="261"/>
                </a:cubicBezTo>
                <a:cubicBezTo>
                  <a:pt x="446" y="264"/>
                  <a:pt x="451" y="265"/>
                  <a:pt x="454" y="262"/>
                </a:cubicBezTo>
                <a:moveTo>
                  <a:pt x="362" y="343"/>
                </a:moveTo>
                <a:cubicBezTo>
                  <a:pt x="368" y="337"/>
                  <a:pt x="374" y="332"/>
                  <a:pt x="379" y="326"/>
                </a:cubicBezTo>
                <a:cubicBezTo>
                  <a:pt x="383" y="323"/>
                  <a:pt x="383" y="318"/>
                  <a:pt x="380" y="315"/>
                </a:cubicBezTo>
                <a:cubicBezTo>
                  <a:pt x="377" y="312"/>
                  <a:pt x="372" y="311"/>
                  <a:pt x="368" y="315"/>
                </a:cubicBezTo>
                <a:cubicBezTo>
                  <a:pt x="363" y="320"/>
                  <a:pt x="357" y="326"/>
                  <a:pt x="351" y="331"/>
                </a:cubicBezTo>
                <a:cubicBezTo>
                  <a:pt x="348" y="334"/>
                  <a:pt x="348" y="339"/>
                  <a:pt x="351" y="342"/>
                </a:cubicBezTo>
                <a:cubicBezTo>
                  <a:pt x="354" y="346"/>
                  <a:pt x="359" y="346"/>
                  <a:pt x="362" y="343"/>
                </a:cubicBezTo>
                <a:moveTo>
                  <a:pt x="279" y="432"/>
                </a:moveTo>
                <a:cubicBezTo>
                  <a:pt x="284" y="426"/>
                  <a:pt x="289" y="420"/>
                  <a:pt x="295" y="414"/>
                </a:cubicBezTo>
                <a:cubicBezTo>
                  <a:pt x="298" y="411"/>
                  <a:pt x="297" y="406"/>
                  <a:pt x="294" y="403"/>
                </a:cubicBezTo>
                <a:cubicBezTo>
                  <a:pt x="290" y="400"/>
                  <a:pt x="285" y="401"/>
                  <a:pt x="283" y="404"/>
                </a:cubicBezTo>
                <a:cubicBezTo>
                  <a:pt x="277" y="410"/>
                  <a:pt x="272" y="416"/>
                  <a:pt x="267" y="422"/>
                </a:cubicBezTo>
                <a:cubicBezTo>
                  <a:pt x="264" y="426"/>
                  <a:pt x="265" y="431"/>
                  <a:pt x="268" y="434"/>
                </a:cubicBezTo>
                <a:cubicBezTo>
                  <a:pt x="271" y="436"/>
                  <a:pt x="277" y="436"/>
                  <a:pt x="279" y="432"/>
                </a:cubicBezTo>
                <a:moveTo>
                  <a:pt x="206" y="531"/>
                </a:moveTo>
                <a:cubicBezTo>
                  <a:pt x="211" y="524"/>
                  <a:pt x="215" y="518"/>
                  <a:pt x="220" y="511"/>
                </a:cubicBezTo>
                <a:cubicBezTo>
                  <a:pt x="222" y="507"/>
                  <a:pt x="221" y="502"/>
                  <a:pt x="218" y="500"/>
                </a:cubicBezTo>
                <a:cubicBezTo>
                  <a:pt x="214" y="497"/>
                  <a:pt x="209" y="498"/>
                  <a:pt x="207" y="502"/>
                </a:cubicBezTo>
                <a:cubicBezTo>
                  <a:pt x="202" y="508"/>
                  <a:pt x="198" y="515"/>
                  <a:pt x="193" y="522"/>
                </a:cubicBezTo>
                <a:cubicBezTo>
                  <a:pt x="191" y="525"/>
                  <a:pt x="192" y="530"/>
                  <a:pt x="195" y="533"/>
                </a:cubicBezTo>
                <a:cubicBezTo>
                  <a:pt x="199" y="535"/>
                  <a:pt x="204" y="534"/>
                  <a:pt x="206" y="531"/>
                </a:cubicBezTo>
                <a:moveTo>
                  <a:pt x="144" y="636"/>
                </a:moveTo>
                <a:cubicBezTo>
                  <a:pt x="148" y="629"/>
                  <a:pt x="152" y="622"/>
                  <a:pt x="156" y="615"/>
                </a:cubicBezTo>
                <a:cubicBezTo>
                  <a:pt x="158" y="611"/>
                  <a:pt x="156" y="606"/>
                  <a:pt x="152" y="604"/>
                </a:cubicBezTo>
                <a:cubicBezTo>
                  <a:pt x="148" y="602"/>
                  <a:pt x="144" y="604"/>
                  <a:pt x="141" y="607"/>
                </a:cubicBezTo>
                <a:cubicBezTo>
                  <a:pt x="138" y="614"/>
                  <a:pt x="134" y="622"/>
                  <a:pt x="130" y="629"/>
                </a:cubicBezTo>
                <a:cubicBezTo>
                  <a:pt x="128" y="633"/>
                  <a:pt x="130" y="637"/>
                  <a:pt x="134" y="639"/>
                </a:cubicBezTo>
                <a:cubicBezTo>
                  <a:pt x="138" y="641"/>
                  <a:pt x="142" y="640"/>
                  <a:pt x="144" y="636"/>
                </a:cubicBezTo>
                <a:moveTo>
                  <a:pt x="94" y="747"/>
                </a:moveTo>
                <a:cubicBezTo>
                  <a:pt x="97" y="740"/>
                  <a:pt x="100" y="733"/>
                  <a:pt x="103" y="725"/>
                </a:cubicBezTo>
                <a:cubicBezTo>
                  <a:pt x="104" y="721"/>
                  <a:pt x="103" y="717"/>
                  <a:pt x="98" y="715"/>
                </a:cubicBezTo>
                <a:cubicBezTo>
                  <a:pt x="94" y="713"/>
                  <a:pt x="90" y="715"/>
                  <a:pt x="88" y="719"/>
                </a:cubicBezTo>
                <a:cubicBezTo>
                  <a:pt x="85" y="727"/>
                  <a:pt x="82" y="734"/>
                  <a:pt x="79" y="742"/>
                </a:cubicBezTo>
                <a:cubicBezTo>
                  <a:pt x="77" y="746"/>
                  <a:pt x="79" y="750"/>
                  <a:pt x="84" y="752"/>
                </a:cubicBezTo>
                <a:cubicBezTo>
                  <a:pt x="88" y="754"/>
                  <a:pt x="92" y="752"/>
                  <a:pt x="94" y="747"/>
                </a:cubicBezTo>
                <a:moveTo>
                  <a:pt x="56" y="864"/>
                </a:moveTo>
                <a:cubicBezTo>
                  <a:pt x="58" y="856"/>
                  <a:pt x="60" y="848"/>
                  <a:pt x="62" y="841"/>
                </a:cubicBezTo>
                <a:cubicBezTo>
                  <a:pt x="63" y="837"/>
                  <a:pt x="61" y="832"/>
                  <a:pt x="57" y="831"/>
                </a:cubicBezTo>
                <a:cubicBezTo>
                  <a:pt x="52" y="830"/>
                  <a:pt x="48" y="832"/>
                  <a:pt x="47" y="836"/>
                </a:cubicBezTo>
                <a:cubicBezTo>
                  <a:pt x="44" y="844"/>
                  <a:pt x="42" y="852"/>
                  <a:pt x="40" y="859"/>
                </a:cubicBezTo>
                <a:cubicBezTo>
                  <a:pt x="39" y="864"/>
                  <a:pt x="42" y="868"/>
                  <a:pt x="46" y="869"/>
                </a:cubicBezTo>
                <a:cubicBezTo>
                  <a:pt x="50" y="870"/>
                  <a:pt x="55" y="868"/>
                  <a:pt x="56" y="864"/>
                </a:cubicBezTo>
                <a:cubicBezTo>
                  <a:pt x="56" y="864"/>
                  <a:pt x="56" y="864"/>
                  <a:pt x="56" y="864"/>
                </a:cubicBezTo>
                <a:moveTo>
                  <a:pt x="30" y="983"/>
                </a:moveTo>
                <a:cubicBezTo>
                  <a:pt x="31" y="975"/>
                  <a:pt x="33" y="967"/>
                  <a:pt x="34" y="960"/>
                </a:cubicBezTo>
                <a:cubicBezTo>
                  <a:pt x="35" y="955"/>
                  <a:pt x="32" y="951"/>
                  <a:pt x="28" y="950"/>
                </a:cubicBezTo>
                <a:cubicBezTo>
                  <a:pt x="23" y="950"/>
                  <a:pt x="19" y="953"/>
                  <a:pt x="18" y="957"/>
                </a:cubicBezTo>
                <a:cubicBezTo>
                  <a:pt x="17" y="965"/>
                  <a:pt x="16" y="973"/>
                  <a:pt x="14" y="981"/>
                </a:cubicBezTo>
                <a:cubicBezTo>
                  <a:pt x="14" y="985"/>
                  <a:pt x="17" y="989"/>
                  <a:pt x="21" y="990"/>
                </a:cubicBezTo>
                <a:cubicBezTo>
                  <a:pt x="25" y="990"/>
                  <a:pt x="29" y="987"/>
                  <a:pt x="30" y="983"/>
                </a:cubicBezTo>
                <a:moveTo>
                  <a:pt x="17" y="1105"/>
                </a:moveTo>
                <a:cubicBezTo>
                  <a:pt x="18" y="1097"/>
                  <a:pt x="18" y="1089"/>
                  <a:pt x="19" y="1081"/>
                </a:cubicBezTo>
                <a:cubicBezTo>
                  <a:pt x="19" y="1077"/>
                  <a:pt x="16" y="1073"/>
                  <a:pt x="11" y="1072"/>
                </a:cubicBezTo>
                <a:cubicBezTo>
                  <a:pt x="7" y="1072"/>
                  <a:pt x="3" y="1075"/>
                  <a:pt x="3" y="1080"/>
                </a:cubicBezTo>
                <a:cubicBezTo>
                  <a:pt x="2" y="1088"/>
                  <a:pt x="2" y="1096"/>
                  <a:pt x="1" y="1104"/>
                </a:cubicBezTo>
                <a:cubicBezTo>
                  <a:pt x="1" y="1108"/>
                  <a:pt x="5" y="1112"/>
                  <a:pt x="9" y="1112"/>
                </a:cubicBezTo>
                <a:cubicBezTo>
                  <a:pt x="13" y="1112"/>
                  <a:pt x="17" y="1109"/>
                  <a:pt x="17" y="1105"/>
                </a:cubicBezTo>
                <a:moveTo>
                  <a:pt x="17" y="1227"/>
                </a:moveTo>
                <a:cubicBezTo>
                  <a:pt x="17" y="1219"/>
                  <a:pt x="17" y="1211"/>
                  <a:pt x="16" y="1203"/>
                </a:cubicBezTo>
                <a:cubicBezTo>
                  <a:pt x="16" y="1199"/>
                  <a:pt x="13" y="1195"/>
                  <a:pt x="8" y="1195"/>
                </a:cubicBezTo>
                <a:cubicBezTo>
                  <a:pt x="4" y="1196"/>
                  <a:pt x="0" y="1199"/>
                  <a:pt x="0" y="1204"/>
                </a:cubicBezTo>
                <a:cubicBezTo>
                  <a:pt x="1" y="1212"/>
                  <a:pt x="1" y="1220"/>
                  <a:pt x="2" y="1228"/>
                </a:cubicBezTo>
                <a:cubicBezTo>
                  <a:pt x="2" y="1232"/>
                  <a:pt x="6" y="1236"/>
                  <a:pt x="10" y="1235"/>
                </a:cubicBezTo>
                <a:cubicBezTo>
                  <a:pt x="14" y="1235"/>
                  <a:pt x="18" y="1231"/>
                  <a:pt x="17" y="1227"/>
                </a:cubicBezTo>
                <a:moveTo>
                  <a:pt x="30" y="1348"/>
                </a:moveTo>
                <a:cubicBezTo>
                  <a:pt x="29" y="1341"/>
                  <a:pt x="28" y="1333"/>
                  <a:pt x="27" y="1325"/>
                </a:cubicBezTo>
                <a:cubicBezTo>
                  <a:pt x="26" y="1321"/>
                  <a:pt x="22" y="1318"/>
                  <a:pt x="18" y="1318"/>
                </a:cubicBezTo>
                <a:cubicBezTo>
                  <a:pt x="14" y="1319"/>
                  <a:pt x="10" y="1323"/>
                  <a:pt x="11" y="1327"/>
                </a:cubicBezTo>
                <a:cubicBezTo>
                  <a:pt x="12" y="1335"/>
                  <a:pt x="13" y="1343"/>
                  <a:pt x="15" y="1351"/>
                </a:cubicBezTo>
                <a:cubicBezTo>
                  <a:pt x="15" y="1355"/>
                  <a:pt x="19" y="1358"/>
                  <a:pt x="24" y="1358"/>
                </a:cubicBezTo>
                <a:cubicBezTo>
                  <a:pt x="28" y="1357"/>
                  <a:pt x="31" y="1353"/>
                  <a:pt x="30" y="1348"/>
                </a:cubicBezTo>
                <a:moveTo>
                  <a:pt x="56" y="1468"/>
                </a:moveTo>
                <a:cubicBezTo>
                  <a:pt x="54" y="1460"/>
                  <a:pt x="52" y="1453"/>
                  <a:pt x="50" y="1445"/>
                </a:cubicBezTo>
                <a:cubicBezTo>
                  <a:pt x="49" y="1441"/>
                  <a:pt x="45" y="1438"/>
                  <a:pt x="41" y="1439"/>
                </a:cubicBezTo>
                <a:cubicBezTo>
                  <a:pt x="36" y="1440"/>
                  <a:pt x="34" y="1445"/>
                  <a:pt x="35" y="1449"/>
                </a:cubicBezTo>
                <a:cubicBezTo>
                  <a:pt x="37" y="1457"/>
                  <a:pt x="39" y="1464"/>
                  <a:pt x="41" y="1472"/>
                </a:cubicBezTo>
                <a:cubicBezTo>
                  <a:pt x="42" y="1476"/>
                  <a:pt x="46" y="1479"/>
                  <a:pt x="51" y="1478"/>
                </a:cubicBezTo>
                <a:cubicBezTo>
                  <a:pt x="55" y="1477"/>
                  <a:pt x="57" y="1472"/>
                  <a:pt x="56" y="1468"/>
                </a:cubicBezTo>
                <a:moveTo>
                  <a:pt x="95" y="1584"/>
                </a:moveTo>
                <a:cubicBezTo>
                  <a:pt x="92" y="1577"/>
                  <a:pt x="89" y="1569"/>
                  <a:pt x="86" y="1562"/>
                </a:cubicBezTo>
                <a:cubicBezTo>
                  <a:pt x="85" y="1558"/>
                  <a:pt x="80" y="1555"/>
                  <a:pt x="76" y="1557"/>
                </a:cubicBezTo>
                <a:cubicBezTo>
                  <a:pt x="72" y="1559"/>
                  <a:pt x="70" y="1563"/>
                  <a:pt x="71" y="1567"/>
                </a:cubicBezTo>
                <a:cubicBezTo>
                  <a:pt x="74" y="1575"/>
                  <a:pt x="77" y="1582"/>
                  <a:pt x="80" y="1590"/>
                </a:cubicBezTo>
                <a:cubicBezTo>
                  <a:pt x="81" y="1594"/>
                  <a:pt x="86" y="1596"/>
                  <a:pt x="90" y="1594"/>
                </a:cubicBezTo>
                <a:cubicBezTo>
                  <a:pt x="94" y="1593"/>
                  <a:pt x="96" y="1588"/>
                  <a:pt x="95" y="1584"/>
                </a:cubicBezTo>
                <a:cubicBezTo>
                  <a:pt x="95" y="1584"/>
                  <a:pt x="95" y="1584"/>
                  <a:pt x="95" y="1584"/>
                </a:cubicBezTo>
                <a:moveTo>
                  <a:pt x="145" y="1695"/>
                </a:moveTo>
                <a:cubicBezTo>
                  <a:pt x="142" y="1688"/>
                  <a:pt x="138" y="1681"/>
                  <a:pt x="135" y="1674"/>
                </a:cubicBezTo>
                <a:cubicBezTo>
                  <a:pt x="133" y="1670"/>
                  <a:pt x="128" y="1668"/>
                  <a:pt x="124" y="1670"/>
                </a:cubicBezTo>
                <a:cubicBezTo>
                  <a:pt x="120" y="1672"/>
                  <a:pt x="118" y="1677"/>
                  <a:pt x="120" y="1681"/>
                </a:cubicBezTo>
                <a:cubicBezTo>
                  <a:pt x="124" y="1688"/>
                  <a:pt x="128" y="1695"/>
                  <a:pt x="131" y="1702"/>
                </a:cubicBezTo>
                <a:cubicBezTo>
                  <a:pt x="133" y="1706"/>
                  <a:pt x="138" y="1708"/>
                  <a:pt x="142" y="1706"/>
                </a:cubicBezTo>
                <a:cubicBezTo>
                  <a:pt x="146" y="1704"/>
                  <a:pt x="147" y="1699"/>
                  <a:pt x="145" y="1695"/>
                </a:cubicBezTo>
                <a:moveTo>
                  <a:pt x="208" y="1800"/>
                </a:moveTo>
                <a:cubicBezTo>
                  <a:pt x="203" y="1794"/>
                  <a:pt x="199" y="1787"/>
                  <a:pt x="195" y="1780"/>
                </a:cubicBezTo>
                <a:cubicBezTo>
                  <a:pt x="192" y="1777"/>
                  <a:pt x="187" y="1776"/>
                  <a:pt x="184" y="1778"/>
                </a:cubicBezTo>
                <a:cubicBezTo>
                  <a:pt x="180" y="1780"/>
                  <a:pt x="179" y="1785"/>
                  <a:pt x="181" y="1789"/>
                </a:cubicBezTo>
                <a:cubicBezTo>
                  <a:pt x="185" y="1796"/>
                  <a:pt x="190" y="1802"/>
                  <a:pt x="194" y="1809"/>
                </a:cubicBezTo>
                <a:cubicBezTo>
                  <a:pt x="197" y="1813"/>
                  <a:pt x="202" y="1814"/>
                  <a:pt x="205" y="1811"/>
                </a:cubicBezTo>
                <a:cubicBezTo>
                  <a:pt x="209" y="1809"/>
                  <a:pt x="210" y="1804"/>
                  <a:pt x="208" y="1800"/>
                </a:cubicBezTo>
                <a:cubicBezTo>
                  <a:pt x="208" y="1800"/>
                  <a:pt x="208" y="1800"/>
                  <a:pt x="208" y="1800"/>
                </a:cubicBezTo>
                <a:moveTo>
                  <a:pt x="281" y="1898"/>
                </a:moveTo>
                <a:cubicBezTo>
                  <a:pt x="276" y="1892"/>
                  <a:pt x="271" y="1886"/>
                  <a:pt x="266" y="1880"/>
                </a:cubicBezTo>
                <a:cubicBezTo>
                  <a:pt x="263" y="1876"/>
                  <a:pt x="258" y="1876"/>
                  <a:pt x="254" y="1879"/>
                </a:cubicBezTo>
                <a:cubicBezTo>
                  <a:pt x="251" y="1881"/>
                  <a:pt x="250" y="1886"/>
                  <a:pt x="253" y="1890"/>
                </a:cubicBezTo>
                <a:cubicBezTo>
                  <a:pt x="258" y="1896"/>
                  <a:pt x="263" y="1902"/>
                  <a:pt x="268" y="1908"/>
                </a:cubicBezTo>
                <a:cubicBezTo>
                  <a:pt x="271" y="1912"/>
                  <a:pt x="276" y="1912"/>
                  <a:pt x="280" y="1909"/>
                </a:cubicBezTo>
                <a:cubicBezTo>
                  <a:pt x="283" y="1907"/>
                  <a:pt x="283" y="1902"/>
                  <a:pt x="281" y="1898"/>
                </a:cubicBezTo>
                <a:cubicBezTo>
                  <a:pt x="281" y="1898"/>
                  <a:pt x="281" y="1898"/>
                  <a:pt x="281" y="1898"/>
                </a:cubicBezTo>
                <a:moveTo>
                  <a:pt x="364" y="1988"/>
                </a:moveTo>
                <a:cubicBezTo>
                  <a:pt x="358" y="1982"/>
                  <a:pt x="352" y="1977"/>
                  <a:pt x="347" y="1971"/>
                </a:cubicBezTo>
                <a:cubicBezTo>
                  <a:pt x="344" y="1968"/>
                  <a:pt x="339" y="1968"/>
                  <a:pt x="335" y="1971"/>
                </a:cubicBezTo>
                <a:cubicBezTo>
                  <a:pt x="332" y="1974"/>
                  <a:pt x="332" y="1979"/>
                  <a:pt x="335" y="1982"/>
                </a:cubicBezTo>
                <a:cubicBezTo>
                  <a:pt x="341" y="1988"/>
                  <a:pt x="347" y="1994"/>
                  <a:pt x="352" y="1999"/>
                </a:cubicBezTo>
                <a:cubicBezTo>
                  <a:pt x="356" y="2002"/>
                  <a:pt x="361" y="2002"/>
                  <a:pt x="364" y="1999"/>
                </a:cubicBezTo>
                <a:cubicBezTo>
                  <a:pt x="367" y="1996"/>
                  <a:pt x="367" y="1991"/>
                  <a:pt x="364" y="1988"/>
                </a:cubicBezTo>
                <a:moveTo>
                  <a:pt x="456" y="2068"/>
                </a:moveTo>
                <a:cubicBezTo>
                  <a:pt x="449" y="2064"/>
                  <a:pt x="443" y="2059"/>
                  <a:pt x="437" y="2054"/>
                </a:cubicBezTo>
                <a:cubicBezTo>
                  <a:pt x="434" y="2051"/>
                  <a:pt x="429" y="2051"/>
                  <a:pt x="426" y="2055"/>
                </a:cubicBezTo>
                <a:cubicBezTo>
                  <a:pt x="423" y="2058"/>
                  <a:pt x="424" y="2063"/>
                  <a:pt x="427" y="2066"/>
                </a:cubicBezTo>
                <a:cubicBezTo>
                  <a:pt x="433" y="2071"/>
                  <a:pt x="439" y="2076"/>
                  <a:pt x="446" y="2081"/>
                </a:cubicBezTo>
                <a:cubicBezTo>
                  <a:pt x="449" y="2084"/>
                  <a:pt x="454" y="2083"/>
                  <a:pt x="457" y="2080"/>
                </a:cubicBezTo>
                <a:cubicBezTo>
                  <a:pt x="460" y="2076"/>
                  <a:pt x="459" y="2071"/>
                  <a:pt x="456" y="2068"/>
                </a:cubicBezTo>
                <a:moveTo>
                  <a:pt x="556" y="2139"/>
                </a:moveTo>
                <a:cubicBezTo>
                  <a:pt x="549" y="2135"/>
                  <a:pt x="542" y="2130"/>
                  <a:pt x="536" y="2126"/>
                </a:cubicBezTo>
                <a:cubicBezTo>
                  <a:pt x="532" y="2123"/>
                  <a:pt x="527" y="2125"/>
                  <a:pt x="525" y="2128"/>
                </a:cubicBezTo>
                <a:cubicBezTo>
                  <a:pt x="522" y="2132"/>
                  <a:pt x="523" y="2137"/>
                  <a:pt x="527" y="2139"/>
                </a:cubicBezTo>
                <a:cubicBezTo>
                  <a:pt x="534" y="2144"/>
                  <a:pt x="540" y="2148"/>
                  <a:pt x="547" y="2152"/>
                </a:cubicBezTo>
                <a:cubicBezTo>
                  <a:pt x="551" y="2155"/>
                  <a:pt x="556" y="2153"/>
                  <a:pt x="558" y="2150"/>
                </a:cubicBezTo>
                <a:cubicBezTo>
                  <a:pt x="561" y="2146"/>
                  <a:pt x="559" y="2141"/>
                  <a:pt x="556" y="2139"/>
                </a:cubicBezTo>
                <a:moveTo>
                  <a:pt x="663" y="2198"/>
                </a:moveTo>
                <a:cubicBezTo>
                  <a:pt x="656" y="2195"/>
                  <a:pt x="648" y="2191"/>
                  <a:pt x="641" y="2187"/>
                </a:cubicBezTo>
                <a:cubicBezTo>
                  <a:pt x="637" y="2185"/>
                  <a:pt x="633" y="2187"/>
                  <a:pt x="631" y="2191"/>
                </a:cubicBezTo>
                <a:cubicBezTo>
                  <a:pt x="629" y="2195"/>
                  <a:pt x="630" y="2200"/>
                  <a:pt x="634" y="2202"/>
                </a:cubicBezTo>
                <a:cubicBezTo>
                  <a:pt x="641" y="2205"/>
                  <a:pt x="648" y="2209"/>
                  <a:pt x="656" y="2212"/>
                </a:cubicBezTo>
                <a:cubicBezTo>
                  <a:pt x="660" y="2214"/>
                  <a:pt x="664" y="2213"/>
                  <a:pt x="666" y="2209"/>
                </a:cubicBezTo>
                <a:cubicBezTo>
                  <a:pt x="668" y="2205"/>
                  <a:pt x="667" y="2200"/>
                  <a:pt x="663" y="2198"/>
                </a:cubicBezTo>
                <a:moveTo>
                  <a:pt x="775" y="2246"/>
                </a:moveTo>
                <a:cubicBezTo>
                  <a:pt x="768" y="2243"/>
                  <a:pt x="761" y="2240"/>
                  <a:pt x="753" y="2237"/>
                </a:cubicBezTo>
                <a:cubicBezTo>
                  <a:pt x="749" y="2236"/>
                  <a:pt x="744" y="2238"/>
                  <a:pt x="743" y="2242"/>
                </a:cubicBezTo>
                <a:cubicBezTo>
                  <a:pt x="741" y="2246"/>
                  <a:pt x="743" y="2251"/>
                  <a:pt x="747" y="2252"/>
                </a:cubicBezTo>
                <a:cubicBezTo>
                  <a:pt x="755" y="2255"/>
                  <a:pt x="762" y="2258"/>
                  <a:pt x="770" y="2261"/>
                </a:cubicBezTo>
                <a:cubicBezTo>
                  <a:pt x="774" y="2262"/>
                  <a:pt x="779" y="2260"/>
                  <a:pt x="780" y="2256"/>
                </a:cubicBezTo>
                <a:cubicBezTo>
                  <a:pt x="782" y="2252"/>
                  <a:pt x="780" y="2247"/>
                  <a:pt x="775" y="2246"/>
                </a:cubicBezTo>
                <a:moveTo>
                  <a:pt x="892" y="2281"/>
                </a:moveTo>
                <a:cubicBezTo>
                  <a:pt x="885" y="2279"/>
                  <a:pt x="877" y="2277"/>
                  <a:pt x="869" y="2275"/>
                </a:cubicBezTo>
                <a:cubicBezTo>
                  <a:pt x="865" y="2274"/>
                  <a:pt x="861" y="2276"/>
                  <a:pt x="860" y="2281"/>
                </a:cubicBezTo>
                <a:cubicBezTo>
                  <a:pt x="859" y="2285"/>
                  <a:pt x="861" y="2289"/>
                  <a:pt x="865" y="2290"/>
                </a:cubicBezTo>
                <a:cubicBezTo>
                  <a:pt x="873" y="2292"/>
                  <a:pt x="881" y="2294"/>
                  <a:pt x="889" y="2296"/>
                </a:cubicBezTo>
                <a:cubicBezTo>
                  <a:pt x="893" y="2297"/>
                  <a:pt x="897" y="2295"/>
                  <a:pt x="898" y="2290"/>
                </a:cubicBezTo>
                <a:cubicBezTo>
                  <a:pt x="899" y="2286"/>
                  <a:pt x="897" y="2282"/>
                  <a:pt x="892" y="2281"/>
                </a:cubicBezTo>
                <a:moveTo>
                  <a:pt x="1013" y="2303"/>
                </a:moveTo>
                <a:cubicBezTo>
                  <a:pt x="1005" y="2302"/>
                  <a:pt x="997" y="2301"/>
                  <a:pt x="989" y="2300"/>
                </a:cubicBezTo>
                <a:cubicBezTo>
                  <a:pt x="985" y="2299"/>
                  <a:pt x="981" y="2302"/>
                  <a:pt x="980" y="2307"/>
                </a:cubicBezTo>
                <a:cubicBezTo>
                  <a:pt x="979" y="2311"/>
                  <a:pt x="982" y="2315"/>
                  <a:pt x="987" y="2316"/>
                </a:cubicBezTo>
                <a:cubicBezTo>
                  <a:pt x="995" y="2317"/>
                  <a:pt x="1003" y="2318"/>
                  <a:pt x="1010" y="2319"/>
                </a:cubicBezTo>
                <a:cubicBezTo>
                  <a:pt x="1015" y="2320"/>
                  <a:pt x="1019" y="2317"/>
                  <a:pt x="1019" y="2312"/>
                </a:cubicBezTo>
                <a:cubicBezTo>
                  <a:pt x="1020" y="2308"/>
                  <a:pt x="1017" y="2304"/>
                  <a:pt x="1013" y="2303"/>
                </a:cubicBezTo>
                <a:moveTo>
                  <a:pt x="1134" y="2313"/>
                </a:moveTo>
                <a:cubicBezTo>
                  <a:pt x="1127" y="2313"/>
                  <a:pt x="1119" y="2312"/>
                  <a:pt x="1111" y="2312"/>
                </a:cubicBezTo>
                <a:cubicBezTo>
                  <a:pt x="1106" y="2312"/>
                  <a:pt x="1103" y="2315"/>
                  <a:pt x="1102" y="2319"/>
                </a:cubicBezTo>
                <a:cubicBezTo>
                  <a:pt x="1102" y="2324"/>
                  <a:pt x="1106" y="2328"/>
                  <a:pt x="1110" y="2328"/>
                </a:cubicBezTo>
                <a:cubicBezTo>
                  <a:pt x="1118" y="2328"/>
                  <a:pt x="1126" y="2329"/>
                  <a:pt x="1134" y="2329"/>
                </a:cubicBezTo>
                <a:cubicBezTo>
                  <a:pt x="1138" y="2329"/>
                  <a:pt x="1142" y="2325"/>
                  <a:pt x="1142" y="2321"/>
                </a:cubicBezTo>
                <a:cubicBezTo>
                  <a:pt x="1142" y="2316"/>
                  <a:pt x="1139" y="2313"/>
                  <a:pt x="1134" y="2313"/>
                </a:cubicBezTo>
                <a:moveTo>
                  <a:pt x="1257" y="2309"/>
                </a:moveTo>
                <a:cubicBezTo>
                  <a:pt x="1249" y="2310"/>
                  <a:pt x="1241" y="2311"/>
                  <a:pt x="1233" y="2311"/>
                </a:cubicBezTo>
                <a:cubicBezTo>
                  <a:pt x="1229" y="2311"/>
                  <a:pt x="1225" y="2315"/>
                  <a:pt x="1226" y="2320"/>
                </a:cubicBezTo>
                <a:cubicBezTo>
                  <a:pt x="1226" y="2324"/>
                  <a:pt x="1230" y="2327"/>
                  <a:pt x="1234" y="2327"/>
                </a:cubicBezTo>
                <a:cubicBezTo>
                  <a:pt x="1242" y="2327"/>
                  <a:pt x="1250" y="2326"/>
                  <a:pt x="1258" y="2325"/>
                </a:cubicBezTo>
                <a:cubicBezTo>
                  <a:pt x="1262" y="2325"/>
                  <a:pt x="1266" y="2321"/>
                  <a:pt x="1265" y="2317"/>
                </a:cubicBezTo>
                <a:cubicBezTo>
                  <a:pt x="1265" y="2312"/>
                  <a:pt x="1261" y="2309"/>
                  <a:pt x="1257" y="2309"/>
                </a:cubicBezTo>
                <a:moveTo>
                  <a:pt x="1378" y="2293"/>
                </a:moveTo>
                <a:cubicBezTo>
                  <a:pt x="1370" y="2295"/>
                  <a:pt x="1362" y="2296"/>
                  <a:pt x="1354" y="2297"/>
                </a:cubicBezTo>
                <a:cubicBezTo>
                  <a:pt x="1350" y="2298"/>
                  <a:pt x="1347" y="2302"/>
                  <a:pt x="1348" y="2307"/>
                </a:cubicBezTo>
                <a:cubicBezTo>
                  <a:pt x="1349" y="2311"/>
                  <a:pt x="1353" y="2314"/>
                  <a:pt x="1357" y="2313"/>
                </a:cubicBezTo>
                <a:cubicBezTo>
                  <a:pt x="1365" y="2312"/>
                  <a:pt x="1373" y="2311"/>
                  <a:pt x="1381" y="2309"/>
                </a:cubicBezTo>
                <a:cubicBezTo>
                  <a:pt x="1385" y="2308"/>
                  <a:pt x="1388" y="2304"/>
                  <a:pt x="1387" y="2300"/>
                </a:cubicBezTo>
                <a:cubicBezTo>
                  <a:pt x="1386" y="2295"/>
                  <a:pt x="1382" y="2292"/>
                  <a:pt x="1378" y="2293"/>
                </a:cubicBezTo>
                <a:moveTo>
                  <a:pt x="1497" y="2264"/>
                </a:moveTo>
                <a:cubicBezTo>
                  <a:pt x="1489" y="2267"/>
                  <a:pt x="1481" y="2269"/>
                  <a:pt x="1474" y="2271"/>
                </a:cubicBezTo>
                <a:cubicBezTo>
                  <a:pt x="1470" y="2272"/>
                  <a:pt x="1467" y="2277"/>
                  <a:pt x="1468" y="2281"/>
                </a:cubicBezTo>
                <a:cubicBezTo>
                  <a:pt x="1469" y="2285"/>
                  <a:pt x="1474" y="2288"/>
                  <a:pt x="1478" y="2286"/>
                </a:cubicBezTo>
                <a:cubicBezTo>
                  <a:pt x="1486" y="2284"/>
                  <a:pt x="1493" y="2282"/>
                  <a:pt x="1501" y="2280"/>
                </a:cubicBezTo>
                <a:cubicBezTo>
                  <a:pt x="1505" y="2278"/>
                  <a:pt x="1508" y="2274"/>
                  <a:pt x="1506" y="2270"/>
                </a:cubicBezTo>
                <a:cubicBezTo>
                  <a:pt x="1505" y="2265"/>
                  <a:pt x="1501" y="2263"/>
                  <a:pt x="1497" y="2264"/>
                </a:cubicBezTo>
                <a:cubicBezTo>
                  <a:pt x="1497" y="2264"/>
                  <a:pt x="1497" y="2264"/>
                  <a:pt x="1497" y="2264"/>
                </a:cubicBezTo>
                <a:moveTo>
                  <a:pt x="1611" y="2223"/>
                </a:moveTo>
                <a:cubicBezTo>
                  <a:pt x="1604" y="2226"/>
                  <a:pt x="1597" y="2229"/>
                  <a:pt x="1590" y="2232"/>
                </a:cubicBezTo>
                <a:cubicBezTo>
                  <a:pt x="1585" y="2233"/>
                  <a:pt x="1583" y="2238"/>
                  <a:pt x="1585" y="2242"/>
                </a:cubicBezTo>
                <a:cubicBezTo>
                  <a:pt x="1587" y="2246"/>
                  <a:pt x="1591" y="2248"/>
                  <a:pt x="1596" y="2247"/>
                </a:cubicBezTo>
                <a:cubicBezTo>
                  <a:pt x="1603" y="2244"/>
                  <a:pt x="1610" y="2241"/>
                  <a:pt x="1618" y="2238"/>
                </a:cubicBezTo>
                <a:cubicBezTo>
                  <a:pt x="1622" y="2236"/>
                  <a:pt x="1624" y="2231"/>
                  <a:pt x="1622" y="2227"/>
                </a:cubicBezTo>
                <a:cubicBezTo>
                  <a:pt x="1620" y="2223"/>
                  <a:pt x="1615" y="2221"/>
                  <a:pt x="1611" y="2223"/>
                </a:cubicBezTo>
                <a:moveTo>
                  <a:pt x="1721" y="2169"/>
                </a:moveTo>
                <a:cubicBezTo>
                  <a:pt x="1714" y="2173"/>
                  <a:pt x="1707" y="2177"/>
                  <a:pt x="1700" y="2181"/>
                </a:cubicBezTo>
                <a:cubicBezTo>
                  <a:pt x="1697" y="2183"/>
                  <a:pt x="1695" y="2188"/>
                  <a:pt x="1697" y="2191"/>
                </a:cubicBezTo>
                <a:cubicBezTo>
                  <a:pt x="1699" y="2195"/>
                  <a:pt x="1704" y="2197"/>
                  <a:pt x="1708" y="2195"/>
                </a:cubicBezTo>
                <a:cubicBezTo>
                  <a:pt x="1715" y="2191"/>
                  <a:pt x="1722" y="2187"/>
                  <a:pt x="1729" y="2183"/>
                </a:cubicBezTo>
                <a:cubicBezTo>
                  <a:pt x="1733" y="2181"/>
                  <a:pt x="1734" y="2176"/>
                  <a:pt x="1732" y="2172"/>
                </a:cubicBezTo>
                <a:cubicBezTo>
                  <a:pt x="1730" y="2169"/>
                  <a:pt x="1725" y="2167"/>
                  <a:pt x="1721" y="2169"/>
                </a:cubicBezTo>
                <a:moveTo>
                  <a:pt x="1825" y="2104"/>
                </a:moveTo>
                <a:cubicBezTo>
                  <a:pt x="1818" y="2109"/>
                  <a:pt x="1812" y="2113"/>
                  <a:pt x="1805" y="2118"/>
                </a:cubicBezTo>
                <a:cubicBezTo>
                  <a:pt x="1802" y="2120"/>
                  <a:pt x="1801" y="2125"/>
                  <a:pt x="1803" y="2129"/>
                </a:cubicBezTo>
                <a:cubicBezTo>
                  <a:pt x="1806" y="2133"/>
                  <a:pt x="1810" y="2134"/>
                  <a:pt x="1814" y="2131"/>
                </a:cubicBezTo>
                <a:cubicBezTo>
                  <a:pt x="1821" y="2127"/>
                  <a:pt x="1827" y="2122"/>
                  <a:pt x="1834" y="2118"/>
                </a:cubicBezTo>
                <a:cubicBezTo>
                  <a:pt x="1837" y="2115"/>
                  <a:pt x="1838" y="2110"/>
                  <a:pt x="1836" y="2106"/>
                </a:cubicBezTo>
                <a:cubicBezTo>
                  <a:pt x="1833" y="2103"/>
                  <a:pt x="1828" y="2102"/>
                  <a:pt x="1825" y="2104"/>
                </a:cubicBezTo>
                <a:cubicBezTo>
                  <a:pt x="1825" y="2104"/>
                  <a:pt x="1825" y="2104"/>
                  <a:pt x="1825" y="2104"/>
                </a:cubicBezTo>
                <a:moveTo>
                  <a:pt x="1921" y="2029"/>
                </a:moveTo>
                <a:cubicBezTo>
                  <a:pt x="1915" y="2034"/>
                  <a:pt x="1909" y="2039"/>
                  <a:pt x="1903" y="2044"/>
                </a:cubicBezTo>
                <a:cubicBezTo>
                  <a:pt x="1899" y="2047"/>
                  <a:pt x="1899" y="2052"/>
                  <a:pt x="1902" y="2056"/>
                </a:cubicBezTo>
                <a:cubicBezTo>
                  <a:pt x="1905" y="2059"/>
                  <a:pt x="1910" y="2059"/>
                  <a:pt x="1913" y="2057"/>
                </a:cubicBezTo>
                <a:cubicBezTo>
                  <a:pt x="1919" y="2051"/>
                  <a:pt x="1925" y="2046"/>
                  <a:pt x="1931" y="2041"/>
                </a:cubicBezTo>
                <a:cubicBezTo>
                  <a:pt x="1935" y="2038"/>
                  <a:pt x="1935" y="2033"/>
                  <a:pt x="1932" y="2030"/>
                </a:cubicBezTo>
                <a:cubicBezTo>
                  <a:pt x="1929" y="2026"/>
                  <a:pt x="1924" y="2026"/>
                  <a:pt x="1921" y="2029"/>
                </a:cubicBezTo>
                <a:moveTo>
                  <a:pt x="2008" y="1944"/>
                </a:moveTo>
                <a:cubicBezTo>
                  <a:pt x="2003" y="1949"/>
                  <a:pt x="1998" y="1955"/>
                  <a:pt x="1992" y="1961"/>
                </a:cubicBezTo>
                <a:cubicBezTo>
                  <a:pt x="1989" y="1964"/>
                  <a:pt x="1989" y="1969"/>
                  <a:pt x="1992" y="1972"/>
                </a:cubicBezTo>
                <a:cubicBezTo>
                  <a:pt x="1995" y="1975"/>
                  <a:pt x="2001" y="1975"/>
                  <a:pt x="2004" y="1972"/>
                </a:cubicBezTo>
                <a:cubicBezTo>
                  <a:pt x="2009" y="1966"/>
                  <a:pt x="2015" y="1960"/>
                  <a:pt x="2020" y="1954"/>
                </a:cubicBezTo>
                <a:cubicBezTo>
                  <a:pt x="2023" y="1951"/>
                  <a:pt x="2023" y="1946"/>
                  <a:pt x="2020" y="1943"/>
                </a:cubicBezTo>
                <a:cubicBezTo>
                  <a:pt x="2016" y="1940"/>
                  <a:pt x="2011" y="1940"/>
                  <a:pt x="2008" y="1944"/>
                </a:cubicBezTo>
                <a:moveTo>
                  <a:pt x="2086" y="1850"/>
                </a:moveTo>
                <a:cubicBezTo>
                  <a:pt x="2082" y="1856"/>
                  <a:pt x="2077" y="1862"/>
                  <a:pt x="2072" y="1868"/>
                </a:cubicBezTo>
                <a:cubicBezTo>
                  <a:pt x="2069" y="1872"/>
                  <a:pt x="2070" y="1877"/>
                  <a:pt x="2073" y="1880"/>
                </a:cubicBezTo>
                <a:cubicBezTo>
                  <a:pt x="2077" y="1882"/>
                  <a:pt x="2082" y="1882"/>
                  <a:pt x="2085" y="1878"/>
                </a:cubicBezTo>
                <a:cubicBezTo>
                  <a:pt x="2090" y="1872"/>
                  <a:pt x="2094" y="1866"/>
                  <a:pt x="2099" y="1859"/>
                </a:cubicBezTo>
                <a:cubicBezTo>
                  <a:pt x="2102" y="1856"/>
                  <a:pt x="2101" y="1851"/>
                  <a:pt x="2098" y="1848"/>
                </a:cubicBezTo>
                <a:cubicBezTo>
                  <a:pt x="2094" y="1845"/>
                  <a:pt x="2089" y="1846"/>
                  <a:pt x="2086" y="1850"/>
                </a:cubicBezTo>
                <a:cubicBezTo>
                  <a:pt x="2086" y="1850"/>
                  <a:pt x="2086" y="1850"/>
                  <a:pt x="2086" y="1850"/>
                </a:cubicBezTo>
                <a:moveTo>
                  <a:pt x="2154" y="1748"/>
                </a:moveTo>
                <a:cubicBezTo>
                  <a:pt x="2150" y="1754"/>
                  <a:pt x="2146" y="1761"/>
                  <a:pt x="2142" y="1768"/>
                </a:cubicBezTo>
                <a:cubicBezTo>
                  <a:pt x="2140" y="1772"/>
                  <a:pt x="2141" y="1777"/>
                  <a:pt x="2144" y="1779"/>
                </a:cubicBezTo>
                <a:cubicBezTo>
                  <a:pt x="2148" y="1781"/>
                  <a:pt x="2153" y="1780"/>
                  <a:pt x="2155" y="1776"/>
                </a:cubicBezTo>
                <a:cubicBezTo>
                  <a:pt x="2160" y="1770"/>
                  <a:pt x="2164" y="1763"/>
                  <a:pt x="2168" y="1756"/>
                </a:cubicBezTo>
                <a:cubicBezTo>
                  <a:pt x="2170" y="1752"/>
                  <a:pt x="2169" y="1747"/>
                  <a:pt x="2165" y="1745"/>
                </a:cubicBezTo>
                <a:cubicBezTo>
                  <a:pt x="2161" y="1743"/>
                  <a:pt x="2156" y="1744"/>
                  <a:pt x="2154" y="1748"/>
                </a:cubicBezTo>
                <a:moveTo>
                  <a:pt x="2211" y="1639"/>
                </a:moveTo>
                <a:cubicBezTo>
                  <a:pt x="2207" y="1646"/>
                  <a:pt x="2204" y="1654"/>
                  <a:pt x="2201" y="1661"/>
                </a:cubicBezTo>
                <a:cubicBezTo>
                  <a:pt x="2199" y="1665"/>
                  <a:pt x="2200" y="1669"/>
                  <a:pt x="2204" y="1671"/>
                </a:cubicBezTo>
                <a:cubicBezTo>
                  <a:pt x="2208" y="1673"/>
                  <a:pt x="2213" y="1672"/>
                  <a:pt x="2215" y="1668"/>
                </a:cubicBezTo>
                <a:cubicBezTo>
                  <a:pt x="2218" y="1660"/>
                  <a:pt x="2222" y="1653"/>
                  <a:pt x="2225" y="1646"/>
                </a:cubicBezTo>
                <a:cubicBezTo>
                  <a:pt x="2227" y="1642"/>
                  <a:pt x="2225" y="1637"/>
                  <a:pt x="2221" y="1635"/>
                </a:cubicBezTo>
                <a:cubicBezTo>
                  <a:pt x="2217" y="1633"/>
                  <a:pt x="2212" y="1635"/>
                  <a:pt x="2211" y="1639"/>
                </a:cubicBezTo>
                <a:moveTo>
                  <a:pt x="2255" y="1525"/>
                </a:moveTo>
                <a:cubicBezTo>
                  <a:pt x="2253" y="1533"/>
                  <a:pt x="2250" y="1540"/>
                  <a:pt x="2247" y="1548"/>
                </a:cubicBezTo>
                <a:cubicBezTo>
                  <a:pt x="2246" y="1552"/>
                  <a:pt x="2248" y="1556"/>
                  <a:pt x="2252" y="1558"/>
                </a:cubicBezTo>
                <a:cubicBezTo>
                  <a:pt x="2257" y="1559"/>
                  <a:pt x="2261" y="1557"/>
                  <a:pt x="2263" y="1553"/>
                </a:cubicBezTo>
                <a:cubicBezTo>
                  <a:pt x="2265" y="1545"/>
                  <a:pt x="2268" y="1538"/>
                  <a:pt x="2270" y="1530"/>
                </a:cubicBezTo>
                <a:cubicBezTo>
                  <a:pt x="2272" y="1526"/>
                  <a:pt x="2269" y="1522"/>
                  <a:pt x="2265" y="1520"/>
                </a:cubicBezTo>
                <a:cubicBezTo>
                  <a:pt x="2261" y="1519"/>
                  <a:pt x="2257" y="1521"/>
                  <a:pt x="2255" y="1525"/>
                </a:cubicBezTo>
                <a:moveTo>
                  <a:pt x="2287" y="1407"/>
                </a:moveTo>
                <a:cubicBezTo>
                  <a:pt x="2286" y="1415"/>
                  <a:pt x="2284" y="1423"/>
                  <a:pt x="2282" y="1430"/>
                </a:cubicBezTo>
                <a:cubicBezTo>
                  <a:pt x="2281" y="1435"/>
                  <a:pt x="2284" y="1439"/>
                  <a:pt x="2288" y="1440"/>
                </a:cubicBezTo>
                <a:cubicBezTo>
                  <a:pt x="2292" y="1441"/>
                  <a:pt x="2297" y="1438"/>
                  <a:pt x="2298" y="1434"/>
                </a:cubicBezTo>
                <a:cubicBezTo>
                  <a:pt x="2299" y="1426"/>
                  <a:pt x="2301" y="1418"/>
                  <a:pt x="2303" y="1411"/>
                </a:cubicBezTo>
                <a:cubicBezTo>
                  <a:pt x="2304" y="1406"/>
                  <a:pt x="2301" y="1402"/>
                  <a:pt x="2297" y="1401"/>
                </a:cubicBezTo>
                <a:cubicBezTo>
                  <a:pt x="2292" y="1400"/>
                  <a:pt x="2288" y="1403"/>
                  <a:pt x="2287" y="1407"/>
                </a:cubicBezTo>
                <a:moveTo>
                  <a:pt x="2307" y="1287"/>
                </a:moveTo>
                <a:cubicBezTo>
                  <a:pt x="2306" y="1294"/>
                  <a:pt x="2305" y="1302"/>
                  <a:pt x="2304" y="1310"/>
                </a:cubicBezTo>
                <a:cubicBezTo>
                  <a:pt x="2303" y="1314"/>
                  <a:pt x="2306" y="1318"/>
                  <a:pt x="2311" y="1319"/>
                </a:cubicBezTo>
                <a:cubicBezTo>
                  <a:pt x="2315" y="1320"/>
                  <a:pt x="2319" y="1317"/>
                  <a:pt x="2320" y="1312"/>
                </a:cubicBezTo>
                <a:cubicBezTo>
                  <a:pt x="2321" y="1304"/>
                  <a:pt x="2322" y="1296"/>
                  <a:pt x="2322" y="1288"/>
                </a:cubicBezTo>
                <a:cubicBezTo>
                  <a:pt x="2323" y="1284"/>
                  <a:pt x="2320" y="1280"/>
                  <a:pt x="2315" y="1279"/>
                </a:cubicBezTo>
                <a:cubicBezTo>
                  <a:pt x="2311" y="1279"/>
                  <a:pt x="2307" y="1282"/>
                  <a:pt x="2307" y="128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ïšḷiḋe">
            <a:extLst>
              <a:ext uri="{FF2B5EF4-FFF2-40B4-BE49-F238E27FC236}">
                <a16:creationId xmlns:a16="http://schemas.microsoft.com/office/drawing/2014/main" id="{C028AAD3-B0DA-407B-9D4E-04BFF42EF4C9}"/>
              </a:ext>
            </a:extLst>
          </p:cNvPr>
          <p:cNvSpPr/>
          <p:nvPr/>
        </p:nvSpPr>
        <p:spPr bwMode="auto">
          <a:xfrm>
            <a:off x="3817654" y="3337468"/>
            <a:ext cx="4562688" cy="4559063"/>
          </a:xfrm>
          <a:custGeom>
            <a:avLst/>
            <a:gdLst>
              <a:gd name="T0" fmla="*/ 2129 w 2129"/>
              <a:gd name="T1" fmla="*/ 1064 h 2127"/>
              <a:gd name="T2" fmla="*/ 2117 w 2129"/>
              <a:gd name="T3" fmla="*/ 970 h 2127"/>
              <a:gd name="T4" fmla="*/ 2089 w 2129"/>
              <a:gd name="T5" fmla="*/ 843 h 2127"/>
              <a:gd name="T6" fmla="*/ 2049 w 2129"/>
              <a:gd name="T7" fmla="*/ 703 h 2127"/>
              <a:gd name="T8" fmla="*/ 2049 w 2129"/>
              <a:gd name="T9" fmla="*/ 703 h 2127"/>
              <a:gd name="T10" fmla="*/ 2004 w 2129"/>
              <a:gd name="T11" fmla="*/ 581 h 2127"/>
              <a:gd name="T12" fmla="*/ 1953 w 2129"/>
              <a:gd name="T13" fmla="*/ 477 h 2127"/>
              <a:gd name="T14" fmla="*/ 1894 w 2129"/>
              <a:gd name="T15" fmla="*/ 397 h 2127"/>
              <a:gd name="T16" fmla="*/ 1811 w 2129"/>
              <a:gd name="T17" fmla="*/ 316 h 2127"/>
              <a:gd name="T18" fmla="*/ 1708 w 2129"/>
              <a:gd name="T19" fmla="*/ 236 h 2127"/>
              <a:gd name="T20" fmla="*/ 1587 w 2129"/>
              <a:gd name="T21" fmla="*/ 155 h 2127"/>
              <a:gd name="T22" fmla="*/ 1587 w 2129"/>
              <a:gd name="T23" fmla="*/ 155 h 2127"/>
              <a:gd name="T24" fmla="*/ 1474 w 2129"/>
              <a:gd name="T25" fmla="*/ 90 h 2127"/>
              <a:gd name="T26" fmla="*/ 1368 w 2129"/>
              <a:gd name="T27" fmla="*/ 43 h 2127"/>
              <a:gd name="T28" fmla="*/ 1271 w 2129"/>
              <a:gd name="T29" fmla="*/ 19 h 2127"/>
              <a:gd name="T30" fmla="*/ 1156 w 2129"/>
              <a:gd name="T31" fmla="*/ 11 h 2127"/>
              <a:gd name="T32" fmla="*/ 1025 w 2129"/>
              <a:gd name="T33" fmla="*/ 16 h 2127"/>
              <a:gd name="T34" fmla="*/ 881 w 2129"/>
              <a:gd name="T35" fmla="*/ 32 h 2127"/>
              <a:gd name="T36" fmla="*/ 881 w 2129"/>
              <a:gd name="T37" fmla="*/ 32 h 2127"/>
              <a:gd name="T38" fmla="*/ 752 w 2129"/>
              <a:gd name="T39" fmla="*/ 54 h 2127"/>
              <a:gd name="T40" fmla="*/ 641 w 2129"/>
              <a:gd name="T41" fmla="*/ 87 h 2127"/>
              <a:gd name="T42" fmla="*/ 552 w 2129"/>
              <a:gd name="T43" fmla="*/ 131 h 2127"/>
              <a:gd name="T44" fmla="*/ 458 w 2129"/>
              <a:gd name="T45" fmla="*/ 199 h 2127"/>
              <a:gd name="T46" fmla="*/ 361 w 2129"/>
              <a:gd name="T47" fmla="*/ 286 h 2127"/>
              <a:gd name="T48" fmla="*/ 261 w 2129"/>
              <a:gd name="T49" fmla="*/ 391 h 2127"/>
              <a:gd name="T50" fmla="*/ 261 w 2129"/>
              <a:gd name="T51" fmla="*/ 391 h 2127"/>
              <a:gd name="T52" fmla="*/ 177 w 2129"/>
              <a:gd name="T53" fmla="*/ 491 h 2127"/>
              <a:gd name="T54" fmla="*/ 113 w 2129"/>
              <a:gd name="T55" fmla="*/ 587 h 2127"/>
              <a:gd name="T56" fmla="*/ 72 w 2129"/>
              <a:gd name="T57" fmla="*/ 678 h 2127"/>
              <a:gd name="T58" fmla="*/ 44 w 2129"/>
              <a:gd name="T59" fmla="*/ 790 h 2127"/>
              <a:gd name="T60" fmla="*/ 26 w 2129"/>
              <a:gd name="T61" fmla="*/ 920 h 2127"/>
              <a:gd name="T62" fmla="*/ 16 w 2129"/>
              <a:gd name="T63" fmla="*/ 1065 h 2127"/>
              <a:gd name="T64" fmla="*/ 0 w 2129"/>
              <a:gd name="T65" fmla="*/ 1065 h 2127"/>
              <a:gd name="T66" fmla="*/ 5 w 2129"/>
              <a:gd name="T67" fmla="*/ 1165 h 2127"/>
              <a:gd name="T68" fmla="*/ 30 w 2129"/>
              <a:gd name="T69" fmla="*/ 1277 h 2127"/>
              <a:gd name="T70" fmla="*/ 72 w 2129"/>
              <a:gd name="T71" fmla="*/ 1401 h 2127"/>
              <a:gd name="T72" fmla="*/ 128 w 2129"/>
              <a:gd name="T73" fmla="*/ 1535 h 2127"/>
              <a:gd name="T74" fmla="*/ 128 w 2129"/>
              <a:gd name="T75" fmla="*/ 1535 h 2127"/>
              <a:gd name="T76" fmla="*/ 187 w 2129"/>
              <a:gd name="T77" fmla="*/ 1652 h 2127"/>
              <a:gd name="T78" fmla="*/ 250 w 2129"/>
              <a:gd name="T79" fmla="*/ 1748 h 2127"/>
              <a:gd name="T80" fmla="*/ 317 w 2129"/>
              <a:gd name="T81" fmla="*/ 1822 h 2127"/>
              <a:gd name="T82" fmla="*/ 409 w 2129"/>
              <a:gd name="T83" fmla="*/ 1892 h 2127"/>
              <a:gd name="T84" fmla="*/ 520 w 2129"/>
              <a:gd name="T85" fmla="*/ 1960 h 2127"/>
              <a:gd name="T86" fmla="*/ 650 w 2129"/>
              <a:gd name="T87" fmla="*/ 2027 h 2127"/>
              <a:gd name="T88" fmla="*/ 650 w 2129"/>
              <a:gd name="T89" fmla="*/ 2027 h 2127"/>
              <a:gd name="T90" fmla="*/ 770 w 2129"/>
              <a:gd name="T91" fmla="*/ 2078 h 2127"/>
              <a:gd name="T92" fmla="*/ 880 w 2129"/>
              <a:gd name="T93" fmla="*/ 2112 h 2127"/>
              <a:gd name="T94" fmla="*/ 979 w 2129"/>
              <a:gd name="T95" fmla="*/ 2125 h 2127"/>
              <a:gd name="T96" fmla="*/ 1095 w 2129"/>
              <a:gd name="T97" fmla="*/ 2120 h 2127"/>
              <a:gd name="T98" fmla="*/ 1224 w 2129"/>
              <a:gd name="T99" fmla="*/ 2100 h 2127"/>
              <a:gd name="T100" fmla="*/ 1366 w 2129"/>
              <a:gd name="T101" fmla="*/ 2068 h 2127"/>
              <a:gd name="T102" fmla="*/ 1366 w 2129"/>
              <a:gd name="T103" fmla="*/ 2068 h 2127"/>
              <a:gd name="T104" fmla="*/ 1490 w 2129"/>
              <a:gd name="T105" fmla="*/ 2031 h 2127"/>
              <a:gd name="T106" fmla="*/ 1597 w 2129"/>
              <a:gd name="T107" fmla="*/ 1985 h 2127"/>
              <a:gd name="T108" fmla="*/ 1681 w 2129"/>
              <a:gd name="T109" fmla="*/ 1931 h 2127"/>
              <a:gd name="T110" fmla="*/ 1766 w 2129"/>
              <a:gd name="T111" fmla="*/ 1853 h 2127"/>
              <a:gd name="T112" fmla="*/ 1852 w 2129"/>
              <a:gd name="T113" fmla="*/ 1755 h 2127"/>
              <a:gd name="T114" fmla="*/ 1940 w 2129"/>
              <a:gd name="T115" fmla="*/ 1640 h 2127"/>
              <a:gd name="T116" fmla="*/ 1940 w 2129"/>
              <a:gd name="T117" fmla="*/ 1640 h 2127"/>
              <a:gd name="T118" fmla="*/ 2012 w 2129"/>
              <a:gd name="T119" fmla="*/ 1531 h 2127"/>
              <a:gd name="T120" fmla="*/ 2065 w 2129"/>
              <a:gd name="T121" fmla="*/ 1428 h 2127"/>
              <a:gd name="T122" fmla="*/ 2094 w 2129"/>
              <a:gd name="T123" fmla="*/ 1332 h 2127"/>
              <a:gd name="T124" fmla="*/ 2110 w 2129"/>
              <a:gd name="T125" fmla="*/ 1218 h 2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9" h="2127">
                <a:moveTo>
                  <a:pt x="2113" y="1061"/>
                </a:moveTo>
                <a:cubicBezTo>
                  <a:pt x="2113" y="1062"/>
                  <a:pt x="2113" y="1063"/>
                  <a:pt x="2113" y="1064"/>
                </a:cubicBezTo>
                <a:cubicBezTo>
                  <a:pt x="2113" y="1072"/>
                  <a:pt x="2113" y="1079"/>
                  <a:pt x="2112" y="1087"/>
                </a:cubicBezTo>
                <a:cubicBezTo>
                  <a:pt x="2112" y="1092"/>
                  <a:pt x="2116" y="1095"/>
                  <a:pt x="2120" y="1096"/>
                </a:cubicBezTo>
                <a:cubicBezTo>
                  <a:pt x="2125" y="1096"/>
                  <a:pt x="2128" y="1092"/>
                  <a:pt x="2128" y="1088"/>
                </a:cubicBezTo>
                <a:cubicBezTo>
                  <a:pt x="2129" y="1080"/>
                  <a:pt x="2129" y="1072"/>
                  <a:pt x="2129" y="1064"/>
                </a:cubicBezTo>
                <a:cubicBezTo>
                  <a:pt x="2129" y="1063"/>
                  <a:pt x="2129" y="1062"/>
                  <a:pt x="2129" y="1061"/>
                </a:cubicBezTo>
                <a:cubicBezTo>
                  <a:pt x="2129" y="1057"/>
                  <a:pt x="2125" y="1053"/>
                  <a:pt x="2121" y="1053"/>
                </a:cubicBezTo>
                <a:cubicBezTo>
                  <a:pt x="2116" y="1053"/>
                  <a:pt x="2113" y="1057"/>
                  <a:pt x="2113" y="1061"/>
                </a:cubicBezTo>
                <a:close/>
                <a:moveTo>
                  <a:pt x="2105" y="940"/>
                </a:moveTo>
                <a:cubicBezTo>
                  <a:pt x="2106" y="948"/>
                  <a:pt x="2107" y="955"/>
                  <a:pt x="2108" y="963"/>
                </a:cubicBezTo>
                <a:cubicBezTo>
                  <a:pt x="2108" y="968"/>
                  <a:pt x="2112" y="971"/>
                  <a:pt x="2117" y="970"/>
                </a:cubicBezTo>
                <a:cubicBezTo>
                  <a:pt x="2121" y="970"/>
                  <a:pt x="2124" y="966"/>
                  <a:pt x="2124" y="962"/>
                </a:cubicBezTo>
                <a:cubicBezTo>
                  <a:pt x="2123" y="954"/>
                  <a:pt x="2122" y="946"/>
                  <a:pt x="2121" y="938"/>
                </a:cubicBezTo>
                <a:cubicBezTo>
                  <a:pt x="2121" y="933"/>
                  <a:pt x="2117" y="930"/>
                  <a:pt x="2112" y="931"/>
                </a:cubicBezTo>
                <a:cubicBezTo>
                  <a:pt x="2108" y="931"/>
                  <a:pt x="2105" y="935"/>
                  <a:pt x="2105" y="940"/>
                </a:cubicBezTo>
                <a:close/>
                <a:moveTo>
                  <a:pt x="2084" y="820"/>
                </a:moveTo>
                <a:cubicBezTo>
                  <a:pt x="2086" y="827"/>
                  <a:pt x="2088" y="835"/>
                  <a:pt x="2089" y="843"/>
                </a:cubicBezTo>
                <a:cubicBezTo>
                  <a:pt x="2090" y="847"/>
                  <a:pt x="2095" y="850"/>
                  <a:pt x="2099" y="849"/>
                </a:cubicBezTo>
                <a:cubicBezTo>
                  <a:pt x="2103" y="848"/>
                  <a:pt x="2106" y="844"/>
                  <a:pt x="2105" y="839"/>
                </a:cubicBezTo>
                <a:cubicBezTo>
                  <a:pt x="2103" y="832"/>
                  <a:pt x="2102" y="824"/>
                  <a:pt x="2100" y="816"/>
                </a:cubicBezTo>
                <a:cubicBezTo>
                  <a:pt x="2099" y="812"/>
                  <a:pt x="2094" y="809"/>
                  <a:pt x="2090" y="810"/>
                </a:cubicBezTo>
                <a:cubicBezTo>
                  <a:pt x="2086" y="811"/>
                  <a:pt x="2083" y="815"/>
                  <a:pt x="2084" y="820"/>
                </a:cubicBezTo>
                <a:close/>
                <a:moveTo>
                  <a:pt x="2049" y="703"/>
                </a:moveTo>
                <a:cubicBezTo>
                  <a:pt x="2052" y="710"/>
                  <a:pt x="2054" y="718"/>
                  <a:pt x="2057" y="725"/>
                </a:cubicBezTo>
                <a:cubicBezTo>
                  <a:pt x="2058" y="730"/>
                  <a:pt x="2063" y="732"/>
                  <a:pt x="2067" y="730"/>
                </a:cubicBezTo>
                <a:cubicBezTo>
                  <a:pt x="2071" y="729"/>
                  <a:pt x="2073" y="724"/>
                  <a:pt x="2072" y="720"/>
                </a:cubicBezTo>
                <a:cubicBezTo>
                  <a:pt x="2069" y="713"/>
                  <a:pt x="2067" y="705"/>
                  <a:pt x="2064" y="698"/>
                </a:cubicBezTo>
                <a:cubicBezTo>
                  <a:pt x="2062" y="693"/>
                  <a:pt x="2058" y="691"/>
                  <a:pt x="2054" y="693"/>
                </a:cubicBezTo>
                <a:cubicBezTo>
                  <a:pt x="2050" y="694"/>
                  <a:pt x="2047" y="699"/>
                  <a:pt x="2049" y="703"/>
                </a:cubicBezTo>
                <a:close/>
                <a:moveTo>
                  <a:pt x="2000" y="591"/>
                </a:moveTo>
                <a:cubicBezTo>
                  <a:pt x="2004" y="598"/>
                  <a:pt x="2007" y="605"/>
                  <a:pt x="2011" y="612"/>
                </a:cubicBezTo>
                <a:cubicBezTo>
                  <a:pt x="2013" y="616"/>
                  <a:pt x="2018" y="618"/>
                  <a:pt x="2022" y="616"/>
                </a:cubicBezTo>
                <a:cubicBezTo>
                  <a:pt x="2025" y="614"/>
                  <a:pt x="2027" y="610"/>
                  <a:pt x="2025" y="606"/>
                </a:cubicBezTo>
                <a:cubicBezTo>
                  <a:pt x="2022" y="598"/>
                  <a:pt x="2018" y="591"/>
                  <a:pt x="2015" y="584"/>
                </a:cubicBezTo>
                <a:cubicBezTo>
                  <a:pt x="2013" y="580"/>
                  <a:pt x="2008" y="579"/>
                  <a:pt x="2004" y="581"/>
                </a:cubicBezTo>
                <a:cubicBezTo>
                  <a:pt x="2000" y="583"/>
                  <a:pt x="1998" y="587"/>
                  <a:pt x="2000" y="591"/>
                </a:cubicBezTo>
                <a:close/>
                <a:moveTo>
                  <a:pt x="1939" y="486"/>
                </a:moveTo>
                <a:cubicBezTo>
                  <a:pt x="1944" y="493"/>
                  <a:pt x="1948" y="499"/>
                  <a:pt x="1952" y="506"/>
                </a:cubicBezTo>
                <a:cubicBezTo>
                  <a:pt x="1954" y="510"/>
                  <a:pt x="1959" y="511"/>
                  <a:pt x="1963" y="508"/>
                </a:cubicBezTo>
                <a:cubicBezTo>
                  <a:pt x="1967" y="506"/>
                  <a:pt x="1968" y="501"/>
                  <a:pt x="1966" y="497"/>
                </a:cubicBezTo>
                <a:cubicBezTo>
                  <a:pt x="1961" y="491"/>
                  <a:pt x="1957" y="484"/>
                  <a:pt x="1953" y="477"/>
                </a:cubicBezTo>
                <a:cubicBezTo>
                  <a:pt x="1950" y="474"/>
                  <a:pt x="1945" y="473"/>
                  <a:pt x="1941" y="475"/>
                </a:cubicBezTo>
                <a:cubicBezTo>
                  <a:pt x="1938" y="477"/>
                  <a:pt x="1937" y="482"/>
                  <a:pt x="1939" y="486"/>
                </a:cubicBezTo>
                <a:close/>
                <a:moveTo>
                  <a:pt x="1866" y="388"/>
                </a:moveTo>
                <a:cubicBezTo>
                  <a:pt x="1871" y="394"/>
                  <a:pt x="1876" y="401"/>
                  <a:pt x="1881" y="407"/>
                </a:cubicBezTo>
                <a:cubicBezTo>
                  <a:pt x="1884" y="410"/>
                  <a:pt x="1889" y="411"/>
                  <a:pt x="1892" y="408"/>
                </a:cubicBezTo>
                <a:cubicBezTo>
                  <a:pt x="1896" y="405"/>
                  <a:pt x="1896" y="400"/>
                  <a:pt x="1894" y="397"/>
                </a:cubicBezTo>
                <a:cubicBezTo>
                  <a:pt x="1889" y="390"/>
                  <a:pt x="1884" y="384"/>
                  <a:pt x="1878" y="378"/>
                </a:cubicBezTo>
                <a:cubicBezTo>
                  <a:pt x="1876" y="375"/>
                  <a:pt x="1871" y="374"/>
                  <a:pt x="1867" y="377"/>
                </a:cubicBezTo>
                <a:cubicBezTo>
                  <a:pt x="1864" y="380"/>
                  <a:pt x="1863" y="385"/>
                  <a:pt x="1866" y="388"/>
                </a:cubicBezTo>
                <a:close/>
                <a:moveTo>
                  <a:pt x="1782" y="300"/>
                </a:moveTo>
                <a:cubicBezTo>
                  <a:pt x="1788" y="305"/>
                  <a:pt x="1794" y="311"/>
                  <a:pt x="1799" y="316"/>
                </a:cubicBezTo>
                <a:cubicBezTo>
                  <a:pt x="1803" y="319"/>
                  <a:pt x="1808" y="319"/>
                  <a:pt x="1811" y="316"/>
                </a:cubicBezTo>
                <a:cubicBezTo>
                  <a:pt x="1814" y="313"/>
                  <a:pt x="1814" y="308"/>
                  <a:pt x="1811" y="305"/>
                </a:cubicBezTo>
                <a:cubicBezTo>
                  <a:pt x="1805" y="299"/>
                  <a:pt x="1799" y="294"/>
                  <a:pt x="1793" y="288"/>
                </a:cubicBezTo>
                <a:cubicBezTo>
                  <a:pt x="1790" y="285"/>
                  <a:pt x="1785" y="285"/>
                  <a:pt x="1782" y="289"/>
                </a:cubicBezTo>
                <a:cubicBezTo>
                  <a:pt x="1779" y="292"/>
                  <a:pt x="1779" y="297"/>
                  <a:pt x="1782" y="300"/>
                </a:cubicBezTo>
                <a:close/>
                <a:moveTo>
                  <a:pt x="1689" y="222"/>
                </a:moveTo>
                <a:cubicBezTo>
                  <a:pt x="1695" y="226"/>
                  <a:pt x="1701" y="231"/>
                  <a:pt x="1708" y="236"/>
                </a:cubicBezTo>
                <a:cubicBezTo>
                  <a:pt x="1711" y="239"/>
                  <a:pt x="1716" y="238"/>
                  <a:pt x="1719" y="235"/>
                </a:cubicBezTo>
                <a:cubicBezTo>
                  <a:pt x="1722" y="231"/>
                  <a:pt x="1721" y="226"/>
                  <a:pt x="1718" y="223"/>
                </a:cubicBezTo>
                <a:cubicBezTo>
                  <a:pt x="1711" y="218"/>
                  <a:pt x="1705" y="214"/>
                  <a:pt x="1698" y="209"/>
                </a:cubicBezTo>
                <a:cubicBezTo>
                  <a:pt x="1695" y="206"/>
                  <a:pt x="1690" y="207"/>
                  <a:pt x="1687" y="211"/>
                </a:cubicBezTo>
                <a:cubicBezTo>
                  <a:pt x="1685" y="214"/>
                  <a:pt x="1685" y="219"/>
                  <a:pt x="1689" y="222"/>
                </a:cubicBezTo>
                <a:close/>
                <a:moveTo>
                  <a:pt x="1587" y="155"/>
                </a:moveTo>
                <a:cubicBezTo>
                  <a:pt x="1594" y="159"/>
                  <a:pt x="1601" y="163"/>
                  <a:pt x="1607" y="167"/>
                </a:cubicBezTo>
                <a:cubicBezTo>
                  <a:pt x="1611" y="169"/>
                  <a:pt x="1616" y="168"/>
                  <a:pt x="1618" y="164"/>
                </a:cubicBezTo>
                <a:cubicBezTo>
                  <a:pt x="1621" y="160"/>
                  <a:pt x="1619" y="155"/>
                  <a:pt x="1616" y="153"/>
                </a:cubicBezTo>
                <a:cubicBezTo>
                  <a:pt x="1609" y="149"/>
                  <a:pt x="1602" y="145"/>
                  <a:pt x="1595" y="141"/>
                </a:cubicBezTo>
                <a:cubicBezTo>
                  <a:pt x="1591" y="139"/>
                  <a:pt x="1586" y="140"/>
                  <a:pt x="1584" y="144"/>
                </a:cubicBezTo>
                <a:cubicBezTo>
                  <a:pt x="1582" y="148"/>
                  <a:pt x="1583" y="153"/>
                  <a:pt x="1587" y="155"/>
                </a:cubicBezTo>
                <a:close/>
                <a:moveTo>
                  <a:pt x="1478" y="100"/>
                </a:moveTo>
                <a:cubicBezTo>
                  <a:pt x="1485" y="103"/>
                  <a:pt x="1492" y="107"/>
                  <a:pt x="1500" y="110"/>
                </a:cubicBezTo>
                <a:cubicBezTo>
                  <a:pt x="1504" y="112"/>
                  <a:pt x="1508" y="110"/>
                  <a:pt x="1510" y="106"/>
                </a:cubicBezTo>
                <a:cubicBezTo>
                  <a:pt x="1512" y="102"/>
                  <a:pt x="1510" y="97"/>
                  <a:pt x="1506" y="95"/>
                </a:cubicBezTo>
                <a:cubicBezTo>
                  <a:pt x="1499" y="92"/>
                  <a:pt x="1492" y="89"/>
                  <a:pt x="1484" y="85"/>
                </a:cubicBezTo>
                <a:cubicBezTo>
                  <a:pt x="1480" y="84"/>
                  <a:pt x="1475" y="86"/>
                  <a:pt x="1474" y="90"/>
                </a:cubicBezTo>
                <a:cubicBezTo>
                  <a:pt x="1472" y="94"/>
                  <a:pt x="1474" y="98"/>
                  <a:pt x="1478" y="100"/>
                </a:cubicBezTo>
                <a:close/>
                <a:moveTo>
                  <a:pt x="1363" y="59"/>
                </a:moveTo>
                <a:cubicBezTo>
                  <a:pt x="1371" y="61"/>
                  <a:pt x="1378" y="63"/>
                  <a:pt x="1386" y="66"/>
                </a:cubicBezTo>
                <a:cubicBezTo>
                  <a:pt x="1390" y="67"/>
                  <a:pt x="1395" y="65"/>
                  <a:pt x="1396" y="61"/>
                </a:cubicBezTo>
                <a:cubicBezTo>
                  <a:pt x="1397" y="56"/>
                  <a:pt x="1395" y="52"/>
                  <a:pt x="1391" y="50"/>
                </a:cubicBezTo>
                <a:cubicBezTo>
                  <a:pt x="1383" y="48"/>
                  <a:pt x="1376" y="46"/>
                  <a:pt x="1368" y="43"/>
                </a:cubicBezTo>
                <a:cubicBezTo>
                  <a:pt x="1364" y="42"/>
                  <a:pt x="1359" y="45"/>
                  <a:pt x="1358" y="49"/>
                </a:cubicBezTo>
                <a:cubicBezTo>
                  <a:pt x="1357" y="53"/>
                  <a:pt x="1359" y="57"/>
                  <a:pt x="1363" y="59"/>
                </a:cubicBezTo>
                <a:close/>
                <a:moveTo>
                  <a:pt x="1245" y="31"/>
                </a:moveTo>
                <a:cubicBezTo>
                  <a:pt x="1252" y="32"/>
                  <a:pt x="1260" y="34"/>
                  <a:pt x="1268" y="35"/>
                </a:cubicBezTo>
                <a:cubicBezTo>
                  <a:pt x="1272" y="36"/>
                  <a:pt x="1276" y="33"/>
                  <a:pt x="1277" y="29"/>
                </a:cubicBezTo>
                <a:cubicBezTo>
                  <a:pt x="1278" y="25"/>
                  <a:pt x="1275" y="20"/>
                  <a:pt x="1271" y="19"/>
                </a:cubicBezTo>
                <a:cubicBezTo>
                  <a:pt x="1263" y="18"/>
                  <a:pt x="1255" y="17"/>
                  <a:pt x="1247" y="15"/>
                </a:cubicBezTo>
                <a:cubicBezTo>
                  <a:pt x="1243" y="14"/>
                  <a:pt x="1239" y="17"/>
                  <a:pt x="1238" y="22"/>
                </a:cubicBezTo>
                <a:cubicBezTo>
                  <a:pt x="1237" y="26"/>
                  <a:pt x="1240" y="30"/>
                  <a:pt x="1245" y="31"/>
                </a:cubicBezTo>
                <a:close/>
                <a:moveTo>
                  <a:pt x="1124" y="17"/>
                </a:moveTo>
                <a:cubicBezTo>
                  <a:pt x="1131" y="18"/>
                  <a:pt x="1139" y="18"/>
                  <a:pt x="1147" y="19"/>
                </a:cubicBezTo>
                <a:cubicBezTo>
                  <a:pt x="1152" y="19"/>
                  <a:pt x="1155" y="16"/>
                  <a:pt x="1156" y="11"/>
                </a:cubicBezTo>
                <a:cubicBezTo>
                  <a:pt x="1156" y="7"/>
                  <a:pt x="1153" y="3"/>
                  <a:pt x="1148" y="3"/>
                </a:cubicBezTo>
                <a:cubicBezTo>
                  <a:pt x="1140" y="2"/>
                  <a:pt x="1132" y="2"/>
                  <a:pt x="1124" y="1"/>
                </a:cubicBezTo>
                <a:cubicBezTo>
                  <a:pt x="1120" y="1"/>
                  <a:pt x="1116" y="4"/>
                  <a:pt x="1116" y="9"/>
                </a:cubicBezTo>
                <a:cubicBezTo>
                  <a:pt x="1116" y="13"/>
                  <a:pt x="1119" y="17"/>
                  <a:pt x="1124" y="17"/>
                </a:cubicBezTo>
                <a:close/>
                <a:moveTo>
                  <a:pt x="1002" y="17"/>
                </a:moveTo>
                <a:cubicBezTo>
                  <a:pt x="1010" y="17"/>
                  <a:pt x="1017" y="16"/>
                  <a:pt x="1025" y="16"/>
                </a:cubicBezTo>
                <a:cubicBezTo>
                  <a:pt x="1030" y="16"/>
                  <a:pt x="1033" y="12"/>
                  <a:pt x="1033" y="8"/>
                </a:cubicBezTo>
                <a:cubicBezTo>
                  <a:pt x="1033" y="3"/>
                  <a:pt x="1029" y="0"/>
                  <a:pt x="1025" y="0"/>
                </a:cubicBezTo>
                <a:cubicBezTo>
                  <a:pt x="1017" y="0"/>
                  <a:pt x="1009" y="1"/>
                  <a:pt x="1001" y="1"/>
                </a:cubicBezTo>
                <a:cubicBezTo>
                  <a:pt x="996" y="2"/>
                  <a:pt x="993" y="5"/>
                  <a:pt x="993" y="10"/>
                </a:cubicBezTo>
                <a:cubicBezTo>
                  <a:pt x="993" y="14"/>
                  <a:pt x="997" y="18"/>
                  <a:pt x="1002" y="17"/>
                </a:cubicBezTo>
                <a:close/>
                <a:moveTo>
                  <a:pt x="881" y="32"/>
                </a:moveTo>
                <a:cubicBezTo>
                  <a:pt x="888" y="30"/>
                  <a:pt x="896" y="29"/>
                  <a:pt x="904" y="28"/>
                </a:cubicBezTo>
                <a:cubicBezTo>
                  <a:pt x="908" y="27"/>
                  <a:pt x="911" y="23"/>
                  <a:pt x="911" y="19"/>
                </a:cubicBezTo>
                <a:cubicBezTo>
                  <a:pt x="910" y="14"/>
                  <a:pt x="906" y="11"/>
                  <a:pt x="902" y="12"/>
                </a:cubicBezTo>
                <a:cubicBezTo>
                  <a:pt x="894" y="13"/>
                  <a:pt x="886" y="14"/>
                  <a:pt x="878" y="16"/>
                </a:cubicBezTo>
                <a:cubicBezTo>
                  <a:pt x="874" y="17"/>
                  <a:pt x="871" y="21"/>
                  <a:pt x="871" y="25"/>
                </a:cubicBezTo>
                <a:cubicBezTo>
                  <a:pt x="872" y="29"/>
                  <a:pt x="876" y="32"/>
                  <a:pt x="881" y="32"/>
                </a:cubicBezTo>
                <a:close/>
                <a:moveTo>
                  <a:pt x="762" y="60"/>
                </a:moveTo>
                <a:cubicBezTo>
                  <a:pt x="770" y="57"/>
                  <a:pt x="777" y="55"/>
                  <a:pt x="785" y="53"/>
                </a:cubicBezTo>
                <a:cubicBezTo>
                  <a:pt x="789" y="52"/>
                  <a:pt x="792" y="48"/>
                  <a:pt x="790" y="43"/>
                </a:cubicBezTo>
                <a:cubicBezTo>
                  <a:pt x="789" y="39"/>
                  <a:pt x="785" y="37"/>
                  <a:pt x="781" y="38"/>
                </a:cubicBezTo>
                <a:cubicBezTo>
                  <a:pt x="773" y="40"/>
                  <a:pt x="765" y="42"/>
                  <a:pt x="757" y="44"/>
                </a:cubicBezTo>
                <a:cubicBezTo>
                  <a:pt x="753" y="46"/>
                  <a:pt x="751" y="50"/>
                  <a:pt x="752" y="54"/>
                </a:cubicBezTo>
                <a:cubicBezTo>
                  <a:pt x="753" y="59"/>
                  <a:pt x="758" y="61"/>
                  <a:pt x="762" y="60"/>
                </a:cubicBezTo>
                <a:close/>
                <a:moveTo>
                  <a:pt x="648" y="102"/>
                </a:moveTo>
                <a:cubicBezTo>
                  <a:pt x="655" y="98"/>
                  <a:pt x="662" y="95"/>
                  <a:pt x="669" y="92"/>
                </a:cubicBezTo>
                <a:cubicBezTo>
                  <a:pt x="674" y="91"/>
                  <a:pt x="675" y="86"/>
                  <a:pt x="674" y="82"/>
                </a:cubicBezTo>
                <a:cubicBezTo>
                  <a:pt x="672" y="78"/>
                  <a:pt x="667" y="76"/>
                  <a:pt x="663" y="78"/>
                </a:cubicBezTo>
                <a:cubicBezTo>
                  <a:pt x="656" y="81"/>
                  <a:pt x="649" y="84"/>
                  <a:pt x="641" y="87"/>
                </a:cubicBezTo>
                <a:cubicBezTo>
                  <a:pt x="637" y="89"/>
                  <a:pt x="635" y="93"/>
                  <a:pt x="637" y="97"/>
                </a:cubicBezTo>
                <a:cubicBezTo>
                  <a:pt x="639" y="101"/>
                  <a:pt x="644" y="103"/>
                  <a:pt x="648" y="102"/>
                </a:cubicBezTo>
                <a:close/>
                <a:moveTo>
                  <a:pt x="539" y="156"/>
                </a:moveTo>
                <a:cubicBezTo>
                  <a:pt x="546" y="152"/>
                  <a:pt x="553" y="149"/>
                  <a:pt x="559" y="145"/>
                </a:cubicBezTo>
                <a:cubicBezTo>
                  <a:pt x="563" y="143"/>
                  <a:pt x="565" y="138"/>
                  <a:pt x="563" y="134"/>
                </a:cubicBezTo>
                <a:cubicBezTo>
                  <a:pt x="561" y="130"/>
                  <a:pt x="556" y="129"/>
                  <a:pt x="552" y="131"/>
                </a:cubicBezTo>
                <a:cubicBezTo>
                  <a:pt x="545" y="135"/>
                  <a:pt x="538" y="139"/>
                  <a:pt x="531" y="143"/>
                </a:cubicBezTo>
                <a:cubicBezTo>
                  <a:pt x="527" y="145"/>
                  <a:pt x="526" y="150"/>
                  <a:pt x="528" y="154"/>
                </a:cubicBezTo>
                <a:cubicBezTo>
                  <a:pt x="530" y="157"/>
                  <a:pt x="535" y="159"/>
                  <a:pt x="539" y="156"/>
                </a:cubicBezTo>
                <a:close/>
                <a:moveTo>
                  <a:pt x="437" y="224"/>
                </a:moveTo>
                <a:cubicBezTo>
                  <a:pt x="444" y="219"/>
                  <a:pt x="450" y="214"/>
                  <a:pt x="456" y="210"/>
                </a:cubicBezTo>
                <a:cubicBezTo>
                  <a:pt x="460" y="207"/>
                  <a:pt x="461" y="202"/>
                  <a:pt x="458" y="199"/>
                </a:cubicBezTo>
                <a:cubicBezTo>
                  <a:pt x="456" y="195"/>
                  <a:pt x="451" y="194"/>
                  <a:pt x="447" y="197"/>
                </a:cubicBezTo>
                <a:cubicBezTo>
                  <a:pt x="441" y="201"/>
                  <a:pt x="434" y="206"/>
                  <a:pt x="428" y="211"/>
                </a:cubicBezTo>
                <a:cubicBezTo>
                  <a:pt x="424" y="213"/>
                  <a:pt x="423" y="218"/>
                  <a:pt x="426" y="222"/>
                </a:cubicBezTo>
                <a:cubicBezTo>
                  <a:pt x="429" y="226"/>
                  <a:pt x="434" y="226"/>
                  <a:pt x="437" y="224"/>
                </a:cubicBezTo>
                <a:close/>
                <a:moveTo>
                  <a:pt x="344" y="302"/>
                </a:moveTo>
                <a:cubicBezTo>
                  <a:pt x="350" y="297"/>
                  <a:pt x="356" y="291"/>
                  <a:pt x="361" y="286"/>
                </a:cubicBezTo>
                <a:cubicBezTo>
                  <a:pt x="365" y="283"/>
                  <a:pt x="365" y="278"/>
                  <a:pt x="362" y="275"/>
                </a:cubicBezTo>
                <a:cubicBezTo>
                  <a:pt x="359" y="272"/>
                  <a:pt x="354" y="271"/>
                  <a:pt x="351" y="274"/>
                </a:cubicBezTo>
                <a:cubicBezTo>
                  <a:pt x="345" y="280"/>
                  <a:pt x="339" y="285"/>
                  <a:pt x="333" y="290"/>
                </a:cubicBezTo>
                <a:cubicBezTo>
                  <a:pt x="330" y="294"/>
                  <a:pt x="330" y="299"/>
                  <a:pt x="333" y="302"/>
                </a:cubicBezTo>
                <a:cubicBezTo>
                  <a:pt x="336" y="305"/>
                  <a:pt x="341" y="305"/>
                  <a:pt x="344" y="302"/>
                </a:cubicBezTo>
                <a:close/>
                <a:moveTo>
                  <a:pt x="261" y="391"/>
                </a:moveTo>
                <a:cubicBezTo>
                  <a:pt x="266" y="385"/>
                  <a:pt x="271" y="379"/>
                  <a:pt x="276" y="373"/>
                </a:cubicBezTo>
                <a:cubicBezTo>
                  <a:pt x="279" y="370"/>
                  <a:pt x="278" y="365"/>
                  <a:pt x="275" y="362"/>
                </a:cubicBezTo>
                <a:cubicBezTo>
                  <a:pt x="272" y="359"/>
                  <a:pt x="267" y="359"/>
                  <a:pt x="264" y="362"/>
                </a:cubicBezTo>
                <a:cubicBezTo>
                  <a:pt x="259" y="368"/>
                  <a:pt x="253" y="374"/>
                  <a:pt x="248" y="381"/>
                </a:cubicBezTo>
                <a:cubicBezTo>
                  <a:pt x="245" y="384"/>
                  <a:pt x="246" y="389"/>
                  <a:pt x="249" y="392"/>
                </a:cubicBezTo>
                <a:cubicBezTo>
                  <a:pt x="253" y="395"/>
                  <a:pt x="258" y="394"/>
                  <a:pt x="261" y="391"/>
                </a:cubicBezTo>
                <a:close/>
                <a:moveTo>
                  <a:pt x="188" y="489"/>
                </a:moveTo>
                <a:cubicBezTo>
                  <a:pt x="192" y="482"/>
                  <a:pt x="197" y="476"/>
                  <a:pt x="201" y="469"/>
                </a:cubicBezTo>
                <a:cubicBezTo>
                  <a:pt x="203" y="465"/>
                  <a:pt x="203" y="460"/>
                  <a:pt x="199" y="458"/>
                </a:cubicBezTo>
                <a:cubicBezTo>
                  <a:pt x="195" y="455"/>
                  <a:pt x="190" y="456"/>
                  <a:pt x="188" y="460"/>
                </a:cubicBezTo>
                <a:cubicBezTo>
                  <a:pt x="183" y="467"/>
                  <a:pt x="179" y="473"/>
                  <a:pt x="174" y="480"/>
                </a:cubicBezTo>
                <a:cubicBezTo>
                  <a:pt x="172" y="484"/>
                  <a:pt x="173" y="489"/>
                  <a:pt x="177" y="491"/>
                </a:cubicBezTo>
                <a:cubicBezTo>
                  <a:pt x="180" y="493"/>
                  <a:pt x="185" y="492"/>
                  <a:pt x="188" y="489"/>
                </a:cubicBezTo>
                <a:close/>
                <a:moveTo>
                  <a:pt x="127" y="594"/>
                </a:moveTo>
                <a:cubicBezTo>
                  <a:pt x="130" y="587"/>
                  <a:pt x="134" y="580"/>
                  <a:pt x="138" y="573"/>
                </a:cubicBezTo>
                <a:cubicBezTo>
                  <a:pt x="140" y="569"/>
                  <a:pt x="138" y="565"/>
                  <a:pt x="134" y="562"/>
                </a:cubicBezTo>
                <a:cubicBezTo>
                  <a:pt x="130" y="560"/>
                  <a:pt x="126" y="562"/>
                  <a:pt x="124" y="566"/>
                </a:cubicBezTo>
                <a:cubicBezTo>
                  <a:pt x="120" y="573"/>
                  <a:pt x="116" y="580"/>
                  <a:pt x="113" y="587"/>
                </a:cubicBezTo>
                <a:cubicBezTo>
                  <a:pt x="111" y="591"/>
                  <a:pt x="112" y="596"/>
                  <a:pt x="116" y="598"/>
                </a:cubicBezTo>
                <a:cubicBezTo>
                  <a:pt x="120" y="600"/>
                  <a:pt x="125" y="598"/>
                  <a:pt x="127" y="594"/>
                </a:cubicBezTo>
                <a:close/>
                <a:moveTo>
                  <a:pt x="79" y="706"/>
                </a:moveTo>
                <a:cubicBezTo>
                  <a:pt x="81" y="699"/>
                  <a:pt x="84" y="692"/>
                  <a:pt x="87" y="684"/>
                </a:cubicBezTo>
                <a:cubicBezTo>
                  <a:pt x="89" y="680"/>
                  <a:pt x="86" y="675"/>
                  <a:pt x="82" y="674"/>
                </a:cubicBezTo>
                <a:cubicBezTo>
                  <a:pt x="78" y="672"/>
                  <a:pt x="74" y="674"/>
                  <a:pt x="72" y="678"/>
                </a:cubicBezTo>
                <a:cubicBezTo>
                  <a:pt x="69" y="686"/>
                  <a:pt x="66" y="693"/>
                  <a:pt x="64" y="701"/>
                </a:cubicBezTo>
                <a:cubicBezTo>
                  <a:pt x="62" y="705"/>
                  <a:pt x="64" y="710"/>
                  <a:pt x="68" y="711"/>
                </a:cubicBezTo>
                <a:cubicBezTo>
                  <a:pt x="73" y="713"/>
                  <a:pt x="77" y="711"/>
                  <a:pt x="79" y="706"/>
                </a:cubicBezTo>
                <a:close/>
                <a:moveTo>
                  <a:pt x="44" y="823"/>
                </a:moveTo>
                <a:cubicBezTo>
                  <a:pt x="46" y="815"/>
                  <a:pt x="48" y="808"/>
                  <a:pt x="50" y="800"/>
                </a:cubicBezTo>
                <a:cubicBezTo>
                  <a:pt x="51" y="796"/>
                  <a:pt x="48" y="792"/>
                  <a:pt x="44" y="790"/>
                </a:cubicBezTo>
                <a:cubicBezTo>
                  <a:pt x="39" y="789"/>
                  <a:pt x="35" y="792"/>
                  <a:pt x="34" y="796"/>
                </a:cubicBezTo>
                <a:cubicBezTo>
                  <a:pt x="32" y="804"/>
                  <a:pt x="30" y="812"/>
                  <a:pt x="28" y="820"/>
                </a:cubicBezTo>
                <a:cubicBezTo>
                  <a:pt x="27" y="824"/>
                  <a:pt x="30" y="828"/>
                  <a:pt x="34" y="829"/>
                </a:cubicBezTo>
                <a:cubicBezTo>
                  <a:pt x="39" y="830"/>
                  <a:pt x="43" y="827"/>
                  <a:pt x="44" y="823"/>
                </a:cubicBezTo>
                <a:close/>
                <a:moveTo>
                  <a:pt x="23" y="943"/>
                </a:moveTo>
                <a:cubicBezTo>
                  <a:pt x="24" y="935"/>
                  <a:pt x="25" y="928"/>
                  <a:pt x="26" y="920"/>
                </a:cubicBezTo>
                <a:cubicBezTo>
                  <a:pt x="27" y="915"/>
                  <a:pt x="23" y="911"/>
                  <a:pt x="19" y="911"/>
                </a:cubicBezTo>
                <a:cubicBezTo>
                  <a:pt x="15" y="910"/>
                  <a:pt x="11" y="913"/>
                  <a:pt x="10" y="918"/>
                </a:cubicBezTo>
                <a:cubicBezTo>
                  <a:pt x="9" y="926"/>
                  <a:pt x="8" y="933"/>
                  <a:pt x="7" y="941"/>
                </a:cubicBezTo>
                <a:cubicBezTo>
                  <a:pt x="7" y="946"/>
                  <a:pt x="10" y="950"/>
                  <a:pt x="14" y="950"/>
                </a:cubicBezTo>
                <a:cubicBezTo>
                  <a:pt x="19" y="951"/>
                  <a:pt x="22" y="948"/>
                  <a:pt x="23" y="943"/>
                </a:cubicBezTo>
                <a:close/>
                <a:moveTo>
                  <a:pt x="16" y="1065"/>
                </a:moveTo>
                <a:cubicBezTo>
                  <a:pt x="16" y="1065"/>
                  <a:pt x="16" y="1064"/>
                  <a:pt x="16" y="1064"/>
                </a:cubicBezTo>
                <a:cubicBezTo>
                  <a:pt x="16" y="1056"/>
                  <a:pt x="16" y="1049"/>
                  <a:pt x="16" y="1041"/>
                </a:cubicBezTo>
                <a:cubicBezTo>
                  <a:pt x="16" y="1037"/>
                  <a:pt x="13" y="1033"/>
                  <a:pt x="9" y="1033"/>
                </a:cubicBezTo>
                <a:cubicBezTo>
                  <a:pt x="4" y="1033"/>
                  <a:pt x="0" y="1037"/>
                  <a:pt x="0" y="1041"/>
                </a:cubicBezTo>
                <a:cubicBezTo>
                  <a:pt x="0" y="1049"/>
                  <a:pt x="0" y="1056"/>
                  <a:pt x="0" y="1064"/>
                </a:cubicBezTo>
                <a:cubicBezTo>
                  <a:pt x="0" y="1064"/>
                  <a:pt x="0" y="1065"/>
                  <a:pt x="0" y="1065"/>
                </a:cubicBezTo>
                <a:cubicBezTo>
                  <a:pt x="0" y="1069"/>
                  <a:pt x="4" y="1073"/>
                  <a:pt x="8" y="1073"/>
                </a:cubicBezTo>
                <a:cubicBezTo>
                  <a:pt x="13" y="1073"/>
                  <a:pt x="16" y="1069"/>
                  <a:pt x="16" y="1065"/>
                </a:cubicBezTo>
                <a:close/>
                <a:moveTo>
                  <a:pt x="23" y="1187"/>
                </a:moveTo>
                <a:cubicBezTo>
                  <a:pt x="22" y="1179"/>
                  <a:pt x="22" y="1171"/>
                  <a:pt x="21" y="1163"/>
                </a:cubicBezTo>
                <a:cubicBezTo>
                  <a:pt x="20" y="1159"/>
                  <a:pt x="16" y="1155"/>
                  <a:pt x="12" y="1156"/>
                </a:cubicBezTo>
                <a:cubicBezTo>
                  <a:pt x="8" y="1156"/>
                  <a:pt x="4" y="1160"/>
                  <a:pt x="5" y="1165"/>
                </a:cubicBezTo>
                <a:cubicBezTo>
                  <a:pt x="6" y="1173"/>
                  <a:pt x="6" y="1181"/>
                  <a:pt x="7" y="1188"/>
                </a:cubicBezTo>
                <a:cubicBezTo>
                  <a:pt x="8" y="1193"/>
                  <a:pt x="12" y="1196"/>
                  <a:pt x="16" y="1195"/>
                </a:cubicBezTo>
                <a:cubicBezTo>
                  <a:pt x="21" y="1195"/>
                  <a:pt x="24" y="1191"/>
                  <a:pt x="23" y="1187"/>
                </a:cubicBezTo>
                <a:close/>
                <a:moveTo>
                  <a:pt x="44" y="1307"/>
                </a:moveTo>
                <a:cubicBezTo>
                  <a:pt x="43" y="1299"/>
                  <a:pt x="41" y="1291"/>
                  <a:pt x="39" y="1284"/>
                </a:cubicBezTo>
                <a:cubicBezTo>
                  <a:pt x="38" y="1279"/>
                  <a:pt x="34" y="1276"/>
                  <a:pt x="30" y="1277"/>
                </a:cubicBezTo>
                <a:cubicBezTo>
                  <a:pt x="25" y="1278"/>
                  <a:pt x="23" y="1283"/>
                  <a:pt x="24" y="1287"/>
                </a:cubicBezTo>
                <a:cubicBezTo>
                  <a:pt x="25" y="1295"/>
                  <a:pt x="27" y="1303"/>
                  <a:pt x="29" y="1310"/>
                </a:cubicBezTo>
                <a:cubicBezTo>
                  <a:pt x="30" y="1315"/>
                  <a:pt x="34" y="1317"/>
                  <a:pt x="38" y="1316"/>
                </a:cubicBezTo>
                <a:cubicBezTo>
                  <a:pt x="43" y="1315"/>
                  <a:pt x="45" y="1311"/>
                  <a:pt x="44" y="1307"/>
                </a:cubicBezTo>
                <a:close/>
                <a:moveTo>
                  <a:pt x="79" y="1423"/>
                </a:moveTo>
                <a:cubicBezTo>
                  <a:pt x="77" y="1416"/>
                  <a:pt x="74" y="1408"/>
                  <a:pt x="72" y="1401"/>
                </a:cubicBezTo>
                <a:cubicBezTo>
                  <a:pt x="70" y="1397"/>
                  <a:pt x="66" y="1395"/>
                  <a:pt x="61" y="1396"/>
                </a:cubicBezTo>
                <a:cubicBezTo>
                  <a:pt x="57" y="1397"/>
                  <a:pt x="55" y="1402"/>
                  <a:pt x="56" y="1406"/>
                </a:cubicBezTo>
                <a:cubicBezTo>
                  <a:pt x="59" y="1414"/>
                  <a:pt x="62" y="1421"/>
                  <a:pt x="64" y="1429"/>
                </a:cubicBezTo>
                <a:cubicBezTo>
                  <a:pt x="66" y="1433"/>
                  <a:pt x="70" y="1435"/>
                  <a:pt x="75" y="1434"/>
                </a:cubicBezTo>
                <a:cubicBezTo>
                  <a:pt x="79" y="1432"/>
                  <a:pt x="81" y="1427"/>
                  <a:pt x="79" y="1423"/>
                </a:cubicBezTo>
                <a:close/>
                <a:moveTo>
                  <a:pt x="128" y="1535"/>
                </a:moveTo>
                <a:cubicBezTo>
                  <a:pt x="124" y="1528"/>
                  <a:pt x="121" y="1521"/>
                  <a:pt x="117" y="1514"/>
                </a:cubicBezTo>
                <a:cubicBezTo>
                  <a:pt x="116" y="1510"/>
                  <a:pt x="111" y="1508"/>
                  <a:pt x="107" y="1510"/>
                </a:cubicBezTo>
                <a:cubicBezTo>
                  <a:pt x="103" y="1512"/>
                  <a:pt x="101" y="1517"/>
                  <a:pt x="103" y="1521"/>
                </a:cubicBezTo>
                <a:cubicBezTo>
                  <a:pt x="106" y="1528"/>
                  <a:pt x="110" y="1535"/>
                  <a:pt x="114" y="1542"/>
                </a:cubicBezTo>
                <a:cubicBezTo>
                  <a:pt x="116" y="1546"/>
                  <a:pt x="120" y="1548"/>
                  <a:pt x="124" y="1546"/>
                </a:cubicBezTo>
                <a:cubicBezTo>
                  <a:pt x="128" y="1544"/>
                  <a:pt x="130" y="1539"/>
                  <a:pt x="128" y="1535"/>
                </a:cubicBezTo>
                <a:close/>
                <a:moveTo>
                  <a:pt x="189" y="1640"/>
                </a:moveTo>
                <a:cubicBezTo>
                  <a:pt x="185" y="1634"/>
                  <a:pt x="180" y="1627"/>
                  <a:pt x="176" y="1621"/>
                </a:cubicBezTo>
                <a:cubicBezTo>
                  <a:pt x="174" y="1617"/>
                  <a:pt x="169" y="1616"/>
                  <a:pt x="165" y="1618"/>
                </a:cubicBezTo>
                <a:cubicBezTo>
                  <a:pt x="161" y="1620"/>
                  <a:pt x="160" y="1625"/>
                  <a:pt x="163" y="1629"/>
                </a:cubicBezTo>
                <a:cubicBezTo>
                  <a:pt x="167" y="1636"/>
                  <a:pt x="171" y="1643"/>
                  <a:pt x="176" y="1649"/>
                </a:cubicBezTo>
                <a:cubicBezTo>
                  <a:pt x="178" y="1653"/>
                  <a:pt x="183" y="1654"/>
                  <a:pt x="187" y="1652"/>
                </a:cubicBezTo>
                <a:cubicBezTo>
                  <a:pt x="190" y="1649"/>
                  <a:pt x="191" y="1644"/>
                  <a:pt x="189" y="1640"/>
                </a:cubicBezTo>
                <a:close/>
                <a:moveTo>
                  <a:pt x="262" y="1738"/>
                </a:moveTo>
                <a:cubicBezTo>
                  <a:pt x="257" y="1732"/>
                  <a:pt x="252" y="1726"/>
                  <a:pt x="247" y="1720"/>
                </a:cubicBezTo>
                <a:cubicBezTo>
                  <a:pt x="244" y="1716"/>
                  <a:pt x="239" y="1716"/>
                  <a:pt x="236" y="1719"/>
                </a:cubicBezTo>
                <a:cubicBezTo>
                  <a:pt x="232" y="1721"/>
                  <a:pt x="232" y="1726"/>
                  <a:pt x="234" y="1730"/>
                </a:cubicBezTo>
                <a:cubicBezTo>
                  <a:pt x="239" y="1736"/>
                  <a:pt x="244" y="1742"/>
                  <a:pt x="250" y="1748"/>
                </a:cubicBezTo>
                <a:cubicBezTo>
                  <a:pt x="252" y="1752"/>
                  <a:pt x="257" y="1752"/>
                  <a:pt x="261" y="1749"/>
                </a:cubicBezTo>
                <a:cubicBezTo>
                  <a:pt x="264" y="1747"/>
                  <a:pt x="265" y="1741"/>
                  <a:pt x="262" y="1738"/>
                </a:cubicBezTo>
                <a:close/>
                <a:moveTo>
                  <a:pt x="346" y="1827"/>
                </a:moveTo>
                <a:cubicBezTo>
                  <a:pt x="340" y="1821"/>
                  <a:pt x="334" y="1816"/>
                  <a:pt x="329" y="1810"/>
                </a:cubicBezTo>
                <a:cubicBezTo>
                  <a:pt x="325" y="1807"/>
                  <a:pt x="320" y="1807"/>
                  <a:pt x="317" y="1810"/>
                </a:cubicBezTo>
                <a:cubicBezTo>
                  <a:pt x="314" y="1814"/>
                  <a:pt x="314" y="1819"/>
                  <a:pt x="317" y="1822"/>
                </a:cubicBezTo>
                <a:cubicBezTo>
                  <a:pt x="323" y="1827"/>
                  <a:pt x="329" y="1833"/>
                  <a:pt x="335" y="1838"/>
                </a:cubicBezTo>
                <a:cubicBezTo>
                  <a:pt x="338" y="1841"/>
                  <a:pt x="343" y="1841"/>
                  <a:pt x="346" y="1838"/>
                </a:cubicBezTo>
                <a:cubicBezTo>
                  <a:pt x="349" y="1835"/>
                  <a:pt x="349" y="1830"/>
                  <a:pt x="346" y="1827"/>
                </a:cubicBezTo>
                <a:close/>
                <a:moveTo>
                  <a:pt x="439" y="1905"/>
                </a:moveTo>
                <a:cubicBezTo>
                  <a:pt x="433" y="1900"/>
                  <a:pt x="426" y="1896"/>
                  <a:pt x="420" y="1891"/>
                </a:cubicBezTo>
                <a:cubicBezTo>
                  <a:pt x="417" y="1888"/>
                  <a:pt x="412" y="1889"/>
                  <a:pt x="409" y="1892"/>
                </a:cubicBezTo>
                <a:cubicBezTo>
                  <a:pt x="406" y="1896"/>
                  <a:pt x="407" y="1901"/>
                  <a:pt x="410" y="1903"/>
                </a:cubicBezTo>
                <a:cubicBezTo>
                  <a:pt x="417" y="1908"/>
                  <a:pt x="423" y="1913"/>
                  <a:pt x="429" y="1918"/>
                </a:cubicBezTo>
                <a:cubicBezTo>
                  <a:pt x="433" y="1921"/>
                  <a:pt x="438" y="1920"/>
                  <a:pt x="441" y="1916"/>
                </a:cubicBezTo>
                <a:cubicBezTo>
                  <a:pt x="443" y="1913"/>
                  <a:pt x="442" y="1908"/>
                  <a:pt x="439" y="1905"/>
                </a:cubicBezTo>
                <a:close/>
                <a:moveTo>
                  <a:pt x="541" y="1972"/>
                </a:moveTo>
                <a:cubicBezTo>
                  <a:pt x="534" y="1968"/>
                  <a:pt x="527" y="1964"/>
                  <a:pt x="520" y="1960"/>
                </a:cubicBezTo>
                <a:cubicBezTo>
                  <a:pt x="517" y="1958"/>
                  <a:pt x="512" y="1959"/>
                  <a:pt x="509" y="1963"/>
                </a:cubicBezTo>
                <a:cubicBezTo>
                  <a:pt x="507" y="1966"/>
                  <a:pt x="508" y="1971"/>
                  <a:pt x="512" y="1974"/>
                </a:cubicBezTo>
                <a:cubicBezTo>
                  <a:pt x="519" y="1978"/>
                  <a:pt x="526" y="1982"/>
                  <a:pt x="533" y="1986"/>
                </a:cubicBezTo>
                <a:cubicBezTo>
                  <a:pt x="537" y="1988"/>
                  <a:pt x="542" y="1987"/>
                  <a:pt x="544" y="1983"/>
                </a:cubicBezTo>
                <a:cubicBezTo>
                  <a:pt x="546" y="1979"/>
                  <a:pt x="545" y="1974"/>
                  <a:pt x="541" y="1972"/>
                </a:cubicBezTo>
                <a:close/>
                <a:moveTo>
                  <a:pt x="650" y="2027"/>
                </a:moveTo>
                <a:cubicBezTo>
                  <a:pt x="643" y="2024"/>
                  <a:pt x="635" y="2020"/>
                  <a:pt x="628" y="2017"/>
                </a:cubicBezTo>
                <a:cubicBezTo>
                  <a:pt x="624" y="2015"/>
                  <a:pt x="619" y="2017"/>
                  <a:pt x="618" y="2021"/>
                </a:cubicBezTo>
                <a:cubicBezTo>
                  <a:pt x="616" y="2025"/>
                  <a:pt x="617" y="2030"/>
                  <a:pt x="621" y="2032"/>
                </a:cubicBezTo>
                <a:cubicBezTo>
                  <a:pt x="629" y="2035"/>
                  <a:pt x="636" y="2038"/>
                  <a:pt x="643" y="2042"/>
                </a:cubicBezTo>
                <a:cubicBezTo>
                  <a:pt x="647" y="2043"/>
                  <a:pt x="652" y="2041"/>
                  <a:pt x="654" y="2037"/>
                </a:cubicBezTo>
                <a:cubicBezTo>
                  <a:pt x="656" y="2033"/>
                  <a:pt x="654" y="2029"/>
                  <a:pt x="650" y="2027"/>
                </a:cubicBezTo>
                <a:close/>
                <a:moveTo>
                  <a:pt x="764" y="2068"/>
                </a:moveTo>
                <a:cubicBezTo>
                  <a:pt x="757" y="2066"/>
                  <a:pt x="749" y="2064"/>
                  <a:pt x="742" y="2061"/>
                </a:cubicBezTo>
                <a:cubicBezTo>
                  <a:pt x="738" y="2060"/>
                  <a:pt x="733" y="2062"/>
                  <a:pt x="732" y="2067"/>
                </a:cubicBezTo>
                <a:cubicBezTo>
                  <a:pt x="730" y="2071"/>
                  <a:pt x="733" y="2075"/>
                  <a:pt x="737" y="2077"/>
                </a:cubicBezTo>
                <a:cubicBezTo>
                  <a:pt x="744" y="2079"/>
                  <a:pt x="752" y="2081"/>
                  <a:pt x="760" y="2084"/>
                </a:cubicBezTo>
                <a:cubicBezTo>
                  <a:pt x="764" y="2085"/>
                  <a:pt x="768" y="2083"/>
                  <a:pt x="770" y="2078"/>
                </a:cubicBezTo>
                <a:cubicBezTo>
                  <a:pt x="771" y="2074"/>
                  <a:pt x="769" y="2070"/>
                  <a:pt x="764" y="2068"/>
                </a:cubicBezTo>
                <a:close/>
                <a:moveTo>
                  <a:pt x="883" y="2096"/>
                </a:moveTo>
                <a:cubicBezTo>
                  <a:pt x="875" y="2095"/>
                  <a:pt x="867" y="2094"/>
                  <a:pt x="860" y="2092"/>
                </a:cubicBezTo>
                <a:cubicBezTo>
                  <a:pt x="855" y="2091"/>
                  <a:pt x="851" y="2094"/>
                  <a:pt x="850" y="2098"/>
                </a:cubicBezTo>
                <a:cubicBezTo>
                  <a:pt x="850" y="2103"/>
                  <a:pt x="852" y="2107"/>
                  <a:pt x="857" y="2108"/>
                </a:cubicBezTo>
                <a:cubicBezTo>
                  <a:pt x="864" y="2109"/>
                  <a:pt x="872" y="2111"/>
                  <a:pt x="880" y="2112"/>
                </a:cubicBezTo>
                <a:cubicBezTo>
                  <a:pt x="885" y="2113"/>
                  <a:pt x="889" y="2110"/>
                  <a:pt x="889" y="2106"/>
                </a:cubicBezTo>
                <a:cubicBezTo>
                  <a:pt x="890" y="2101"/>
                  <a:pt x="887" y="2097"/>
                  <a:pt x="883" y="2096"/>
                </a:cubicBezTo>
                <a:close/>
                <a:moveTo>
                  <a:pt x="1004" y="2110"/>
                </a:moveTo>
                <a:cubicBezTo>
                  <a:pt x="996" y="2110"/>
                  <a:pt x="988" y="2109"/>
                  <a:pt x="980" y="2109"/>
                </a:cubicBezTo>
                <a:cubicBezTo>
                  <a:pt x="976" y="2108"/>
                  <a:pt x="972" y="2112"/>
                  <a:pt x="972" y="2116"/>
                </a:cubicBezTo>
                <a:cubicBezTo>
                  <a:pt x="972" y="2120"/>
                  <a:pt x="975" y="2124"/>
                  <a:pt x="979" y="2125"/>
                </a:cubicBezTo>
                <a:cubicBezTo>
                  <a:pt x="987" y="2125"/>
                  <a:pt x="995" y="2126"/>
                  <a:pt x="1003" y="2126"/>
                </a:cubicBezTo>
                <a:cubicBezTo>
                  <a:pt x="1008" y="2127"/>
                  <a:pt x="1011" y="2123"/>
                  <a:pt x="1012" y="2119"/>
                </a:cubicBezTo>
                <a:cubicBezTo>
                  <a:pt x="1012" y="2114"/>
                  <a:pt x="1008" y="2111"/>
                  <a:pt x="1004" y="2110"/>
                </a:cubicBezTo>
                <a:close/>
                <a:moveTo>
                  <a:pt x="1126" y="2110"/>
                </a:moveTo>
                <a:cubicBezTo>
                  <a:pt x="1118" y="2111"/>
                  <a:pt x="1110" y="2111"/>
                  <a:pt x="1102" y="2111"/>
                </a:cubicBezTo>
                <a:cubicBezTo>
                  <a:pt x="1098" y="2111"/>
                  <a:pt x="1094" y="2115"/>
                  <a:pt x="1095" y="2120"/>
                </a:cubicBezTo>
                <a:cubicBezTo>
                  <a:pt x="1095" y="2124"/>
                  <a:pt x="1098" y="2127"/>
                  <a:pt x="1103" y="2127"/>
                </a:cubicBezTo>
                <a:cubicBezTo>
                  <a:pt x="1111" y="2127"/>
                  <a:pt x="1119" y="2127"/>
                  <a:pt x="1127" y="2126"/>
                </a:cubicBezTo>
                <a:cubicBezTo>
                  <a:pt x="1131" y="2126"/>
                  <a:pt x="1135" y="2122"/>
                  <a:pt x="1134" y="2118"/>
                </a:cubicBezTo>
                <a:cubicBezTo>
                  <a:pt x="1134" y="2113"/>
                  <a:pt x="1130" y="2110"/>
                  <a:pt x="1126" y="2110"/>
                </a:cubicBezTo>
                <a:close/>
                <a:moveTo>
                  <a:pt x="1247" y="2096"/>
                </a:moveTo>
                <a:cubicBezTo>
                  <a:pt x="1239" y="2098"/>
                  <a:pt x="1231" y="2099"/>
                  <a:pt x="1224" y="2100"/>
                </a:cubicBezTo>
                <a:cubicBezTo>
                  <a:pt x="1219" y="2101"/>
                  <a:pt x="1216" y="2105"/>
                  <a:pt x="1217" y="2109"/>
                </a:cubicBezTo>
                <a:cubicBezTo>
                  <a:pt x="1218" y="2113"/>
                  <a:pt x="1222" y="2116"/>
                  <a:pt x="1226" y="2116"/>
                </a:cubicBezTo>
                <a:cubicBezTo>
                  <a:pt x="1234" y="2115"/>
                  <a:pt x="1242" y="2113"/>
                  <a:pt x="1250" y="2112"/>
                </a:cubicBezTo>
                <a:cubicBezTo>
                  <a:pt x="1254" y="2111"/>
                  <a:pt x="1257" y="2107"/>
                  <a:pt x="1256" y="2103"/>
                </a:cubicBezTo>
                <a:cubicBezTo>
                  <a:pt x="1255" y="2098"/>
                  <a:pt x="1251" y="2095"/>
                  <a:pt x="1247" y="2096"/>
                </a:cubicBezTo>
                <a:close/>
                <a:moveTo>
                  <a:pt x="1366" y="2068"/>
                </a:moveTo>
                <a:cubicBezTo>
                  <a:pt x="1358" y="2070"/>
                  <a:pt x="1350" y="2073"/>
                  <a:pt x="1343" y="2075"/>
                </a:cubicBezTo>
                <a:cubicBezTo>
                  <a:pt x="1339" y="2076"/>
                  <a:pt x="1336" y="2080"/>
                  <a:pt x="1337" y="2084"/>
                </a:cubicBezTo>
                <a:cubicBezTo>
                  <a:pt x="1338" y="2089"/>
                  <a:pt x="1343" y="2091"/>
                  <a:pt x="1347" y="2090"/>
                </a:cubicBezTo>
                <a:cubicBezTo>
                  <a:pt x="1355" y="2088"/>
                  <a:pt x="1363" y="2086"/>
                  <a:pt x="1370" y="2083"/>
                </a:cubicBezTo>
                <a:cubicBezTo>
                  <a:pt x="1374" y="2082"/>
                  <a:pt x="1377" y="2078"/>
                  <a:pt x="1376" y="2073"/>
                </a:cubicBezTo>
                <a:cubicBezTo>
                  <a:pt x="1374" y="2069"/>
                  <a:pt x="1370" y="2067"/>
                  <a:pt x="1366" y="2068"/>
                </a:cubicBezTo>
                <a:close/>
                <a:moveTo>
                  <a:pt x="1480" y="2026"/>
                </a:moveTo>
                <a:cubicBezTo>
                  <a:pt x="1473" y="2030"/>
                  <a:pt x="1466" y="2033"/>
                  <a:pt x="1458" y="2035"/>
                </a:cubicBezTo>
                <a:cubicBezTo>
                  <a:pt x="1454" y="2037"/>
                  <a:pt x="1452" y="2042"/>
                  <a:pt x="1454" y="2046"/>
                </a:cubicBezTo>
                <a:cubicBezTo>
                  <a:pt x="1456" y="2050"/>
                  <a:pt x="1460" y="2052"/>
                  <a:pt x="1464" y="2050"/>
                </a:cubicBezTo>
                <a:cubicBezTo>
                  <a:pt x="1472" y="2047"/>
                  <a:pt x="1479" y="2044"/>
                  <a:pt x="1486" y="2041"/>
                </a:cubicBezTo>
                <a:cubicBezTo>
                  <a:pt x="1490" y="2039"/>
                  <a:pt x="1492" y="2035"/>
                  <a:pt x="1490" y="2031"/>
                </a:cubicBezTo>
                <a:cubicBezTo>
                  <a:pt x="1489" y="2027"/>
                  <a:pt x="1484" y="2025"/>
                  <a:pt x="1480" y="2026"/>
                </a:cubicBezTo>
                <a:close/>
                <a:moveTo>
                  <a:pt x="1589" y="1972"/>
                </a:moveTo>
                <a:cubicBezTo>
                  <a:pt x="1582" y="1976"/>
                  <a:pt x="1575" y="1979"/>
                  <a:pt x="1568" y="1983"/>
                </a:cubicBezTo>
                <a:cubicBezTo>
                  <a:pt x="1564" y="1985"/>
                  <a:pt x="1563" y="1990"/>
                  <a:pt x="1565" y="1994"/>
                </a:cubicBezTo>
                <a:cubicBezTo>
                  <a:pt x="1567" y="1998"/>
                  <a:pt x="1572" y="1999"/>
                  <a:pt x="1576" y="1997"/>
                </a:cubicBezTo>
                <a:cubicBezTo>
                  <a:pt x="1583" y="1993"/>
                  <a:pt x="1590" y="1989"/>
                  <a:pt x="1597" y="1985"/>
                </a:cubicBezTo>
                <a:cubicBezTo>
                  <a:pt x="1601" y="1983"/>
                  <a:pt x="1602" y="1978"/>
                  <a:pt x="1600" y="1975"/>
                </a:cubicBezTo>
                <a:cubicBezTo>
                  <a:pt x="1597" y="1971"/>
                  <a:pt x="1593" y="1969"/>
                  <a:pt x="1589" y="1972"/>
                </a:cubicBezTo>
                <a:close/>
                <a:moveTo>
                  <a:pt x="1691" y="1905"/>
                </a:moveTo>
                <a:cubicBezTo>
                  <a:pt x="1684" y="1909"/>
                  <a:pt x="1678" y="1914"/>
                  <a:pt x="1671" y="1918"/>
                </a:cubicBezTo>
                <a:cubicBezTo>
                  <a:pt x="1668" y="1921"/>
                  <a:pt x="1667" y="1926"/>
                  <a:pt x="1670" y="1930"/>
                </a:cubicBezTo>
                <a:cubicBezTo>
                  <a:pt x="1672" y="1933"/>
                  <a:pt x="1677" y="1934"/>
                  <a:pt x="1681" y="1931"/>
                </a:cubicBezTo>
                <a:cubicBezTo>
                  <a:pt x="1687" y="1927"/>
                  <a:pt x="1694" y="1922"/>
                  <a:pt x="1700" y="1917"/>
                </a:cubicBezTo>
                <a:cubicBezTo>
                  <a:pt x="1704" y="1915"/>
                  <a:pt x="1704" y="1910"/>
                  <a:pt x="1702" y="1906"/>
                </a:cubicBezTo>
                <a:cubicBezTo>
                  <a:pt x="1699" y="1903"/>
                  <a:pt x="1694" y="1902"/>
                  <a:pt x="1691" y="1905"/>
                </a:cubicBezTo>
                <a:close/>
                <a:moveTo>
                  <a:pt x="1784" y="1826"/>
                </a:moveTo>
                <a:cubicBezTo>
                  <a:pt x="1778" y="1832"/>
                  <a:pt x="1772" y="1837"/>
                  <a:pt x="1766" y="1842"/>
                </a:cubicBezTo>
                <a:cubicBezTo>
                  <a:pt x="1763" y="1845"/>
                  <a:pt x="1763" y="1850"/>
                  <a:pt x="1766" y="1853"/>
                </a:cubicBezTo>
                <a:cubicBezTo>
                  <a:pt x="1769" y="1857"/>
                  <a:pt x="1774" y="1857"/>
                  <a:pt x="1777" y="1854"/>
                </a:cubicBezTo>
                <a:cubicBezTo>
                  <a:pt x="1783" y="1849"/>
                  <a:pt x="1789" y="1843"/>
                  <a:pt x="1795" y="1838"/>
                </a:cubicBezTo>
                <a:cubicBezTo>
                  <a:pt x="1798" y="1835"/>
                  <a:pt x="1798" y="1830"/>
                  <a:pt x="1795" y="1826"/>
                </a:cubicBezTo>
                <a:cubicBezTo>
                  <a:pt x="1792" y="1823"/>
                  <a:pt x="1787" y="1823"/>
                  <a:pt x="1784" y="1826"/>
                </a:cubicBezTo>
                <a:close/>
                <a:moveTo>
                  <a:pt x="1867" y="1737"/>
                </a:moveTo>
                <a:cubicBezTo>
                  <a:pt x="1862" y="1744"/>
                  <a:pt x="1857" y="1749"/>
                  <a:pt x="1852" y="1755"/>
                </a:cubicBezTo>
                <a:cubicBezTo>
                  <a:pt x="1849" y="1759"/>
                  <a:pt x="1850" y="1764"/>
                  <a:pt x="1853" y="1767"/>
                </a:cubicBezTo>
                <a:cubicBezTo>
                  <a:pt x="1856" y="1770"/>
                  <a:pt x="1861" y="1769"/>
                  <a:pt x="1864" y="1766"/>
                </a:cubicBezTo>
                <a:cubicBezTo>
                  <a:pt x="1869" y="1760"/>
                  <a:pt x="1875" y="1754"/>
                  <a:pt x="1880" y="1748"/>
                </a:cubicBezTo>
                <a:cubicBezTo>
                  <a:pt x="1883" y="1744"/>
                  <a:pt x="1882" y="1739"/>
                  <a:pt x="1879" y="1737"/>
                </a:cubicBezTo>
                <a:cubicBezTo>
                  <a:pt x="1875" y="1734"/>
                  <a:pt x="1870" y="1734"/>
                  <a:pt x="1867" y="1737"/>
                </a:cubicBezTo>
                <a:close/>
                <a:moveTo>
                  <a:pt x="1940" y="1640"/>
                </a:moveTo>
                <a:cubicBezTo>
                  <a:pt x="1936" y="1646"/>
                  <a:pt x="1932" y="1653"/>
                  <a:pt x="1927" y="1659"/>
                </a:cubicBezTo>
                <a:cubicBezTo>
                  <a:pt x="1925" y="1663"/>
                  <a:pt x="1926" y="1668"/>
                  <a:pt x="1929" y="1670"/>
                </a:cubicBezTo>
                <a:cubicBezTo>
                  <a:pt x="1933" y="1673"/>
                  <a:pt x="1938" y="1672"/>
                  <a:pt x="1940" y="1668"/>
                </a:cubicBezTo>
                <a:cubicBezTo>
                  <a:pt x="1945" y="1662"/>
                  <a:pt x="1949" y="1655"/>
                  <a:pt x="1954" y="1649"/>
                </a:cubicBezTo>
                <a:cubicBezTo>
                  <a:pt x="1956" y="1645"/>
                  <a:pt x="1955" y="1640"/>
                  <a:pt x="1951" y="1637"/>
                </a:cubicBezTo>
                <a:cubicBezTo>
                  <a:pt x="1948" y="1635"/>
                  <a:pt x="1943" y="1636"/>
                  <a:pt x="1940" y="1640"/>
                </a:cubicBezTo>
                <a:close/>
                <a:moveTo>
                  <a:pt x="2001" y="1534"/>
                </a:moveTo>
                <a:cubicBezTo>
                  <a:pt x="1998" y="1541"/>
                  <a:pt x="1994" y="1548"/>
                  <a:pt x="1991" y="1555"/>
                </a:cubicBezTo>
                <a:cubicBezTo>
                  <a:pt x="1988" y="1559"/>
                  <a:pt x="1990" y="1564"/>
                  <a:pt x="1994" y="1566"/>
                </a:cubicBezTo>
                <a:cubicBezTo>
                  <a:pt x="1998" y="1568"/>
                  <a:pt x="2003" y="1567"/>
                  <a:pt x="2005" y="1563"/>
                </a:cubicBezTo>
                <a:cubicBezTo>
                  <a:pt x="2008" y="1556"/>
                  <a:pt x="2012" y="1549"/>
                  <a:pt x="2016" y="1541"/>
                </a:cubicBezTo>
                <a:cubicBezTo>
                  <a:pt x="2018" y="1537"/>
                  <a:pt x="2016" y="1533"/>
                  <a:pt x="2012" y="1531"/>
                </a:cubicBezTo>
                <a:cubicBezTo>
                  <a:pt x="2008" y="1529"/>
                  <a:pt x="2003" y="1530"/>
                  <a:pt x="2001" y="1534"/>
                </a:cubicBezTo>
                <a:close/>
                <a:moveTo>
                  <a:pt x="2050" y="1422"/>
                </a:moveTo>
                <a:cubicBezTo>
                  <a:pt x="2047" y="1430"/>
                  <a:pt x="2044" y="1437"/>
                  <a:pt x="2041" y="1444"/>
                </a:cubicBezTo>
                <a:cubicBezTo>
                  <a:pt x="2040" y="1448"/>
                  <a:pt x="2042" y="1453"/>
                  <a:pt x="2046" y="1455"/>
                </a:cubicBezTo>
                <a:cubicBezTo>
                  <a:pt x="2050" y="1456"/>
                  <a:pt x="2055" y="1454"/>
                  <a:pt x="2056" y="1450"/>
                </a:cubicBezTo>
                <a:cubicBezTo>
                  <a:pt x="2059" y="1443"/>
                  <a:pt x="2062" y="1435"/>
                  <a:pt x="2065" y="1428"/>
                </a:cubicBezTo>
                <a:cubicBezTo>
                  <a:pt x="2066" y="1424"/>
                  <a:pt x="2064" y="1419"/>
                  <a:pt x="2060" y="1417"/>
                </a:cubicBezTo>
                <a:cubicBezTo>
                  <a:pt x="2056" y="1416"/>
                  <a:pt x="2051" y="1418"/>
                  <a:pt x="2050" y="1422"/>
                </a:cubicBezTo>
                <a:close/>
                <a:moveTo>
                  <a:pt x="2085" y="1305"/>
                </a:moveTo>
                <a:cubicBezTo>
                  <a:pt x="2083" y="1313"/>
                  <a:pt x="2081" y="1321"/>
                  <a:pt x="2079" y="1328"/>
                </a:cubicBezTo>
                <a:cubicBezTo>
                  <a:pt x="2078" y="1333"/>
                  <a:pt x="2080" y="1337"/>
                  <a:pt x="2085" y="1338"/>
                </a:cubicBezTo>
                <a:cubicBezTo>
                  <a:pt x="2089" y="1339"/>
                  <a:pt x="2093" y="1337"/>
                  <a:pt x="2094" y="1332"/>
                </a:cubicBezTo>
                <a:cubicBezTo>
                  <a:pt x="2096" y="1325"/>
                  <a:pt x="2098" y="1317"/>
                  <a:pt x="2100" y="1309"/>
                </a:cubicBezTo>
                <a:cubicBezTo>
                  <a:pt x="2101" y="1305"/>
                  <a:pt x="2099" y="1301"/>
                  <a:pt x="2094" y="1299"/>
                </a:cubicBezTo>
                <a:cubicBezTo>
                  <a:pt x="2090" y="1298"/>
                  <a:pt x="2086" y="1301"/>
                  <a:pt x="2085" y="1305"/>
                </a:cubicBezTo>
                <a:close/>
                <a:moveTo>
                  <a:pt x="2106" y="1185"/>
                </a:moveTo>
                <a:cubicBezTo>
                  <a:pt x="2105" y="1193"/>
                  <a:pt x="2104" y="1201"/>
                  <a:pt x="2103" y="1209"/>
                </a:cubicBezTo>
                <a:cubicBezTo>
                  <a:pt x="2102" y="1213"/>
                  <a:pt x="2105" y="1217"/>
                  <a:pt x="2110" y="1218"/>
                </a:cubicBezTo>
                <a:cubicBezTo>
                  <a:pt x="2114" y="1218"/>
                  <a:pt x="2118" y="1215"/>
                  <a:pt x="2119" y="1211"/>
                </a:cubicBezTo>
                <a:cubicBezTo>
                  <a:pt x="2120" y="1203"/>
                  <a:pt x="2121" y="1195"/>
                  <a:pt x="2122" y="1187"/>
                </a:cubicBezTo>
                <a:cubicBezTo>
                  <a:pt x="2122" y="1183"/>
                  <a:pt x="2119" y="1179"/>
                  <a:pt x="2115" y="1178"/>
                </a:cubicBezTo>
                <a:cubicBezTo>
                  <a:pt x="2110" y="1178"/>
                  <a:pt x="2106" y="1181"/>
                  <a:pt x="2106" y="118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îš1îḓé">
            <a:extLst>
              <a:ext uri="{FF2B5EF4-FFF2-40B4-BE49-F238E27FC236}">
                <a16:creationId xmlns:a16="http://schemas.microsoft.com/office/drawing/2014/main" id="{A62F8452-9A19-46C4-A4B6-33C010CCA72E}"/>
              </a:ext>
            </a:extLst>
          </p:cNvPr>
          <p:cNvSpPr/>
          <p:nvPr/>
        </p:nvSpPr>
        <p:spPr bwMode="auto">
          <a:xfrm>
            <a:off x="3841214" y="3547705"/>
            <a:ext cx="4517379" cy="3914649"/>
          </a:xfrm>
          <a:custGeom>
            <a:avLst/>
            <a:gdLst>
              <a:gd name="connsiteX0" fmla="*/ 1822061 w 3644122"/>
              <a:gd name="connsiteY0" fmla="*/ 0 h 3157906"/>
              <a:gd name="connsiteX1" fmla="*/ 3644122 w 3644122"/>
              <a:gd name="connsiteY1" fmla="*/ 1822061 h 3157906"/>
              <a:gd name="connsiteX2" fmla="*/ 3110453 w 3644122"/>
              <a:gd name="connsiteY2" fmla="*/ 3110453 h 3157906"/>
              <a:gd name="connsiteX3" fmla="*/ 3058242 w 3644122"/>
              <a:gd name="connsiteY3" fmla="*/ 3157906 h 3157906"/>
              <a:gd name="connsiteX4" fmla="*/ 585881 w 3644122"/>
              <a:gd name="connsiteY4" fmla="*/ 3157906 h 3157906"/>
              <a:gd name="connsiteX5" fmla="*/ 533669 w 3644122"/>
              <a:gd name="connsiteY5" fmla="*/ 3110453 h 3157906"/>
              <a:gd name="connsiteX6" fmla="*/ 0 w 3644122"/>
              <a:gd name="connsiteY6" fmla="*/ 1822061 h 3157906"/>
              <a:gd name="connsiteX7" fmla="*/ 1822061 w 3644122"/>
              <a:gd name="connsiteY7" fmla="*/ 0 h 315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122" h="3157906">
                <a:moveTo>
                  <a:pt x="1822061" y="0"/>
                </a:moveTo>
                <a:cubicBezTo>
                  <a:pt x="2828358" y="0"/>
                  <a:pt x="3644122" y="815764"/>
                  <a:pt x="3644122" y="1822061"/>
                </a:cubicBezTo>
                <a:cubicBezTo>
                  <a:pt x="3644122" y="2325210"/>
                  <a:pt x="3440181" y="2780725"/>
                  <a:pt x="3110453" y="3110453"/>
                </a:cubicBezTo>
                <a:lnTo>
                  <a:pt x="3058242" y="3157906"/>
                </a:lnTo>
                <a:lnTo>
                  <a:pt x="585881" y="3157906"/>
                </a:lnTo>
                <a:lnTo>
                  <a:pt x="533669" y="3110453"/>
                </a:lnTo>
                <a:cubicBezTo>
                  <a:pt x="203941" y="2780725"/>
                  <a:pt x="0" y="2325210"/>
                  <a:pt x="0" y="1822061"/>
                </a:cubicBezTo>
                <a:cubicBezTo>
                  <a:pt x="0" y="815764"/>
                  <a:pt x="815764" y="0"/>
                  <a:pt x="1822061" y="0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17" name="ïşļïḑe">
            <a:extLst>
              <a:ext uri="{FF2B5EF4-FFF2-40B4-BE49-F238E27FC236}">
                <a16:creationId xmlns:a16="http://schemas.microsoft.com/office/drawing/2014/main" id="{8531116E-3D73-4834-9792-4F9867BA6470}"/>
              </a:ext>
            </a:extLst>
          </p:cNvPr>
          <p:cNvGrpSpPr/>
          <p:nvPr/>
        </p:nvGrpSpPr>
        <p:grpSpPr>
          <a:xfrm>
            <a:off x="3564591" y="3310842"/>
            <a:ext cx="1012237" cy="1012237"/>
            <a:chOff x="4062817" y="3544652"/>
            <a:chExt cx="816561" cy="816561"/>
          </a:xfrm>
        </p:grpSpPr>
        <p:sp>
          <p:nvSpPr>
            <p:cNvPr id="235" name="îŝļiḋé">
              <a:extLst>
                <a:ext uri="{FF2B5EF4-FFF2-40B4-BE49-F238E27FC236}">
                  <a16:creationId xmlns:a16="http://schemas.microsoft.com/office/drawing/2014/main" id="{FB81D658-D7ED-4361-BB0D-5F349E9E2A04}"/>
                </a:ext>
              </a:extLst>
            </p:cNvPr>
            <p:cNvSpPr/>
            <p:nvPr/>
          </p:nvSpPr>
          <p:spPr bwMode="auto">
            <a:xfrm>
              <a:off x="4062817" y="3544652"/>
              <a:ext cx="816561" cy="816561"/>
            </a:xfrm>
            <a:prstGeom prst="ellipse">
              <a:avLst/>
            </a:prstGeom>
            <a:solidFill>
              <a:srgbClr val="ED6C00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ED6C00"/>
                </a:solidFill>
              </a:endParaRPr>
            </a:p>
          </p:txBody>
        </p:sp>
        <p:sp>
          <p:nvSpPr>
            <p:cNvPr id="236" name="i$ḷîde">
              <a:extLst>
                <a:ext uri="{FF2B5EF4-FFF2-40B4-BE49-F238E27FC236}">
                  <a16:creationId xmlns:a16="http://schemas.microsoft.com/office/drawing/2014/main" id="{4D1A4E93-5EA7-4D55-B280-4182FCD2C74F}"/>
                </a:ext>
              </a:extLst>
            </p:cNvPr>
            <p:cNvSpPr/>
            <p:nvPr/>
          </p:nvSpPr>
          <p:spPr bwMode="auto">
            <a:xfrm>
              <a:off x="4301805" y="3754106"/>
              <a:ext cx="338583" cy="397653"/>
            </a:xfrm>
            <a:custGeom>
              <a:avLst/>
              <a:gdLst>
                <a:gd name="T0" fmla="*/ 5420 w 5519"/>
                <a:gd name="T1" fmla="*/ 993 h 6491"/>
                <a:gd name="T2" fmla="*/ 4878 w 5519"/>
                <a:gd name="T3" fmla="*/ 246 h 6491"/>
                <a:gd name="T4" fmla="*/ 4397 w 5519"/>
                <a:gd name="T5" fmla="*/ 1 h 6491"/>
                <a:gd name="T6" fmla="*/ 311 w 5519"/>
                <a:gd name="T7" fmla="*/ 0 h 6491"/>
                <a:gd name="T8" fmla="*/ 0 w 5519"/>
                <a:gd name="T9" fmla="*/ 314 h 6491"/>
                <a:gd name="T10" fmla="*/ 11 w 5519"/>
                <a:gd name="T11" fmla="*/ 5508 h 6491"/>
                <a:gd name="T12" fmla="*/ 274 w 5519"/>
                <a:gd name="T13" fmla="*/ 5911 h 6491"/>
                <a:gd name="T14" fmla="*/ 1032 w 5519"/>
                <a:gd name="T15" fmla="*/ 6406 h 6491"/>
                <a:gd name="T16" fmla="*/ 1317 w 5519"/>
                <a:gd name="T17" fmla="*/ 6491 h 6491"/>
                <a:gd name="T18" fmla="*/ 4665 w 5519"/>
                <a:gd name="T19" fmla="*/ 6491 h 6491"/>
                <a:gd name="T20" fmla="*/ 5519 w 5519"/>
                <a:gd name="T21" fmla="*/ 5636 h 6491"/>
                <a:gd name="T22" fmla="*/ 5519 w 5519"/>
                <a:gd name="T23" fmla="*/ 1299 h 6491"/>
                <a:gd name="T24" fmla="*/ 5420 w 5519"/>
                <a:gd name="T25" fmla="*/ 993 h 6491"/>
                <a:gd name="T26" fmla="*/ 2216 w 5519"/>
                <a:gd name="T27" fmla="*/ 1053 h 6491"/>
                <a:gd name="T28" fmla="*/ 2824 w 5519"/>
                <a:gd name="T29" fmla="*/ 1661 h 6491"/>
                <a:gd name="T30" fmla="*/ 2216 w 5519"/>
                <a:gd name="T31" fmla="*/ 2269 h 6491"/>
                <a:gd name="T32" fmla="*/ 1608 w 5519"/>
                <a:gd name="T33" fmla="*/ 1661 h 6491"/>
                <a:gd name="T34" fmla="*/ 2216 w 5519"/>
                <a:gd name="T35" fmla="*/ 1053 h 6491"/>
                <a:gd name="T36" fmla="*/ 1363 w 5519"/>
                <a:gd name="T37" fmla="*/ 3838 h 6491"/>
                <a:gd name="T38" fmla="*/ 1582 w 5519"/>
                <a:gd name="T39" fmla="*/ 2744 h 6491"/>
                <a:gd name="T40" fmla="*/ 1892 w 5519"/>
                <a:gd name="T41" fmla="*/ 2492 h 6491"/>
                <a:gd name="T42" fmla="*/ 2541 w 5519"/>
                <a:gd name="T43" fmla="*/ 2492 h 6491"/>
                <a:gd name="T44" fmla="*/ 2851 w 5519"/>
                <a:gd name="T45" fmla="*/ 2744 h 6491"/>
                <a:gd name="T46" fmla="*/ 3070 w 5519"/>
                <a:gd name="T47" fmla="*/ 3840 h 6491"/>
                <a:gd name="T48" fmla="*/ 3051 w 5519"/>
                <a:gd name="T49" fmla="*/ 3915 h 6491"/>
                <a:gd name="T50" fmla="*/ 2980 w 5519"/>
                <a:gd name="T51" fmla="*/ 3951 h 6491"/>
                <a:gd name="T52" fmla="*/ 1452 w 5519"/>
                <a:gd name="T53" fmla="*/ 3951 h 6491"/>
                <a:gd name="T54" fmla="*/ 1381 w 5519"/>
                <a:gd name="T55" fmla="*/ 3915 h 6491"/>
                <a:gd name="T56" fmla="*/ 1363 w 5519"/>
                <a:gd name="T57" fmla="*/ 3838 h 6491"/>
                <a:gd name="T58" fmla="*/ 4935 w 5519"/>
                <a:gd name="T59" fmla="*/ 5636 h 6491"/>
                <a:gd name="T60" fmla="*/ 4665 w 5519"/>
                <a:gd name="T61" fmla="*/ 5908 h 6491"/>
                <a:gd name="T62" fmla="*/ 1334 w 5519"/>
                <a:gd name="T63" fmla="*/ 5908 h 6491"/>
                <a:gd name="T64" fmla="*/ 791 w 5519"/>
                <a:gd name="T65" fmla="*/ 5555 h 6491"/>
                <a:gd name="T66" fmla="*/ 4150 w 5519"/>
                <a:gd name="T67" fmla="*/ 5555 h 6491"/>
                <a:gd name="T68" fmla="*/ 4461 w 5519"/>
                <a:gd name="T69" fmla="*/ 5236 h 6491"/>
                <a:gd name="T70" fmla="*/ 4461 w 5519"/>
                <a:gd name="T71" fmla="*/ 660 h 6491"/>
                <a:gd name="T72" fmla="*/ 4935 w 5519"/>
                <a:gd name="T73" fmla="*/ 1319 h 6491"/>
                <a:gd name="T74" fmla="*/ 4935 w 5519"/>
                <a:gd name="T75" fmla="*/ 5636 h 6491"/>
                <a:gd name="T76" fmla="*/ 4935 w 5519"/>
                <a:gd name="T77" fmla="*/ 5636 h 6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19" h="6491">
                  <a:moveTo>
                    <a:pt x="5420" y="993"/>
                  </a:moveTo>
                  <a:lnTo>
                    <a:pt x="4878" y="246"/>
                  </a:lnTo>
                  <a:cubicBezTo>
                    <a:pt x="4769" y="95"/>
                    <a:pt x="4596" y="3"/>
                    <a:pt x="4397" y="1"/>
                  </a:cubicBezTo>
                  <a:cubicBezTo>
                    <a:pt x="4385" y="1"/>
                    <a:pt x="311" y="0"/>
                    <a:pt x="311" y="0"/>
                  </a:cubicBezTo>
                  <a:cubicBezTo>
                    <a:pt x="137" y="0"/>
                    <a:pt x="0" y="140"/>
                    <a:pt x="0" y="314"/>
                  </a:cubicBezTo>
                  <a:cubicBezTo>
                    <a:pt x="0" y="314"/>
                    <a:pt x="8" y="5494"/>
                    <a:pt x="11" y="5508"/>
                  </a:cubicBezTo>
                  <a:cubicBezTo>
                    <a:pt x="38" y="5673"/>
                    <a:pt x="134" y="5820"/>
                    <a:pt x="274" y="5911"/>
                  </a:cubicBezTo>
                  <a:lnTo>
                    <a:pt x="1032" y="6406"/>
                  </a:lnTo>
                  <a:cubicBezTo>
                    <a:pt x="1117" y="6462"/>
                    <a:pt x="1215" y="6491"/>
                    <a:pt x="1317" y="6491"/>
                  </a:cubicBezTo>
                  <a:lnTo>
                    <a:pt x="4665" y="6491"/>
                  </a:lnTo>
                  <a:cubicBezTo>
                    <a:pt x="5136" y="6491"/>
                    <a:pt x="5519" y="6107"/>
                    <a:pt x="5519" y="5636"/>
                  </a:cubicBezTo>
                  <a:lnTo>
                    <a:pt x="5519" y="1299"/>
                  </a:lnTo>
                  <a:cubicBezTo>
                    <a:pt x="5519" y="1188"/>
                    <a:pt x="5485" y="1082"/>
                    <a:pt x="5420" y="993"/>
                  </a:cubicBezTo>
                  <a:close/>
                  <a:moveTo>
                    <a:pt x="2216" y="1053"/>
                  </a:moveTo>
                  <a:cubicBezTo>
                    <a:pt x="2552" y="1053"/>
                    <a:pt x="2824" y="1325"/>
                    <a:pt x="2824" y="1661"/>
                  </a:cubicBezTo>
                  <a:cubicBezTo>
                    <a:pt x="2824" y="1997"/>
                    <a:pt x="2552" y="2269"/>
                    <a:pt x="2216" y="2269"/>
                  </a:cubicBezTo>
                  <a:cubicBezTo>
                    <a:pt x="1880" y="2269"/>
                    <a:pt x="1608" y="1997"/>
                    <a:pt x="1608" y="1661"/>
                  </a:cubicBezTo>
                  <a:cubicBezTo>
                    <a:pt x="1608" y="1325"/>
                    <a:pt x="1880" y="1053"/>
                    <a:pt x="2216" y="1053"/>
                  </a:cubicBezTo>
                  <a:close/>
                  <a:moveTo>
                    <a:pt x="1363" y="3838"/>
                  </a:moveTo>
                  <a:lnTo>
                    <a:pt x="1582" y="2744"/>
                  </a:lnTo>
                  <a:cubicBezTo>
                    <a:pt x="1611" y="2597"/>
                    <a:pt x="1741" y="2492"/>
                    <a:pt x="1892" y="2492"/>
                  </a:cubicBezTo>
                  <a:lnTo>
                    <a:pt x="2541" y="2492"/>
                  </a:lnTo>
                  <a:cubicBezTo>
                    <a:pt x="2691" y="2492"/>
                    <a:pt x="2821" y="2596"/>
                    <a:pt x="2851" y="2744"/>
                  </a:cubicBezTo>
                  <a:lnTo>
                    <a:pt x="3070" y="3840"/>
                  </a:lnTo>
                  <a:cubicBezTo>
                    <a:pt x="3075" y="3866"/>
                    <a:pt x="3068" y="3894"/>
                    <a:pt x="3051" y="3915"/>
                  </a:cubicBezTo>
                  <a:cubicBezTo>
                    <a:pt x="3033" y="3936"/>
                    <a:pt x="3007" y="3951"/>
                    <a:pt x="2980" y="3951"/>
                  </a:cubicBezTo>
                  <a:lnTo>
                    <a:pt x="1452" y="3951"/>
                  </a:lnTo>
                  <a:cubicBezTo>
                    <a:pt x="1425" y="3951"/>
                    <a:pt x="1399" y="3936"/>
                    <a:pt x="1381" y="3915"/>
                  </a:cubicBezTo>
                  <a:cubicBezTo>
                    <a:pt x="1364" y="3894"/>
                    <a:pt x="1357" y="3865"/>
                    <a:pt x="1363" y="3838"/>
                  </a:cubicBezTo>
                  <a:close/>
                  <a:moveTo>
                    <a:pt x="4935" y="5636"/>
                  </a:moveTo>
                  <a:cubicBezTo>
                    <a:pt x="4935" y="5787"/>
                    <a:pt x="4816" y="5908"/>
                    <a:pt x="4665" y="5908"/>
                  </a:cubicBezTo>
                  <a:lnTo>
                    <a:pt x="1334" y="5908"/>
                  </a:lnTo>
                  <a:lnTo>
                    <a:pt x="791" y="5555"/>
                  </a:lnTo>
                  <a:lnTo>
                    <a:pt x="4150" y="5555"/>
                  </a:lnTo>
                  <a:cubicBezTo>
                    <a:pt x="4324" y="5555"/>
                    <a:pt x="4461" y="5410"/>
                    <a:pt x="4461" y="5236"/>
                  </a:cubicBezTo>
                  <a:lnTo>
                    <a:pt x="4461" y="660"/>
                  </a:lnTo>
                  <a:lnTo>
                    <a:pt x="4935" y="1319"/>
                  </a:lnTo>
                  <a:lnTo>
                    <a:pt x="4935" y="5636"/>
                  </a:lnTo>
                  <a:lnTo>
                    <a:pt x="4935" y="56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18" name="iṥlïḍé">
            <a:extLst>
              <a:ext uri="{FF2B5EF4-FFF2-40B4-BE49-F238E27FC236}">
                <a16:creationId xmlns:a16="http://schemas.microsoft.com/office/drawing/2014/main" id="{445F38CD-DFDC-44BD-9799-C2A4E1C57BF8}"/>
              </a:ext>
            </a:extLst>
          </p:cNvPr>
          <p:cNvGrpSpPr/>
          <p:nvPr/>
        </p:nvGrpSpPr>
        <p:grpSpPr>
          <a:xfrm>
            <a:off x="5567699" y="2884231"/>
            <a:ext cx="1021366" cy="1024409"/>
            <a:chOff x="5698102" y="2730715"/>
            <a:chExt cx="823925" cy="826380"/>
          </a:xfrm>
        </p:grpSpPr>
        <p:sp>
          <p:nvSpPr>
            <p:cNvPr id="232" name="ïşḷïḋé">
              <a:extLst>
                <a:ext uri="{FF2B5EF4-FFF2-40B4-BE49-F238E27FC236}">
                  <a16:creationId xmlns:a16="http://schemas.microsoft.com/office/drawing/2014/main" id="{7DE1278F-05F8-445C-8509-84C0297154DA}"/>
                </a:ext>
              </a:extLst>
            </p:cNvPr>
            <p:cNvSpPr/>
            <p:nvPr/>
          </p:nvSpPr>
          <p:spPr bwMode="auto">
            <a:xfrm>
              <a:off x="5698102" y="2730715"/>
              <a:ext cx="823925" cy="8263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2BB7B3"/>
                </a:solidFill>
              </a:endParaRPr>
            </a:p>
          </p:txBody>
        </p:sp>
        <p:sp>
          <p:nvSpPr>
            <p:cNvPr id="233" name="ïsľïḋê">
              <a:extLst>
                <a:ext uri="{FF2B5EF4-FFF2-40B4-BE49-F238E27FC236}">
                  <a16:creationId xmlns:a16="http://schemas.microsoft.com/office/drawing/2014/main" id="{BA47C53C-DE37-4316-8BB9-C1CF7F0FE9A5}"/>
                </a:ext>
              </a:extLst>
            </p:cNvPr>
            <p:cNvSpPr/>
            <p:nvPr/>
          </p:nvSpPr>
          <p:spPr bwMode="auto">
            <a:xfrm>
              <a:off x="5975347" y="28804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34" name="íSľîḋè">
              <a:extLst>
                <a:ext uri="{FF2B5EF4-FFF2-40B4-BE49-F238E27FC236}">
                  <a16:creationId xmlns:a16="http://schemas.microsoft.com/office/drawing/2014/main" id="{D9217F0F-283F-4F82-B08B-5B6ADFCFA0F2}"/>
                </a:ext>
              </a:extLst>
            </p:cNvPr>
            <p:cNvSpPr/>
            <p:nvPr/>
          </p:nvSpPr>
          <p:spPr bwMode="auto">
            <a:xfrm>
              <a:off x="5910560" y="2965358"/>
              <a:ext cx="399008" cy="357094"/>
            </a:xfrm>
            <a:custGeom>
              <a:avLst/>
              <a:gdLst>
                <a:gd name="T0" fmla="*/ 5350 w 8573"/>
                <a:gd name="T1" fmla="*/ 2522 h 7684"/>
                <a:gd name="T2" fmla="*/ 5107 w 8573"/>
                <a:gd name="T3" fmla="*/ 1849 h 7684"/>
                <a:gd name="T4" fmla="*/ 5410 w 8573"/>
                <a:gd name="T5" fmla="*/ 1202 h 7684"/>
                <a:gd name="T6" fmla="*/ 6459 w 8573"/>
                <a:gd name="T7" fmla="*/ 244 h 7684"/>
                <a:gd name="T8" fmla="*/ 7088 w 8573"/>
                <a:gd name="T9" fmla="*/ 0 h 7684"/>
                <a:gd name="T10" fmla="*/ 7778 w 8573"/>
                <a:gd name="T11" fmla="*/ 304 h 7684"/>
                <a:gd name="T12" fmla="*/ 7883 w 8573"/>
                <a:gd name="T13" fmla="*/ 419 h 7684"/>
                <a:gd name="T14" fmla="*/ 7925 w 8573"/>
                <a:gd name="T15" fmla="*/ 472 h 7684"/>
                <a:gd name="T16" fmla="*/ 5504 w 8573"/>
                <a:gd name="T17" fmla="*/ 2683 h 7684"/>
                <a:gd name="T18" fmla="*/ 5455 w 8573"/>
                <a:gd name="T19" fmla="*/ 2637 h 7684"/>
                <a:gd name="T20" fmla="*/ 5350 w 8573"/>
                <a:gd name="T21" fmla="*/ 2522 h 7684"/>
                <a:gd name="T22" fmla="*/ 452 w 8573"/>
                <a:gd name="T23" fmla="*/ 7205 h 7684"/>
                <a:gd name="T24" fmla="*/ 501 w 8573"/>
                <a:gd name="T25" fmla="*/ 7251 h 7684"/>
                <a:gd name="T26" fmla="*/ 2922 w 8573"/>
                <a:gd name="T27" fmla="*/ 5040 h 7684"/>
                <a:gd name="T28" fmla="*/ 2880 w 8573"/>
                <a:gd name="T29" fmla="*/ 4987 h 7684"/>
                <a:gd name="T30" fmla="*/ 2775 w 8573"/>
                <a:gd name="T31" fmla="*/ 4872 h 7684"/>
                <a:gd name="T32" fmla="*/ 2085 w 8573"/>
                <a:gd name="T33" fmla="*/ 4568 h 7684"/>
                <a:gd name="T34" fmla="*/ 1456 w 8573"/>
                <a:gd name="T35" fmla="*/ 4812 h 7684"/>
                <a:gd name="T36" fmla="*/ 407 w 8573"/>
                <a:gd name="T37" fmla="*/ 5770 h 7684"/>
                <a:gd name="T38" fmla="*/ 347 w 8573"/>
                <a:gd name="T39" fmla="*/ 7090 h 7684"/>
                <a:gd name="T40" fmla="*/ 452 w 8573"/>
                <a:gd name="T41" fmla="*/ 7205 h 7684"/>
                <a:gd name="T42" fmla="*/ 7996 w 8573"/>
                <a:gd name="T43" fmla="*/ 966 h 7684"/>
                <a:gd name="T44" fmla="*/ 5989 w 8573"/>
                <a:gd name="T45" fmla="*/ 2798 h 7684"/>
                <a:gd name="T46" fmla="*/ 6399 w 8573"/>
                <a:gd name="T47" fmla="*/ 3030 h 7684"/>
                <a:gd name="T48" fmla="*/ 5167 w 8573"/>
                <a:gd name="T49" fmla="*/ 4826 h 7684"/>
                <a:gd name="T50" fmla="*/ 3185 w 8573"/>
                <a:gd name="T51" fmla="*/ 5955 h 7684"/>
                <a:gd name="T52" fmla="*/ 2993 w 8573"/>
                <a:gd name="T53" fmla="*/ 5534 h 7684"/>
                <a:gd name="T54" fmla="*/ 986 w 8573"/>
                <a:gd name="T55" fmla="*/ 7366 h 7684"/>
                <a:gd name="T56" fmla="*/ 1629 w 8573"/>
                <a:gd name="T57" fmla="*/ 7657 h 7684"/>
                <a:gd name="T58" fmla="*/ 1631 w 8573"/>
                <a:gd name="T59" fmla="*/ 7657 h 7684"/>
                <a:gd name="T60" fmla="*/ 1662 w 8573"/>
                <a:gd name="T61" fmla="*/ 7662 h 7684"/>
                <a:gd name="T62" fmla="*/ 1667 w 8573"/>
                <a:gd name="T63" fmla="*/ 7662 h 7684"/>
                <a:gd name="T64" fmla="*/ 2040 w 8573"/>
                <a:gd name="T65" fmla="*/ 7684 h 7684"/>
                <a:gd name="T66" fmla="*/ 2040 w 8573"/>
                <a:gd name="T67" fmla="*/ 7684 h 7684"/>
                <a:gd name="T68" fmla="*/ 6241 w 8573"/>
                <a:gd name="T69" fmla="*/ 5814 h 7684"/>
                <a:gd name="T70" fmla="*/ 8226 w 8573"/>
                <a:gd name="T71" fmla="*/ 1621 h 7684"/>
                <a:gd name="T72" fmla="*/ 7996 w 8573"/>
                <a:gd name="T73" fmla="*/ 966 h 7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73" h="7684">
                  <a:moveTo>
                    <a:pt x="5350" y="2522"/>
                  </a:moveTo>
                  <a:cubicBezTo>
                    <a:pt x="5182" y="2337"/>
                    <a:pt x="5095" y="2099"/>
                    <a:pt x="5107" y="1849"/>
                  </a:cubicBezTo>
                  <a:cubicBezTo>
                    <a:pt x="5118" y="1600"/>
                    <a:pt x="5226" y="1370"/>
                    <a:pt x="5410" y="1202"/>
                  </a:cubicBezTo>
                  <a:lnTo>
                    <a:pt x="6459" y="244"/>
                  </a:lnTo>
                  <a:cubicBezTo>
                    <a:pt x="6631" y="87"/>
                    <a:pt x="6855" y="0"/>
                    <a:pt x="7088" y="0"/>
                  </a:cubicBezTo>
                  <a:cubicBezTo>
                    <a:pt x="7350" y="0"/>
                    <a:pt x="7602" y="111"/>
                    <a:pt x="7778" y="304"/>
                  </a:cubicBezTo>
                  <a:lnTo>
                    <a:pt x="7883" y="419"/>
                  </a:lnTo>
                  <a:cubicBezTo>
                    <a:pt x="7899" y="436"/>
                    <a:pt x="7912" y="454"/>
                    <a:pt x="7925" y="472"/>
                  </a:cubicBezTo>
                  <a:lnTo>
                    <a:pt x="5504" y="2683"/>
                  </a:lnTo>
                  <a:cubicBezTo>
                    <a:pt x="5487" y="2668"/>
                    <a:pt x="5470" y="2653"/>
                    <a:pt x="5455" y="2637"/>
                  </a:cubicBezTo>
                  <a:lnTo>
                    <a:pt x="5350" y="2522"/>
                  </a:lnTo>
                  <a:close/>
                  <a:moveTo>
                    <a:pt x="452" y="7205"/>
                  </a:moveTo>
                  <a:cubicBezTo>
                    <a:pt x="467" y="7221"/>
                    <a:pt x="484" y="7236"/>
                    <a:pt x="501" y="7251"/>
                  </a:cubicBezTo>
                  <a:lnTo>
                    <a:pt x="2922" y="5040"/>
                  </a:lnTo>
                  <a:cubicBezTo>
                    <a:pt x="2909" y="5022"/>
                    <a:pt x="2896" y="5004"/>
                    <a:pt x="2880" y="4987"/>
                  </a:cubicBezTo>
                  <a:lnTo>
                    <a:pt x="2775" y="4872"/>
                  </a:lnTo>
                  <a:cubicBezTo>
                    <a:pt x="2599" y="4679"/>
                    <a:pt x="2347" y="4568"/>
                    <a:pt x="2085" y="4568"/>
                  </a:cubicBezTo>
                  <a:cubicBezTo>
                    <a:pt x="1852" y="4568"/>
                    <a:pt x="1628" y="4655"/>
                    <a:pt x="1456" y="4812"/>
                  </a:cubicBezTo>
                  <a:lnTo>
                    <a:pt x="407" y="5770"/>
                  </a:lnTo>
                  <a:cubicBezTo>
                    <a:pt x="26" y="6117"/>
                    <a:pt x="0" y="6709"/>
                    <a:pt x="347" y="7090"/>
                  </a:cubicBezTo>
                  <a:lnTo>
                    <a:pt x="452" y="7205"/>
                  </a:lnTo>
                  <a:close/>
                  <a:moveTo>
                    <a:pt x="7996" y="966"/>
                  </a:moveTo>
                  <a:lnTo>
                    <a:pt x="5989" y="2798"/>
                  </a:lnTo>
                  <a:cubicBezTo>
                    <a:pt x="6111" y="2900"/>
                    <a:pt x="6249" y="2978"/>
                    <a:pt x="6399" y="3030"/>
                  </a:cubicBezTo>
                  <a:cubicBezTo>
                    <a:pt x="6256" y="3391"/>
                    <a:pt x="5888" y="4167"/>
                    <a:pt x="5167" y="4826"/>
                  </a:cubicBezTo>
                  <a:cubicBezTo>
                    <a:pt x="4440" y="5490"/>
                    <a:pt x="3578" y="5826"/>
                    <a:pt x="3185" y="5955"/>
                  </a:cubicBezTo>
                  <a:cubicBezTo>
                    <a:pt x="3146" y="5804"/>
                    <a:pt x="3081" y="5662"/>
                    <a:pt x="2993" y="5534"/>
                  </a:cubicBezTo>
                  <a:lnTo>
                    <a:pt x="986" y="7366"/>
                  </a:lnTo>
                  <a:cubicBezTo>
                    <a:pt x="1169" y="7518"/>
                    <a:pt x="1388" y="7618"/>
                    <a:pt x="1629" y="7657"/>
                  </a:cubicBezTo>
                  <a:cubicBezTo>
                    <a:pt x="1630" y="7657"/>
                    <a:pt x="1630" y="7657"/>
                    <a:pt x="1631" y="7657"/>
                  </a:cubicBezTo>
                  <a:cubicBezTo>
                    <a:pt x="1631" y="7657"/>
                    <a:pt x="1641" y="7659"/>
                    <a:pt x="1662" y="7662"/>
                  </a:cubicBezTo>
                  <a:lnTo>
                    <a:pt x="1667" y="7662"/>
                  </a:lnTo>
                  <a:cubicBezTo>
                    <a:pt x="1727" y="7670"/>
                    <a:pt x="1855" y="7684"/>
                    <a:pt x="2040" y="7684"/>
                  </a:cubicBezTo>
                  <a:lnTo>
                    <a:pt x="2040" y="7684"/>
                  </a:lnTo>
                  <a:cubicBezTo>
                    <a:pt x="2844" y="7684"/>
                    <a:pt x="4459" y="7441"/>
                    <a:pt x="6241" y="5814"/>
                  </a:cubicBezTo>
                  <a:cubicBezTo>
                    <a:pt x="8573" y="3685"/>
                    <a:pt x="8271" y="1839"/>
                    <a:pt x="8226" y="1621"/>
                  </a:cubicBezTo>
                  <a:cubicBezTo>
                    <a:pt x="8208" y="1382"/>
                    <a:pt x="8129" y="1159"/>
                    <a:pt x="7996" y="9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19" name="î$ḻíḋè">
            <a:extLst>
              <a:ext uri="{FF2B5EF4-FFF2-40B4-BE49-F238E27FC236}">
                <a16:creationId xmlns:a16="http://schemas.microsoft.com/office/drawing/2014/main" id="{595166A7-8D77-4369-9CE5-30C2E2805A90}"/>
              </a:ext>
            </a:extLst>
          </p:cNvPr>
          <p:cNvGrpSpPr/>
          <p:nvPr/>
        </p:nvGrpSpPr>
        <p:grpSpPr>
          <a:xfrm>
            <a:off x="2887664" y="5034689"/>
            <a:ext cx="865169" cy="865169"/>
            <a:chOff x="3516747" y="4935261"/>
            <a:chExt cx="697923" cy="697923"/>
          </a:xfrm>
        </p:grpSpPr>
        <p:sp>
          <p:nvSpPr>
            <p:cNvPr id="230" name="ïṣḷîḍê">
              <a:extLst>
                <a:ext uri="{FF2B5EF4-FFF2-40B4-BE49-F238E27FC236}">
                  <a16:creationId xmlns:a16="http://schemas.microsoft.com/office/drawing/2014/main" id="{55F0B0F1-8D28-4B0B-9917-FE4F54764A86}"/>
                </a:ext>
              </a:extLst>
            </p:cNvPr>
            <p:cNvSpPr/>
            <p:nvPr/>
          </p:nvSpPr>
          <p:spPr bwMode="auto">
            <a:xfrm>
              <a:off x="3516747" y="4935261"/>
              <a:ext cx="697923" cy="6979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2BB7B3"/>
                </a:solidFill>
              </a:endParaRPr>
            </a:p>
          </p:txBody>
        </p:sp>
        <p:sp>
          <p:nvSpPr>
            <p:cNvPr id="231" name="îṡlíďê">
              <a:extLst>
                <a:ext uri="{FF2B5EF4-FFF2-40B4-BE49-F238E27FC236}">
                  <a16:creationId xmlns:a16="http://schemas.microsoft.com/office/drawing/2014/main" id="{29C72002-4852-48C0-8901-F4139EA19043}"/>
                </a:ext>
              </a:extLst>
            </p:cNvPr>
            <p:cNvSpPr/>
            <p:nvPr/>
          </p:nvSpPr>
          <p:spPr bwMode="auto">
            <a:xfrm>
              <a:off x="3691024" y="5167616"/>
              <a:ext cx="349368" cy="233210"/>
            </a:xfrm>
            <a:custGeom>
              <a:avLst/>
              <a:gdLst>
                <a:gd name="connsiteX0" fmla="*/ 596670 w 607215"/>
                <a:gd name="connsiteY0" fmla="*/ 16865 h 405328"/>
                <a:gd name="connsiteX1" fmla="*/ 607215 w 607215"/>
                <a:gd name="connsiteY1" fmla="*/ 45623 h 405328"/>
                <a:gd name="connsiteX2" fmla="*/ 607215 w 607215"/>
                <a:gd name="connsiteY2" fmla="*/ 356613 h 405328"/>
                <a:gd name="connsiteX3" fmla="*/ 497513 w 607215"/>
                <a:gd name="connsiteY3" fmla="*/ 216911 h 405328"/>
                <a:gd name="connsiteX4" fmla="*/ 465720 w 607215"/>
                <a:gd name="connsiteY4" fmla="*/ 241740 h 405328"/>
                <a:gd name="connsiteX5" fmla="*/ 587698 w 607215"/>
                <a:gd name="connsiteY5" fmla="*/ 396999 h 405328"/>
                <a:gd name="connsiteX6" fmla="*/ 561572 w 607215"/>
                <a:gd name="connsiteY6" fmla="*/ 405328 h 405328"/>
                <a:gd name="connsiteX7" fmla="*/ 45643 w 607215"/>
                <a:gd name="connsiteY7" fmla="*/ 405328 h 405328"/>
                <a:gd name="connsiteX8" fmla="*/ 17628 w 607215"/>
                <a:gd name="connsiteY8" fmla="*/ 395428 h 405328"/>
                <a:gd name="connsiteX9" fmla="*/ 138189 w 607215"/>
                <a:gd name="connsiteY9" fmla="*/ 241740 h 405328"/>
                <a:gd name="connsiteX10" fmla="*/ 106554 w 607215"/>
                <a:gd name="connsiteY10" fmla="*/ 217068 h 405328"/>
                <a:gd name="connsiteX11" fmla="*/ 0 w 607215"/>
                <a:gd name="connsiteY11" fmla="*/ 352527 h 405328"/>
                <a:gd name="connsiteX12" fmla="*/ 0 w 607215"/>
                <a:gd name="connsiteY12" fmla="*/ 45623 h 405328"/>
                <a:gd name="connsiteX13" fmla="*/ 4407 w 607215"/>
                <a:gd name="connsiteY13" fmla="*/ 26294 h 405328"/>
                <a:gd name="connsiteX14" fmla="*/ 304237 w 607215"/>
                <a:gd name="connsiteY14" fmla="*/ 347184 h 405328"/>
                <a:gd name="connsiteX15" fmla="*/ 45676 w 607215"/>
                <a:gd name="connsiteY15" fmla="*/ 0 h 405328"/>
                <a:gd name="connsiteX16" fmla="*/ 557819 w 607215"/>
                <a:gd name="connsiteY16" fmla="*/ 0 h 405328"/>
                <a:gd name="connsiteX17" fmla="*/ 303479 w 607215"/>
                <a:gd name="connsiteY17" fmla="*/ 287484 h 405328"/>
                <a:gd name="connsiteX18" fmla="*/ 35918 w 607215"/>
                <a:gd name="connsiteY18" fmla="*/ 1100 h 405328"/>
                <a:gd name="connsiteX19" fmla="*/ 45676 w 607215"/>
                <a:gd name="connsiteY19" fmla="*/ 0 h 40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7215" h="405328">
                  <a:moveTo>
                    <a:pt x="596670" y="16865"/>
                  </a:moveTo>
                  <a:cubicBezTo>
                    <a:pt x="603280" y="24722"/>
                    <a:pt x="607215" y="34623"/>
                    <a:pt x="607215" y="45623"/>
                  </a:cubicBezTo>
                  <a:lnTo>
                    <a:pt x="607215" y="356613"/>
                  </a:lnTo>
                  <a:lnTo>
                    <a:pt x="497513" y="216911"/>
                  </a:lnTo>
                  <a:lnTo>
                    <a:pt x="465720" y="241740"/>
                  </a:lnTo>
                  <a:lnTo>
                    <a:pt x="587698" y="396999"/>
                  </a:lnTo>
                  <a:cubicBezTo>
                    <a:pt x="580301" y="402185"/>
                    <a:pt x="571330" y="405328"/>
                    <a:pt x="561572" y="405328"/>
                  </a:cubicBezTo>
                  <a:lnTo>
                    <a:pt x="45643" y="405328"/>
                  </a:lnTo>
                  <a:cubicBezTo>
                    <a:pt x="34941" y="405328"/>
                    <a:pt x="25340" y="401400"/>
                    <a:pt x="17628" y="395428"/>
                  </a:cubicBezTo>
                  <a:lnTo>
                    <a:pt x="138189" y="241740"/>
                  </a:lnTo>
                  <a:lnTo>
                    <a:pt x="106554" y="217068"/>
                  </a:lnTo>
                  <a:lnTo>
                    <a:pt x="0" y="352527"/>
                  </a:lnTo>
                  <a:lnTo>
                    <a:pt x="0" y="45623"/>
                  </a:lnTo>
                  <a:cubicBezTo>
                    <a:pt x="0" y="38708"/>
                    <a:pt x="1574" y="32265"/>
                    <a:pt x="4407" y="26294"/>
                  </a:cubicBezTo>
                  <a:lnTo>
                    <a:pt x="304237" y="347184"/>
                  </a:lnTo>
                  <a:close/>
                  <a:moveTo>
                    <a:pt x="45676" y="0"/>
                  </a:moveTo>
                  <a:lnTo>
                    <a:pt x="557819" y="0"/>
                  </a:lnTo>
                  <a:lnTo>
                    <a:pt x="303479" y="287484"/>
                  </a:lnTo>
                  <a:lnTo>
                    <a:pt x="35918" y="1100"/>
                  </a:lnTo>
                  <a:cubicBezTo>
                    <a:pt x="39066" y="314"/>
                    <a:pt x="42371" y="0"/>
                    <a:pt x="45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238" name="íṣ1ïḋé">
            <a:extLst>
              <a:ext uri="{FF2B5EF4-FFF2-40B4-BE49-F238E27FC236}">
                <a16:creationId xmlns:a16="http://schemas.microsoft.com/office/drawing/2014/main" id="{2AE78B14-292A-4CEE-9264-E72635C2B0B1}"/>
              </a:ext>
            </a:extLst>
          </p:cNvPr>
          <p:cNvGrpSpPr/>
          <p:nvPr/>
        </p:nvGrpSpPr>
        <p:grpSpPr>
          <a:xfrm>
            <a:off x="8418166" y="5034689"/>
            <a:ext cx="865169" cy="865169"/>
            <a:chOff x="7978145" y="4935261"/>
            <a:chExt cx="697923" cy="697923"/>
          </a:xfrm>
        </p:grpSpPr>
        <p:sp>
          <p:nvSpPr>
            <p:cNvPr id="239" name="ïś1ïḑê">
              <a:extLst>
                <a:ext uri="{FF2B5EF4-FFF2-40B4-BE49-F238E27FC236}">
                  <a16:creationId xmlns:a16="http://schemas.microsoft.com/office/drawing/2014/main" id="{9014BFE1-0054-456F-BF78-BA1883BD94D2}"/>
                </a:ext>
              </a:extLst>
            </p:cNvPr>
            <p:cNvSpPr/>
            <p:nvPr/>
          </p:nvSpPr>
          <p:spPr bwMode="auto">
            <a:xfrm>
              <a:off x="7978145" y="4935261"/>
              <a:ext cx="697923" cy="6979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2BB7B3"/>
                </a:solidFill>
              </a:endParaRPr>
            </a:p>
          </p:txBody>
        </p:sp>
        <p:sp>
          <p:nvSpPr>
            <p:cNvPr id="240" name="îṥľîdè">
              <a:extLst>
                <a:ext uri="{FF2B5EF4-FFF2-40B4-BE49-F238E27FC236}">
                  <a16:creationId xmlns:a16="http://schemas.microsoft.com/office/drawing/2014/main" id="{C666996E-7079-415F-9D00-E483BD12D9EF}"/>
                </a:ext>
              </a:extLst>
            </p:cNvPr>
            <p:cNvSpPr/>
            <p:nvPr/>
          </p:nvSpPr>
          <p:spPr bwMode="auto">
            <a:xfrm>
              <a:off x="8165242" y="5130500"/>
              <a:ext cx="323729" cy="307442"/>
            </a:xfrm>
            <a:custGeom>
              <a:avLst/>
              <a:gdLst>
                <a:gd name="T0" fmla="*/ 2009 w 3786"/>
                <a:gd name="T1" fmla="*/ 129 h 3601"/>
                <a:gd name="T2" fmla="*/ 2389 w 3786"/>
                <a:gd name="T3" fmla="*/ 899 h 3601"/>
                <a:gd name="T4" fmla="*/ 2762 w 3786"/>
                <a:gd name="T5" fmla="*/ 1170 h 3601"/>
                <a:gd name="T6" fmla="*/ 3612 w 3786"/>
                <a:gd name="T7" fmla="*/ 1294 h 3601"/>
                <a:gd name="T8" fmla="*/ 3683 w 3786"/>
                <a:gd name="T9" fmla="*/ 1513 h 3601"/>
                <a:gd name="T10" fmla="*/ 3068 w 3786"/>
                <a:gd name="T11" fmla="*/ 2113 h 3601"/>
                <a:gd name="T12" fmla="*/ 2926 w 3786"/>
                <a:gd name="T13" fmla="*/ 2551 h 3601"/>
                <a:gd name="T14" fmla="*/ 3071 w 3786"/>
                <a:gd name="T15" fmla="*/ 3398 h 3601"/>
                <a:gd name="T16" fmla="*/ 2884 w 3786"/>
                <a:gd name="T17" fmla="*/ 3534 h 3601"/>
                <a:gd name="T18" fmla="*/ 2124 w 3786"/>
                <a:gd name="T19" fmla="*/ 3134 h 3601"/>
                <a:gd name="T20" fmla="*/ 1663 w 3786"/>
                <a:gd name="T21" fmla="*/ 3134 h 3601"/>
                <a:gd name="T22" fmla="*/ 902 w 3786"/>
                <a:gd name="T23" fmla="*/ 3534 h 3601"/>
                <a:gd name="T24" fmla="*/ 716 w 3786"/>
                <a:gd name="T25" fmla="*/ 3398 h 3601"/>
                <a:gd name="T26" fmla="*/ 861 w 3786"/>
                <a:gd name="T27" fmla="*/ 2551 h 3601"/>
                <a:gd name="T28" fmla="*/ 719 w 3786"/>
                <a:gd name="T29" fmla="*/ 2113 h 3601"/>
                <a:gd name="T30" fmla="*/ 103 w 3786"/>
                <a:gd name="T31" fmla="*/ 1513 h 3601"/>
                <a:gd name="T32" fmla="*/ 175 w 3786"/>
                <a:gd name="T33" fmla="*/ 1294 h 3601"/>
                <a:gd name="T34" fmla="*/ 1025 w 3786"/>
                <a:gd name="T35" fmla="*/ 1170 h 3601"/>
                <a:gd name="T36" fmla="*/ 1398 w 3786"/>
                <a:gd name="T37" fmla="*/ 899 h 3601"/>
                <a:gd name="T38" fmla="*/ 1778 w 3786"/>
                <a:gd name="T39" fmla="*/ 129 h 3601"/>
                <a:gd name="T40" fmla="*/ 2009 w 3786"/>
                <a:gd name="T41" fmla="*/ 129 h 3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6" h="3601">
                  <a:moveTo>
                    <a:pt x="2009" y="129"/>
                  </a:moveTo>
                  <a:lnTo>
                    <a:pt x="2389" y="899"/>
                  </a:lnTo>
                  <a:cubicBezTo>
                    <a:pt x="2452" y="1028"/>
                    <a:pt x="2619" y="1150"/>
                    <a:pt x="2762" y="1170"/>
                  </a:cubicBezTo>
                  <a:lnTo>
                    <a:pt x="3612" y="1294"/>
                  </a:lnTo>
                  <a:cubicBezTo>
                    <a:pt x="3754" y="1314"/>
                    <a:pt x="3786" y="1413"/>
                    <a:pt x="3683" y="1513"/>
                  </a:cubicBezTo>
                  <a:lnTo>
                    <a:pt x="3068" y="2113"/>
                  </a:lnTo>
                  <a:cubicBezTo>
                    <a:pt x="2965" y="2213"/>
                    <a:pt x="2901" y="2409"/>
                    <a:pt x="2926" y="2551"/>
                  </a:cubicBezTo>
                  <a:lnTo>
                    <a:pt x="3071" y="3398"/>
                  </a:lnTo>
                  <a:cubicBezTo>
                    <a:pt x="3095" y="3540"/>
                    <a:pt x="3012" y="3601"/>
                    <a:pt x="2884" y="3534"/>
                  </a:cubicBezTo>
                  <a:lnTo>
                    <a:pt x="2124" y="3134"/>
                  </a:lnTo>
                  <a:cubicBezTo>
                    <a:pt x="1997" y="3067"/>
                    <a:pt x="1790" y="3067"/>
                    <a:pt x="1663" y="3134"/>
                  </a:cubicBezTo>
                  <a:lnTo>
                    <a:pt x="902" y="3534"/>
                  </a:lnTo>
                  <a:cubicBezTo>
                    <a:pt x="775" y="3600"/>
                    <a:pt x="692" y="3540"/>
                    <a:pt x="716" y="3398"/>
                  </a:cubicBezTo>
                  <a:lnTo>
                    <a:pt x="861" y="2551"/>
                  </a:lnTo>
                  <a:cubicBezTo>
                    <a:pt x="885" y="2409"/>
                    <a:pt x="822" y="2213"/>
                    <a:pt x="719" y="2113"/>
                  </a:cubicBezTo>
                  <a:lnTo>
                    <a:pt x="103" y="1513"/>
                  </a:lnTo>
                  <a:cubicBezTo>
                    <a:pt x="0" y="1413"/>
                    <a:pt x="32" y="1314"/>
                    <a:pt x="175" y="1294"/>
                  </a:cubicBezTo>
                  <a:lnTo>
                    <a:pt x="1025" y="1170"/>
                  </a:lnTo>
                  <a:cubicBezTo>
                    <a:pt x="1167" y="1150"/>
                    <a:pt x="1334" y="1028"/>
                    <a:pt x="1398" y="899"/>
                  </a:cubicBezTo>
                  <a:lnTo>
                    <a:pt x="1778" y="129"/>
                  </a:lnTo>
                  <a:cubicBezTo>
                    <a:pt x="1842" y="0"/>
                    <a:pt x="1945" y="0"/>
                    <a:pt x="2009" y="1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pic>
        <p:nvPicPr>
          <p:cNvPr id="164" name="图形 163">
            <a:extLst>
              <a:ext uri="{FF2B5EF4-FFF2-40B4-BE49-F238E27FC236}">
                <a16:creationId xmlns:a16="http://schemas.microsoft.com/office/drawing/2014/main" id="{02B14476-4A54-4454-9579-D8EC3EF6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08699" y="4309510"/>
            <a:ext cx="4174601" cy="3511156"/>
          </a:xfrm>
          <a:prstGeom prst="rect">
            <a:avLst/>
          </a:prstGeom>
        </p:spPr>
      </p:pic>
      <p:sp>
        <p:nvSpPr>
          <p:cNvPr id="165" name="文本框 164">
            <a:extLst>
              <a:ext uri="{FF2B5EF4-FFF2-40B4-BE49-F238E27FC236}">
                <a16:creationId xmlns:a16="http://schemas.microsoft.com/office/drawing/2014/main" id="{45B81F99-FA11-4D2B-9DFC-27DFE9D64345}"/>
              </a:ext>
            </a:extLst>
          </p:cNvPr>
          <p:cNvSpPr txBox="1"/>
          <p:nvPr/>
        </p:nvSpPr>
        <p:spPr>
          <a:xfrm>
            <a:off x="515938" y="557509"/>
            <a:ext cx="5686172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学术型演讲文稿制作流程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166" name="图形 165">
            <a:extLst>
              <a:ext uri="{FF2B5EF4-FFF2-40B4-BE49-F238E27FC236}">
                <a16:creationId xmlns:a16="http://schemas.microsoft.com/office/drawing/2014/main" id="{FFC34DA2-1AAC-4028-9DB0-72BBE50D7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69" name="矩形 168">
            <a:extLst>
              <a:ext uri="{FF2B5EF4-FFF2-40B4-BE49-F238E27FC236}">
                <a16:creationId xmlns:a16="http://schemas.microsoft.com/office/drawing/2014/main" id="{13508AAB-82E1-4D1E-8CF1-56141717A02A}"/>
              </a:ext>
            </a:extLst>
          </p:cNvPr>
          <p:cNvSpPr/>
          <p:nvPr/>
        </p:nvSpPr>
        <p:spPr>
          <a:xfrm>
            <a:off x="9445394" y="5034689"/>
            <a:ext cx="239011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演讲练习与细节优化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提前排练计时，以防止超时。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8216A6C-6F22-4DF8-8764-0D09096CFBA6}"/>
              </a:ext>
            </a:extLst>
          </p:cNvPr>
          <p:cNvSpPr/>
          <p:nvPr/>
        </p:nvSpPr>
        <p:spPr>
          <a:xfrm>
            <a:off x="8708413" y="2677779"/>
            <a:ext cx="239011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版式优化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可以适当增添动画效果，并插入页码方便定位，字体以及段落的统一等。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3666A355-AC53-4B1F-8AD3-743BCE524C19}"/>
              </a:ext>
            </a:extLst>
          </p:cNvPr>
          <p:cNvSpPr/>
          <p:nvPr/>
        </p:nvSpPr>
        <p:spPr>
          <a:xfrm>
            <a:off x="362481" y="5034689"/>
            <a:ext cx="239011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内容确定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首先明确自己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PPT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报告的内容根据内容确定大纲。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4B0FC6D0-2AB8-4EB2-BABD-2FD850D6E767}"/>
              </a:ext>
            </a:extLst>
          </p:cNvPr>
          <p:cNvSpPr/>
          <p:nvPr/>
        </p:nvSpPr>
        <p:spPr>
          <a:xfrm>
            <a:off x="1093469" y="2677779"/>
            <a:ext cx="239011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制作基本</a:t>
            </a:r>
            <a:r>
              <a:rPr lang="en-US" altLang="zh-CN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PPT</a:t>
            </a: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框架</a:t>
            </a:r>
          </a:p>
          <a:p>
            <a:pPr lvl="0" algn="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根据内容大纲首先制定或者修改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PPT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框架。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5C01736-92F6-4F81-A704-D8C50285FE0B}"/>
              </a:ext>
            </a:extLst>
          </p:cNvPr>
          <p:cNvSpPr/>
          <p:nvPr/>
        </p:nvSpPr>
        <p:spPr>
          <a:xfrm>
            <a:off x="4454965" y="1498123"/>
            <a:ext cx="328206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填内容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向框架中添加报告内容。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32D125-8A7C-4E44-A55E-37E6077E113E}"/>
              </a:ext>
            </a:extLst>
          </p:cNvPr>
          <p:cNvGrpSpPr/>
          <p:nvPr/>
        </p:nvGrpSpPr>
        <p:grpSpPr>
          <a:xfrm>
            <a:off x="7579937" y="3307583"/>
            <a:ext cx="1014265" cy="1017308"/>
            <a:chOff x="7579937" y="3307583"/>
            <a:chExt cx="1014265" cy="1017308"/>
          </a:xfrm>
        </p:grpSpPr>
        <p:sp>
          <p:nvSpPr>
            <p:cNvPr id="222" name="îŝļîḓè">
              <a:extLst>
                <a:ext uri="{FF2B5EF4-FFF2-40B4-BE49-F238E27FC236}">
                  <a16:creationId xmlns:a16="http://schemas.microsoft.com/office/drawing/2014/main" id="{6F8CBF9A-FE11-4465-871C-B6959D7F38C9}"/>
                </a:ext>
              </a:extLst>
            </p:cNvPr>
            <p:cNvSpPr/>
            <p:nvPr/>
          </p:nvSpPr>
          <p:spPr bwMode="auto">
            <a:xfrm>
              <a:off x="7579937" y="3307583"/>
              <a:ext cx="1014265" cy="10173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rgbClr val="2BB7B3"/>
                </a:solidFill>
              </a:endParaRPr>
            </a:p>
          </p:txBody>
        </p:sp>
        <p:sp>
          <p:nvSpPr>
            <p:cNvPr id="237" name="network-connection_72922">
              <a:extLst>
                <a:ext uri="{FF2B5EF4-FFF2-40B4-BE49-F238E27FC236}">
                  <a16:creationId xmlns:a16="http://schemas.microsoft.com/office/drawing/2014/main" id="{9046875D-1EA5-4FC0-8286-6917575725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56423" y="3588152"/>
              <a:ext cx="457604" cy="456170"/>
            </a:xfrm>
            <a:custGeom>
              <a:avLst/>
              <a:gdLst>
                <a:gd name="connsiteX0" fmla="*/ 465103 w 608697"/>
                <a:gd name="connsiteY0" fmla="*/ 519503 h 606792"/>
                <a:gd name="connsiteX1" fmla="*/ 511670 w 608697"/>
                <a:gd name="connsiteY1" fmla="*/ 525386 h 606792"/>
                <a:gd name="connsiteX2" fmla="*/ 435177 w 608697"/>
                <a:gd name="connsiteY2" fmla="*/ 577367 h 606792"/>
                <a:gd name="connsiteX3" fmla="*/ 437118 w 608697"/>
                <a:gd name="connsiteY3" fmla="*/ 540355 h 606792"/>
                <a:gd name="connsiteX4" fmla="*/ 465103 w 608697"/>
                <a:gd name="connsiteY4" fmla="*/ 519503 h 606792"/>
                <a:gd name="connsiteX5" fmla="*/ 72433 w 608697"/>
                <a:gd name="connsiteY5" fmla="*/ 354027 h 606792"/>
                <a:gd name="connsiteX6" fmla="*/ 115251 w 608697"/>
                <a:gd name="connsiteY6" fmla="*/ 376071 h 606792"/>
                <a:gd name="connsiteX7" fmla="*/ 135541 w 608697"/>
                <a:gd name="connsiteY7" fmla="*/ 372050 h 606792"/>
                <a:gd name="connsiteX8" fmla="*/ 272424 w 608697"/>
                <a:gd name="connsiteY8" fmla="*/ 463132 h 606792"/>
                <a:gd name="connsiteX9" fmla="*/ 369399 w 608697"/>
                <a:gd name="connsiteY9" fmla="*/ 498954 h 606792"/>
                <a:gd name="connsiteX10" fmla="*/ 393120 w 608697"/>
                <a:gd name="connsiteY10" fmla="*/ 534552 h 606792"/>
                <a:gd name="connsiteX11" fmla="*/ 389614 w 608697"/>
                <a:gd name="connsiteY11" fmla="*/ 594727 h 606792"/>
                <a:gd name="connsiteX12" fmla="*/ 304351 w 608697"/>
                <a:gd name="connsiteY12" fmla="*/ 606792 h 606792"/>
                <a:gd name="connsiteX13" fmla="*/ 5222 w 608697"/>
                <a:gd name="connsiteY13" fmla="*/ 359017 h 606792"/>
                <a:gd name="connsiteX14" fmla="*/ 72433 w 608697"/>
                <a:gd name="connsiteY14" fmla="*/ 354027 h 606792"/>
                <a:gd name="connsiteX15" fmla="*/ 359474 w 608697"/>
                <a:gd name="connsiteY15" fmla="*/ 280850 h 606792"/>
                <a:gd name="connsiteX16" fmla="*/ 377897 w 608697"/>
                <a:gd name="connsiteY16" fmla="*/ 289639 h 606792"/>
                <a:gd name="connsiteX17" fmla="*/ 393261 w 608697"/>
                <a:gd name="connsiteY17" fmla="*/ 445676 h 606792"/>
                <a:gd name="connsiteX18" fmla="*/ 380731 w 608697"/>
                <a:gd name="connsiteY18" fmla="*/ 456699 h 606792"/>
                <a:gd name="connsiteX19" fmla="*/ 165405 w 608697"/>
                <a:gd name="connsiteY19" fmla="*/ 339764 h 606792"/>
                <a:gd name="connsiteX20" fmla="*/ 165405 w 608697"/>
                <a:gd name="connsiteY20" fmla="*/ 339690 h 606792"/>
                <a:gd name="connsiteX21" fmla="*/ 183454 w 608697"/>
                <a:gd name="connsiteY21" fmla="*/ 335966 h 606792"/>
                <a:gd name="connsiteX22" fmla="*/ 359474 w 608697"/>
                <a:gd name="connsiteY22" fmla="*/ 280850 h 606792"/>
                <a:gd name="connsiteX23" fmla="*/ 16111 w 608697"/>
                <a:gd name="connsiteY23" fmla="*/ 205063 h 606792"/>
                <a:gd name="connsiteX24" fmla="*/ 69366 w 608697"/>
                <a:gd name="connsiteY24" fmla="*/ 297581 h 606792"/>
                <a:gd name="connsiteX25" fmla="*/ 64219 w 608697"/>
                <a:gd name="connsiteY25" fmla="*/ 310319 h 606792"/>
                <a:gd name="connsiteX26" fmla="*/ 224 w 608697"/>
                <a:gd name="connsiteY26" fmla="*/ 314863 h 606792"/>
                <a:gd name="connsiteX27" fmla="*/ 0 w 608697"/>
                <a:gd name="connsiteY27" fmla="*/ 302870 h 606792"/>
                <a:gd name="connsiteX28" fmla="*/ 16111 w 608697"/>
                <a:gd name="connsiteY28" fmla="*/ 205063 h 606792"/>
                <a:gd name="connsiteX29" fmla="*/ 571702 w 608697"/>
                <a:gd name="connsiteY29" fmla="*/ 157643 h 606792"/>
                <a:gd name="connsiteX30" fmla="*/ 608697 w 608697"/>
                <a:gd name="connsiteY30" fmla="*/ 302904 h 606792"/>
                <a:gd name="connsiteX31" fmla="*/ 548655 w 608697"/>
                <a:gd name="connsiteY31" fmla="*/ 484220 h 606792"/>
                <a:gd name="connsiteX32" fmla="*/ 472128 w 608697"/>
                <a:gd name="connsiteY32" fmla="*/ 476249 h 606792"/>
                <a:gd name="connsiteX33" fmla="*/ 437520 w 608697"/>
                <a:gd name="connsiteY33" fmla="*/ 440120 h 606792"/>
                <a:gd name="connsiteX34" fmla="*/ 431702 w 608697"/>
                <a:gd name="connsiteY34" fmla="*/ 355794 h 606792"/>
                <a:gd name="connsiteX35" fmla="*/ 421558 w 608697"/>
                <a:gd name="connsiteY35" fmla="*/ 281301 h 606792"/>
                <a:gd name="connsiteX36" fmla="*/ 443412 w 608697"/>
                <a:gd name="connsiteY36" fmla="*/ 241001 h 606792"/>
                <a:gd name="connsiteX37" fmla="*/ 571702 w 608697"/>
                <a:gd name="connsiteY37" fmla="*/ 157643 h 606792"/>
                <a:gd name="connsiteX38" fmla="*/ 278458 w 608697"/>
                <a:gd name="connsiteY38" fmla="*/ 71 h 606792"/>
                <a:gd name="connsiteX39" fmla="*/ 339401 w 608697"/>
                <a:gd name="connsiteY39" fmla="*/ 135726 h 606792"/>
                <a:gd name="connsiteX40" fmla="*/ 358049 w 608697"/>
                <a:gd name="connsiteY40" fmla="*/ 197407 h 606792"/>
                <a:gd name="connsiteX41" fmla="*/ 338058 w 608697"/>
                <a:gd name="connsiteY41" fmla="*/ 238603 h 606792"/>
                <a:gd name="connsiteX42" fmla="*/ 338208 w 608697"/>
                <a:gd name="connsiteY42" fmla="*/ 241657 h 606792"/>
                <a:gd name="connsiteX43" fmla="*/ 175594 w 608697"/>
                <a:gd name="connsiteY43" fmla="*/ 292462 h 606792"/>
                <a:gd name="connsiteX44" fmla="*/ 160079 w 608697"/>
                <a:gd name="connsiteY44" fmla="*/ 295740 h 606792"/>
                <a:gd name="connsiteX45" fmla="*/ 115249 w 608697"/>
                <a:gd name="connsiteY45" fmla="*/ 270784 h 606792"/>
                <a:gd name="connsiteX46" fmla="*/ 105253 w 608697"/>
                <a:gd name="connsiteY46" fmla="*/ 271753 h 606792"/>
                <a:gd name="connsiteX47" fmla="*/ 41775 w 608697"/>
                <a:gd name="connsiteY47" fmla="*/ 149135 h 606792"/>
                <a:gd name="connsiteX48" fmla="*/ 278458 w 608697"/>
                <a:gd name="connsiteY48" fmla="*/ 71 h 606792"/>
                <a:gd name="connsiteX49" fmla="*/ 329046 w 608697"/>
                <a:gd name="connsiteY49" fmla="*/ 0 h 606792"/>
                <a:gd name="connsiteX50" fmla="*/ 547587 w 608697"/>
                <a:gd name="connsiteY50" fmla="*/ 120297 h 606792"/>
                <a:gd name="connsiteX51" fmla="*/ 426308 w 608697"/>
                <a:gd name="connsiteY51" fmla="*/ 199700 h 606792"/>
                <a:gd name="connsiteX52" fmla="*/ 401098 w 608697"/>
                <a:gd name="connsiteY52" fmla="*/ 186963 h 606792"/>
                <a:gd name="connsiteX53" fmla="*/ 380362 w 608697"/>
                <a:gd name="connsiteY53" fmla="*/ 118882 h 606792"/>
                <a:gd name="connsiteX54" fmla="*/ 329046 w 608697"/>
                <a:gd name="connsiteY54" fmla="*/ 0 h 60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8697" h="606792">
                  <a:moveTo>
                    <a:pt x="465103" y="519503"/>
                  </a:moveTo>
                  <a:cubicBezTo>
                    <a:pt x="480327" y="521812"/>
                    <a:pt x="495849" y="523822"/>
                    <a:pt x="511670" y="525386"/>
                  </a:cubicBezTo>
                  <a:cubicBezTo>
                    <a:pt x="489133" y="546313"/>
                    <a:pt x="463386" y="563962"/>
                    <a:pt x="435177" y="577367"/>
                  </a:cubicBezTo>
                  <a:cubicBezTo>
                    <a:pt x="435998" y="564930"/>
                    <a:pt x="436670" y="552643"/>
                    <a:pt x="437118" y="540355"/>
                  </a:cubicBezTo>
                  <a:cubicBezTo>
                    <a:pt x="448610" y="536706"/>
                    <a:pt x="458461" y="529259"/>
                    <a:pt x="465103" y="519503"/>
                  </a:cubicBezTo>
                  <a:close/>
                  <a:moveTo>
                    <a:pt x="72433" y="354027"/>
                  </a:moveTo>
                  <a:cubicBezTo>
                    <a:pt x="81981" y="367358"/>
                    <a:pt x="97646" y="376071"/>
                    <a:pt x="115251" y="376071"/>
                  </a:cubicBezTo>
                  <a:cubicBezTo>
                    <a:pt x="122412" y="376071"/>
                    <a:pt x="129275" y="374656"/>
                    <a:pt x="135541" y="372050"/>
                  </a:cubicBezTo>
                  <a:cubicBezTo>
                    <a:pt x="175076" y="408542"/>
                    <a:pt x="220878" y="439002"/>
                    <a:pt x="272424" y="463132"/>
                  </a:cubicBezTo>
                  <a:cubicBezTo>
                    <a:pt x="302784" y="477282"/>
                    <a:pt x="335159" y="489272"/>
                    <a:pt x="369399" y="498954"/>
                  </a:cubicBezTo>
                  <a:cubicBezTo>
                    <a:pt x="371935" y="513923"/>
                    <a:pt x="380812" y="526658"/>
                    <a:pt x="393120" y="534552"/>
                  </a:cubicBezTo>
                  <a:cubicBezTo>
                    <a:pt x="392374" y="554064"/>
                    <a:pt x="391255" y="574172"/>
                    <a:pt x="389614" y="594727"/>
                  </a:cubicBezTo>
                  <a:cubicBezTo>
                    <a:pt x="362536" y="602547"/>
                    <a:pt x="333966" y="606792"/>
                    <a:pt x="304351" y="606792"/>
                  </a:cubicBezTo>
                  <a:cubicBezTo>
                    <a:pt x="155458" y="606792"/>
                    <a:pt x="31554" y="500071"/>
                    <a:pt x="5222" y="359017"/>
                  </a:cubicBezTo>
                  <a:cubicBezTo>
                    <a:pt x="24691" y="358198"/>
                    <a:pt x="47294" y="356708"/>
                    <a:pt x="72433" y="354027"/>
                  </a:cubicBezTo>
                  <a:close/>
                  <a:moveTo>
                    <a:pt x="359474" y="280850"/>
                  </a:moveTo>
                  <a:cubicBezTo>
                    <a:pt x="364919" y="284872"/>
                    <a:pt x="371184" y="287926"/>
                    <a:pt x="377897" y="289639"/>
                  </a:cubicBezTo>
                  <a:cubicBezTo>
                    <a:pt x="385728" y="336040"/>
                    <a:pt x="391397" y="388102"/>
                    <a:pt x="393261" y="445676"/>
                  </a:cubicBezTo>
                  <a:cubicBezTo>
                    <a:pt x="388562" y="448655"/>
                    <a:pt x="384311" y="452379"/>
                    <a:pt x="380731" y="456699"/>
                  </a:cubicBezTo>
                  <a:cubicBezTo>
                    <a:pt x="295182" y="432493"/>
                    <a:pt x="223282" y="393465"/>
                    <a:pt x="165405" y="339764"/>
                  </a:cubicBezTo>
                  <a:cubicBezTo>
                    <a:pt x="165405" y="339690"/>
                    <a:pt x="165405" y="339690"/>
                    <a:pt x="165405" y="339690"/>
                  </a:cubicBezTo>
                  <a:cubicBezTo>
                    <a:pt x="171372" y="338498"/>
                    <a:pt x="177413" y="337307"/>
                    <a:pt x="183454" y="335966"/>
                  </a:cubicBezTo>
                  <a:cubicBezTo>
                    <a:pt x="244539" y="322708"/>
                    <a:pt x="303461" y="304237"/>
                    <a:pt x="359474" y="280850"/>
                  </a:cubicBezTo>
                  <a:close/>
                  <a:moveTo>
                    <a:pt x="16111" y="205063"/>
                  </a:moveTo>
                  <a:cubicBezTo>
                    <a:pt x="29089" y="234189"/>
                    <a:pt x="46393" y="265773"/>
                    <a:pt x="69366" y="297581"/>
                  </a:cubicBezTo>
                  <a:cubicBezTo>
                    <a:pt x="67128" y="301529"/>
                    <a:pt x="65413" y="305850"/>
                    <a:pt x="64219" y="310319"/>
                  </a:cubicBezTo>
                  <a:cubicBezTo>
                    <a:pt x="40202" y="312852"/>
                    <a:pt x="18647" y="314193"/>
                    <a:pt x="224" y="314863"/>
                  </a:cubicBezTo>
                  <a:cubicBezTo>
                    <a:pt x="74" y="310915"/>
                    <a:pt x="0" y="306893"/>
                    <a:pt x="0" y="302870"/>
                  </a:cubicBezTo>
                  <a:cubicBezTo>
                    <a:pt x="0" y="268679"/>
                    <a:pt x="5668" y="235753"/>
                    <a:pt x="16111" y="205063"/>
                  </a:cubicBezTo>
                  <a:close/>
                  <a:moveTo>
                    <a:pt x="571702" y="157643"/>
                  </a:moveTo>
                  <a:cubicBezTo>
                    <a:pt x="595272" y="200775"/>
                    <a:pt x="608697" y="250312"/>
                    <a:pt x="608697" y="302904"/>
                  </a:cubicBezTo>
                  <a:cubicBezTo>
                    <a:pt x="608697" y="370842"/>
                    <a:pt x="586396" y="433639"/>
                    <a:pt x="548655" y="484220"/>
                  </a:cubicBezTo>
                  <a:cubicBezTo>
                    <a:pt x="522251" y="482581"/>
                    <a:pt x="496742" y="479900"/>
                    <a:pt x="472128" y="476249"/>
                  </a:cubicBezTo>
                  <a:cubicBezTo>
                    <a:pt x="467429" y="459116"/>
                    <a:pt x="454302" y="445484"/>
                    <a:pt x="437520" y="440120"/>
                  </a:cubicBezTo>
                  <a:cubicBezTo>
                    <a:pt x="436476" y="411590"/>
                    <a:pt x="434611" y="383431"/>
                    <a:pt x="431702" y="355794"/>
                  </a:cubicBezTo>
                  <a:cubicBezTo>
                    <a:pt x="429092" y="330541"/>
                    <a:pt x="425661" y="305735"/>
                    <a:pt x="421558" y="281301"/>
                  </a:cubicBezTo>
                  <a:cubicBezTo>
                    <a:pt x="434163" y="272139"/>
                    <a:pt x="442666" y="257613"/>
                    <a:pt x="443412" y="241001"/>
                  </a:cubicBezTo>
                  <a:cubicBezTo>
                    <a:pt x="488687" y="216716"/>
                    <a:pt x="531500" y="188856"/>
                    <a:pt x="571702" y="157643"/>
                  </a:cubicBezTo>
                  <a:close/>
                  <a:moveTo>
                    <a:pt x="278458" y="71"/>
                  </a:moveTo>
                  <a:cubicBezTo>
                    <a:pt x="296062" y="30390"/>
                    <a:pt x="318813" y="75758"/>
                    <a:pt x="339401" y="135726"/>
                  </a:cubicBezTo>
                  <a:cubicBezTo>
                    <a:pt x="345741" y="154200"/>
                    <a:pt x="352082" y="174761"/>
                    <a:pt x="358049" y="197407"/>
                  </a:cubicBezTo>
                  <a:cubicBezTo>
                    <a:pt x="345891" y="207017"/>
                    <a:pt x="338058" y="221916"/>
                    <a:pt x="338058" y="238603"/>
                  </a:cubicBezTo>
                  <a:cubicBezTo>
                    <a:pt x="338058" y="239646"/>
                    <a:pt x="338133" y="240689"/>
                    <a:pt x="338208" y="241657"/>
                  </a:cubicBezTo>
                  <a:cubicBezTo>
                    <a:pt x="279129" y="266091"/>
                    <a:pt x="223409" y="282033"/>
                    <a:pt x="175594" y="292462"/>
                  </a:cubicBezTo>
                  <a:cubicBezTo>
                    <a:pt x="170373" y="293654"/>
                    <a:pt x="165226" y="294697"/>
                    <a:pt x="160079" y="295740"/>
                  </a:cubicBezTo>
                  <a:cubicBezTo>
                    <a:pt x="150755" y="280767"/>
                    <a:pt x="134195" y="270784"/>
                    <a:pt x="115249" y="270784"/>
                  </a:cubicBezTo>
                  <a:cubicBezTo>
                    <a:pt x="111818" y="270784"/>
                    <a:pt x="108461" y="271157"/>
                    <a:pt x="105253" y="271753"/>
                  </a:cubicBezTo>
                  <a:cubicBezTo>
                    <a:pt x="73775" y="228323"/>
                    <a:pt x="54083" y="184892"/>
                    <a:pt x="41775" y="149135"/>
                  </a:cubicBezTo>
                  <a:cubicBezTo>
                    <a:pt x="90559" y="66297"/>
                    <a:pt x="177459" y="8564"/>
                    <a:pt x="278458" y="71"/>
                  </a:cubicBezTo>
                  <a:close/>
                  <a:moveTo>
                    <a:pt x="329046" y="0"/>
                  </a:moveTo>
                  <a:cubicBezTo>
                    <a:pt x="418327" y="7151"/>
                    <a:pt x="496719" y="52737"/>
                    <a:pt x="547587" y="120297"/>
                  </a:cubicBezTo>
                  <a:cubicBezTo>
                    <a:pt x="507534" y="151581"/>
                    <a:pt x="466660" y="177801"/>
                    <a:pt x="426308" y="199700"/>
                  </a:cubicBezTo>
                  <a:cubicBezTo>
                    <a:pt x="419297" y="193369"/>
                    <a:pt x="410645" y="188825"/>
                    <a:pt x="401098" y="186963"/>
                  </a:cubicBezTo>
                  <a:cubicBezTo>
                    <a:pt x="394907" y="163723"/>
                    <a:pt x="387970" y="141079"/>
                    <a:pt x="380362" y="118882"/>
                  </a:cubicBezTo>
                  <a:cubicBezTo>
                    <a:pt x="363356" y="69869"/>
                    <a:pt x="345157" y="30242"/>
                    <a:pt x="3290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1579B63-2696-418A-8F36-BE6FA0199F24}"/>
              </a:ext>
            </a:extLst>
          </p:cNvPr>
          <p:cNvCxnSpPr>
            <a:cxnSpLocks/>
          </p:cNvCxnSpPr>
          <p:nvPr/>
        </p:nvCxnSpPr>
        <p:spPr>
          <a:xfrm flipV="1">
            <a:off x="1811767" y="4168346"/>
            <a:ext cx="577365" cy="749643"/>
          </a:xfrm>
          <a:prstGeom prst="straightConnector1">
            <a:avLst/>
          </a:prstGeom>
          <a:ln w="76200">
            <a:tailEnd type="triangle"/>
          </a:ln>
          <a:scene3d>
            <a:camera prst="isometricRightU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F8AFA89-153B-4B72-8FB1-3E0BE28B8E65}"/>
              </a:ext>
            </a:extLst>
          </p:cNvPr>
          <p:cNvCxnSpPr>
            <a:cxnSpLocks/>
          </p:cNvCxnSpPr>
          <p:nvPr/>
        </p:nvCxnSpPr>
        <p:spPr>
          <a:xfrm>
            <a:off x="7642368" y="2281540"/>
            <a:ext cx="1208382" cy="0"/>
          </a:xfrm>
          <a:prstGeom prst="straightConnector1">
            <a:avLst/>
          </a:prstGeom>
          <a:ln w="76200">
            <a:tailEnd type="triangle"/>
          </a:ln>
          <a:scene3d>
            <a:camera prst="isometricBottom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1AD6CE2-9944-417A-8407-00C945615780}"/>
              </a:ext>
            </a:extLst>
          </p:cNvPr>
          <p:cNvCxnSpPr>
            <a:cxnSpLocks/>
          </p:cNvCxnSpPr>
          <p:nvPr/>
        </p:nvCxnSpPr>
        <p:spPr>
          <a:xfrm flipV="1">
            <a:off x="3089650" y="2267125"/>
            <a:ext cx="1343318" cy="458229"/>
          </a:xfrm>
          <a:prstGeom prst="straightConnector1">
            <a:avLst/>
          </a:prstGeom>
          <a:ln w="76200">
            <a:tailEnd type="triangle"/>
          </a:ln>
          <a:scene3d>
            <a:camera prst="isometricOffAxis1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C2B5A3-5533-4047-834E-9E36475BAD5F}"/>
              </a:ext>
            </a:extLst>
          </p:cNvPr>
          <p:cNvCxnSpPr>
            <a:cxnSpLocks/>
          </p:cNvCxnSpPr>
          <p:nvPr/>
        </p:nvCxnSpPr>
        <p:spPr>
          <a:xfrm>
            <a:off x="9808861" y="4229788"/>
            <a:ext cx="297800" cy="688201"/>
          </a:xfrm>
          <a:prstGeom prst="straightConnector1">
            <a:avLst/>
          </a:prstGeom>
          <a:ln w="76200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6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BCE5B182-9BDA-4605-B9B0-2779A52063FF}"/>
              </a:ext>
            </a:extLst>
          </p:cNvPr>
          <p:cNvSpPr/>
          <p:nvPr/>
        </p:nvSpPr>
        <p:spPr>
          <a:xfrm>
            <a:off x="-422737" y="596840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323184-22E4-4B61-96CE-FB1D05EE4A17}"/>
              </a:ext>
            </a:extLst>
          </p:cNvPr>
          <p:cNvSpPr txBox="1"/>
          <p:nvPr/>
        </p:nvSpPr>
        <p:spPr>
          <a:xfrm>
            <a:off x="515938" y="557509"/>
            <a:ext cx="312938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科研绘图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TITLE HERE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675EF485-96FE-42B4-950C-2C720AF6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14DA02D-3E08-4FE5-A7C4-88D0FE7BB5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1" b="16045"/>
          <a:stretch/>
        </p:blipFill>
        <p:spPr>
          <a:xfrm>
            <a:off x="6614178" y="1836406"/>
            <a:ext cx="5947019" cy="262917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399F6A7-4AC1-4B48-979B-BC7F044DBB4B}"/>
              </a:ext>
            </a:extLst>
          </p:cNvPr>
          <p:cNvSpPr/>
          <p:nvPr/>
        </p:nvSpPr>
        <p:spPr>
          <a:xfrm>
            <a:off x="1175225" y="2213718"/>
            <a:ext cx="3129383" cy="14972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3175">
            <a:solidFill>
              <a:schemeClr val="accent1"/>
            </a:solidFill>
          </a:ln>
          <a:effectLst>
            <a:outerShdw blurRad="50800" dist="50800" dir="5400000" algn="ctr" rotWithShape="0">
              <a:schemeClr val="accent1">
                <a:alpha val="40000"/>
              </a:schemeClr>
            </a:outerShdw>
          </a:effectLst>
          <a:scene3d>
            <a:camera prst="isometricOffAxis2Top"/>
            <a:lightRig rig="threePt" dir="t"/>
          </a:scene3d>
          <a:sp3d extrusionH="1270000" contourW="88900" prstMaterial="translucentPowder">
            <a:bevelT w="165100" h="101600" prst="slop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F10C267-31F5-4C3D-A168-33D1961CBF1E}"/>
              </a:ext>
            </a:extLst>
          </p:cNvPr>
          <p:cNvSpPr/>
          <p:nvPr/>
        </p:nvSpPr>
        <p:spPr>
          <a:xfrm rot="10800000">
            <a:off x="4580396" y="6360020"/>
            <a:ext cx="1891655" cy="1143000"/>
          </a:xfrm>
          <a:prstGeom prst="ellipse">
            <a:avLst/>
          </a:prstGeom>
          <a:noFill/>
          <a:effectLst/>
          <a:scene3d>
            <a:camera prst="isometricOffAxis1Top"/>
            <a:lightRig rig="chilly" dir="t"/>
          </a:scene3d>
          <a:sp3d extrusionH="1016000" prstMaterial="powder">
            <a:bevelT w="762000" h="838200" prst="coolSlant"/>
            <a:bevelB w="762000" h="825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A65F8977-FC86-42A1-8101-5A242D202FF9}"/>
              </a:ext>
            </a:extLst>
          </p:cNvPr>
          <p:cNvCxnSpPr>
            <a:cxnSpLocks/>
          </p:cNvCxnSpPr>
          <p:nvPr/>
        </p:nvCxnSpPr>
        <p:spPr>
          <a:xfrm flipV="1">
            <a:off x="4054778" y="1054404"/>
            <a:ext cx="2559400" cy="81580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isometricOffAxis1Left"/>
            <a:lightRig rig="threePt" dir="t"/>
          </a:scene3d>
          <a:sp3d extrusionH="508000" contourW="25400">
            <a:extrusionClr>
              <a:schemeClr val="accent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6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形 33">
            <a:extLst>
              <a:ext uri="{FF2B5EF4-FFF2-40B4-BE49-F238E27FC236}">
                <a16:creationId xmlns:a16="http://schemas.microsoft.com/office/drawing/2014/main" id="{7D8CD04B-709F-4523-AD2E-625FA34A7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19168"/>
      </p:ext>
    </p:extLst>
  </p:cSld>
  <p:clrMapOvr>
    <a:masterClrMapping/>
  </p:clrMapOvr>
</p:sld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286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Akrobat</vt:lpstr>
      <vt:lpstr>Akrobat Black</vt:lpstr>
      <vt:lpstr>等线</vt:lpstr>
      <vt:lpstr>楷体</vt:lpstr>
      <vt:lpstr>思源黑体 CN Bold</vt:lpstr>
      <vt:lpstr>思源黑体 CN Light</vt:lpstr>
      <vt:lpstr>思源黑体 CN Regular</vt:lpstr>
      <vt:lpstr>Arial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明辉</cp:lastModifiedBy>
  <cp:revision>40</cp:revision>
  <dcterms:created xsi:type="dcterms:W3CDTF">2019-12-12T09:10:32Z</dcterms:created>
  <dcterms:modified xsi:type="dcterms:W3CDTF">2022-03-25T05:27:15Z</dcterms:modified>
</cp:coreProperties>
</file>