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handoutMasterIdLst>
    <p:handoutMasterId r:id="rId29"/>
  </p:handoutMasterIdLst>
  <p:sldIdLst>
    <p:sldId id="256" r:id="rId5"/>
    <p:sldId id="315" r:id="rId6"/>
    <p:sldId id="314" r:id="rId7"/>
    <p:sldId id="303" r:id="rId8"/>
    <p:sldId id="310" r:id="rId9"/>
    <p:sldId id="313" r:id="rId10"/>
    <p:sldId id="318" r:id="rId11"/>
    <p:sldId id="323" r:id="rId12"/>
    <p:sldId id="317" r:id="rId13"/>
    <p:sldId id="319" r:id="rId14"/>
    <p:sldId id="320" r:id="rId15"/>
    <p:sldId id="304" r:id="rId16"/>
    <p:sldId id="305" r:id="rId17"/>
    <p:sldId id="324" r:id="rId18"/>
    <p:sldId id="312" r:id="rId19"/>
    <p:sldId id="321" r:id="rId20"/>
    <p:sldId id="322" r:id="rId21"/>
    <p:sldId id="316" r:id="rId22"/>
    <p:sldId id="306" r:id="rId23"/>
    <p:sldId id="308" r:id="rId24"/>
    <p:sldId id="307" r:id="rId25"/>
    <p:sldId id="309" r:id="rId26"/>
    <p:sldId id="25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B87"/>
    <a:srgbClr val="8BB8E3"/>
    <a:srgbClr val="A6C7E9"/>
    <a:srgbClr val="E87722"/>
    <a:srgbClr val="F6BE00"/>
    <a:srgbClr val="6FABDD"/>
    <a:srgbClr val="FFD40C"/>
    <a:srgbClr val="72B8F3"/>
    <a:srgbClr val="B4B4B4"/>
    <a:srgbClr val="CACA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1CB9AC-0621-58FE-CC15-FB0DEEDCF702}" v="20" dt="2022-05-27T16:25:47.192"/>
    <p1510:client id="{33CAA1F7-85FC-432C-A253-A02B608648C5}" v="97" dt="2022-05-24T15:37:06.249"/>
    <p1510:client id="{B0AC1B6A-AEF6-E48C-1700-AED8F9F87BEC}" v="3" dt="2022-05-26T20:53:50.7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nkara.16s, Ritika" userId="S::sunkara.16s@osu.edu::273b5c0f-eb9d-4a09-8620-cc078c7b9479" providerId="AD" clId="Web-{B0AC1B6A-AEF6-E48C-1700-AED8F9F87BEC}"/>
    <pc:docChg chg="modSld">
      <pc:chgData name="sunkara.16s, Ritika" userId="S::sunkara.16s@osu.edu::273b5c0f-eb9d-4a09-8620-cc078c7b9479" providerId="AD" clId="Web-{B0AC1B6A-AEF6-E48C-1700-AED8F9F87BEC}" dt="2022-05-26T20:53:49.407" v="1" actId="20577"/>
      <pc:docMkLst>
        <pc:docMk/>
      </pc:docMkLst>
      <pc:sldChg chg="modSp">
        <pc:chgData name="sunkara.16s, Ritika" userId="S::sunkara.16s@osu.edu::273b5c0f-eb9d-4a09-8620-cc078c7b9479" providerId="AD" clId="Web-{B0AC1B6A-AEF6-E48C-1700-AED8F9F87BEC}" dt="2022-05-26T20:53:49.407" v="1" actId="20577"/>
        <pc:sldMkLst>
          <pc:docMk/>
          <pc:sldMk cId="468575088" sldId="303"/>
        </pc:sldMkLst>
        <pc:spChg chg="mod">
          <ac:chgData name="sunkara.16s, Ritika" userId="S::sunkara.16s@osu.edu::273b5c0f-eb9d-4a09-8620-cc078c7b9479" providerId="AD" clId="Web-{B0AC1B6A-AEF6-E48C-1700-AED8F9F87BEC}" dt="2022-05-26T20:53:49.407" v="1" actId="20577"/>
          <ac:spMkLst>
            <pc:docMk/>
            <pc:sldMk cId="468575088" sldId="303"/>
            <ac:spMk id="22" creationId="{ECC2864D-EE02-49AA-A1C3-91E6F8000A7D}"/>
          </ac:spMkLst>
        </pc:spChg>
      </pc:sldChg>
    </pc:docChg>
  </pc:docChgLst>
  <pc:docChgLst>
    <pc:chgData name="Ohrstrom, Jeffrey G." userId="6aaccedf-44ee-48b2-9254-9f5d92d9c289" providerId="ADAL" clId="{33CAA1F7-85FC-432C-A253-A02B608648C5}"/>
    <pc:docChg chg="undo custSel addSld delSld modSld sldOrd">
      <pc:chgData name="Ohrstrom, Jeffrey G." userId="6aaccedf-44ee-48b2-9254-9f5d92d9c289" providerId="ADAL" clId="{33CAA1F7-85FC-432C-A253-A02B608648C5}" dt="2022-05-24T16:25:57.224" v="9649" actId="20577"/>
      <pc:docMkLst>
        <pc:docMk/>
      </pc:docMkLst>
      <pc:sldChg chg="addSp delSp modSp mod ord">
        <pc:chgData name="Ohrstrom, Jeffrey G." userId="6aaccedf-44ee-48b2-9254-9f5d92d9c289" providerId="ADAL" clId="{33CAA1F7-85FC-432C-A253-A02B608648C5}" dt="2022-05-23T18:19:46.934" v="5676" actId="1076"/>
        <pc:sldMkLst>
          <pc:docMk/>
          <pc:sldMk cId="756898537" sldId="257"/>
        </pc:sldMkLst>
        <pc:spChg chg="mod">
          <ac:chgData name="Ohrstrom, Jeffrey G." userId="6aaccedf-44ee-48b2-9254-9f5d92d9c289" providerId="ADAL" clId="{33CAA1F7-85FC-432C-A253-A02B608648C5}" dt="2022-05-23T18:17:39.971" v="5546" actId="14100"/>
          <ac:spMkLst>
            <pc:docMk/>
            <pc:sldMk cId="756898537" sldId="257"/>
            <ac:spMk id="2" creationId="{00000000-0000-0000-0000-000000000000}"/>
          </ac:spMkLst>
        </pc:spChg>
        <pc:spChg chg="del mod">
          <ac:chgData name="Ohrstrom, Jeffrey G." userId="6aaccedf-44ee-48b2-9254-9f5d92d9c289" providerId="ADAL" clId="{33CAA1F7-85FC-432C-A253-A02B608648C5}" dt="2022-05-20T20:07:21.481" v="2435" actId="478"/>
          <ac:spMkLst>
            <pc:docMk/>
            <pc:sldMk cId="756898537" sldId="257"/>
            <ac:spMk id="3" creationId="{00000000-0000-0000-0000-000000000000}"/>
          </ac:spMkLst>
        </pc:spChg>
        <pc:spChg chg="add del mod">
          <ac:chgData name="Ohrstrom, Jeffrey G." userId="6aaccedf-44ee-48b2-9254-9f5d92d9c289" providerId="ADAL" clId="{33CAA1F7-85FC-432C-A253-A02B608648C5}" dt="2022-05-23T18:13:21.621" v="5245" actId="478"/>
          <ac:spMkLst>
            <pc:docMk/>
            <pc:sldMk cId="756898537" sldId="257"/>
            <ac:spMk id="3" creationId="{B2A806A0-B366-421E-8ED5-6A7199BFD760}"/>
          </ac:spMkLst>
        </pc:spChg>
        <pc:spChg chg="del mod">
          <ac:chgData name="Ohrstrom, Jeffrey G." userId="6aaccedf-44ee-48b2-9254-9f5d92d9c289" providerId="ADAL" clId="{33CAA1F7-85FC-432C-A253-A02B608648C5}" dt="2022-05-23T18:13:18.254" v="5243" actId="478"/>
          <ac:spMkLst>
            <pc:docMk/>
            <pc:sldMk cId="756898537" sldId="257"/>
            <ac:spMk id="4" creationId="{00000000-0000-0000-0000-000000000000}"/>
          </ac:spMkLst>
        </pc:spChg>
        <pc:spChg chg="add mod ord">
          <ac:chgData name="Ohrstrom, Jeffrey G." userId="6aaccedf-44ee-48b2-9254-9f5d92d9c289" providerId="ADAL" clId="{33CAA1F7-85FC-432C-A253-A02B608648C5}" dt="2022-05-23T18:17:04.806" v="5504" actId="207"/>
          <ac:spMkLst>
            <pc:docMk/>
            <pc:sldMk cId="756898537" sldId="257"/>
            <ac:spMk id="5" creationId="{99E10EB5-96B3-4B44-A3B0-CDF8E065E9D5}"/>
          </ac:spMkLst>
        </pc:spChg>
        <pc:spChg chg="add mod">
          <ac:chgData name="Ohrstrom, Jeffrey G." userId="6aaccedf-44ee-48b2-9254-9f5d92d9c289" providerId="ADAL" clId="{33CAA1F7-85FC-432C-A253-A02B608648C5}" dt="2022-05-23T18:19:46.934" v="5676" actId="1076"/>
          <ac:spMkLst>
            <pc:docMk/>
            <pc:sldMk cId="756898537" sldId="257"/>
            <ac:spMk id="10" creationId="{76B93869-E17C-4271-AE77-3C684713ABF2}"/>
          </ac:spMkLst>
        </pc:spChg>
        <pc:spChg chg="add del mod">
          <ac:chgData name="Ohrstrom, Jeffrey G." userId="6aaccedf-44ee-48b2-9254-9f5d92d9c289" providerId="ADAL" clId="{33CAA1F7-85FC-432C-A253-A02B608648C5}" dt="2022-05-20T20:07:24.123" v="2436" actId="478"/>
          <ac:spMkLst>
            <pc:docMk/>
            <pc:sldMk cId="756898537" sldId="257"/>
            <ac:spMk id="11" creationId="{F96CE1A1-CD4F-4F85-9EDB-B05692306082}"/>
          </ac:spMkLst>
        </pc:spChg>
        <pc:picChg chg="del">
          <ac:chgData name="Ohrstrom, Jeffrey G." userId="6aaccedf-44ee-48b2-9254-9f5d92d9c289" providerId="ADAL" clId="{33CAA1F7-85FC-432C-A253-A02B608648C5}" dt="2022-05-20T19:56:09.888" v="2087" actId="478"/>
          <ac:picMkLst>
            <pc:docMk/>
            <pc:sldMk cId="756898537" sldId="257"/>
            <ac:picMk id="5" creationId="{00000000-0000-0000-0000-000000000000}"/>
          </ac:picMkLst>
        </pc:picChg>
        <pc:picChg chg="add del mod">
          <ac:chgData name="Ohrstrom, Jeffrey G." userId="6aaccedf-44ee-48b2-9254-9f5d92d9c289" providerId="ADAL" clId="{33CAA1F7-85FC-432C-A253-A02B608648C5}" dt="2022-05-20T20:04:56.052" v="2353" actId="478"/>
          <ac:picMkLst>
            <pc:docMk/>
            <pc:sldMk cId="756898537" sldId="257"/>
            <ac:picMk id="7" creationId="{0A372421-98DF-43AF-ADB5-CF5BF632A981}"/>
          </ac:picMkLst>
        </pc:picChg>
        <pc:picChg chg="add mod">
          <ac:chgData name="Ohrstrom, Jeffrey G." userId="6aaccedf-44ee-48b2-9254-9f5d92d9c289" providerId="ADAL" clId="{33CAA1F7-85FC-432C-A253-A02B608648C5}" dt="2022-05-23T18:17:11.673" v="5506" actId="1076"/>
          <ac:picMkLst>
            <pc:docMk/>
            <pc:sldMk cId="756898537" sldId="257"/>
            <ac:picMk id="7" creationId="{ABA93FA0-F996-41A2-A137-20B6BE70C036}"/>
          </ac:picMkLst>
        </pc:picChg>
        <pc:picChg chg="add del mod">
          <ac:chgData name="Ohrstrom, Jeffrey G." userId="6aaccedf-44ee-48b2-9254-9f5d92d9c289" providerId="ADAL" clId="{33CAA1F7-85FC-432C-A253-A02B608648C5}" dt="2022-05-20T20:05:42.059" v="2378" actId="478"/>
          <ac:picMkLst>
            <pc:docMk/>
            <pc:sldMk cId="756898537" sldId="257"/>
            <ac:picMk id="8" creationId="{48A049A5-2EEA-4FBB-B392-4E6E30396DA1}"/>
          </ac:picMkLst>
        </pc:picChg>
        <pc:picChg chg="add del mod">
          <ac:chgData name="Ohrstrom, Jeffrey G." userId="6aaccedf-44ee-48b2-9254-9f5d92d9c289" providerId="ADAL" clId="{33CAA1F7-85FC-432C-A253-A02B608648C5}" dt="2022-05-23T18:12:28.854" v="5233" actId="478"/>
          <ac:picMkLst>
            <pc:docMk/>
            <pc:sldMk cId="756898537" sldId="257"/>
            <ac:picMk id="9" creationId="{56A790B0-E10B-41E8-AA9E-CD4DBFD3005D}"/>
          </ac:picMkLst>
        </pc:picChg>
      </pc:sldChg>
      <pc:sldChg chg="del">
        <pc:chgData name="Ohrstrom, Jeffrey G." userId="6aaccedf-44ee-48b2-9254-9f5d92d9c289" providerId="ADAL" clId="{33CAA1F7-85FC-432C-A253-A02B608648C5}" dt="2022-05-24T16:25:33.163" v="9641" actId="47"/>
        <pc:sldMkLst>
          <pc:docMk/>
          <pc:sldMk cId="2004504234" sldId="259"/>
        </pc:sldMkLst>
      </pc:sldChg>
      <pc:sldChg chg="del">
        <pc:chgData name="Ohrstrom, Jeffrey G." userId="6aaccedf-44ee-48b2-9254-9f5d92d9c289" providerId="ADAL" clId="{33CAA1F7-85FC-432C-A253-A02B608648C5}" dt="2022-05-24T16:25:33.163" v="9641" actId="47"/>
        <pc:sldMkLst>
          <pc:docMk/>
          <pc:sldMk cId="1131359211" sldId="260"/>
        </pc:sldMkLst>
      </pc:sldChg>
      <pc:sldChg chg="del">
        <pc:chgData name="Ohrstrom, Jeffrey G." userId="6aaccedf-44ee-48b2-9254-9f5d92d9c289" providerId="ADAL" clId="{33CAA1F7-85FC-432C-A253-A02B608648C5}" dt="2022-05-24T16:25:33.163" v="9641" actId="47"/>
        <pc:sldMkLst>
          <pc:docMk/>
          <pc:sldMk cId="1582261806" sldId="262"/>
        </pc:sldMkLst>
      </pc:sldChg>
      <pc:sldChg chg="del">
        <pc:chgData name="Ohrstrom, Jeffrey G." userId="6aaccedf-44ee-48b2-9254-9f5d92d9c289" providerId="ADAL" clId="{33CAA1F7-85FC-432C-A253-A02B608648C5}" dt="2022-05-24T16:25:33.163" v="9641" actId="47"/>
        <pc:sldMkLst>
          <pc:docMk/>
          <pc:sldMk cId="1214227412" sldId="263"/>
        </pc:sldMkLst>
      </pc:sldChg>
      <pc:sldChg chg="del">
        <pc:chgData name="Ohrstrom, Jeffrey G." userId="6aaccedf-44ee-48b2-9254-9f5d92d9c289" providerId="ADAL" clId="{33CAA1F7-85FC-432C-A253-A02B608648C5}" dt="2022-05-24T16:25:33.163" v="9641" actId="47"/>
        <pc:sldMkLst>
          <pc:docMk/>
          <pc:sldMk cId="479421992" sldId="264"/>
        </pc:sldMkLst>
      </pc:sldChg>
      <pc:sldChg chg="del">
        <pc:chgData name="Ohrstrom, Jeffrey G." userId="6aaccedf-44ee-48b2-9254-9f5d92d9c289" providerId="ADAL" clId="{33CAA1F7-85FC-432C-A253-A02B608648C5}" dt="2022-05-24T16:25:33.163" v="9641" actId="47"/>
        <pc:sldMkLst>
          <pc:docMk/>
          <pc:sldMk cId="573371901" sldId="265"/>
        </pc:sldMkLst>
      </pc:sldChg>
      <pc:sldChg chg="del">
        <pc:chgData name="Ohrstrom, Jeffrey G." userId="6aaccedf-44ee-48b2-9254-9f5d92d9c289" providerId="ADAL" clId="{33CAA1F7-85FC-432C-A253-A02B608648C5}" dt="2022-05-24T16:25:33.163" v="9641" actId="47"/>
        <pc:sldMkLst>
          <pc:docMk/>
          <pc:sldMk cId="118846875" sldId="266"/>
        </pc:sldMkLst>
      </pc:sldChg>
      <pc:sldChg chg="del">
        <pc:chgData name="Ohrstrom, Jeffrey G." userId="6aaccedf-44ee-48b2-9254-9f5d92d9c289" providerId="ADAL" clId="{33CAA1F7-85FC-432C-A253-A02B608648C5}" dt="2022-05-24T16:25:33.163" v="9641" actId="47"/>
        <pc:sldMkLst>
          <pc:docMk/>
          <pc:sldMk cId="1125600904" sldId="272"/>
        </pc:sldMkLst>
      </pc:sldChg>
      <pc:sldChg chg="del">
        <pc:chgData name="Ohrstrom, Jeffrey G." userId="6aaccedf-44ee-48b2-9254-9f5d92d9c289" providerId="ADAL" clId="{33CAA1F7-85FC-432C-A253-A02B608648C5}" dt="2022-05-24T16:25:33.163" v="9641" actId="47"/>
        <pc:sldMkLst>
          <pc:docMk/>
          <pc:sldMk cId="1567535641" sldId="274"/>
        </pc:sldMkLst>
      </pc:sldChg>
      <pc:sldChg chg="del">
        <pc:chgData name="Ohrstrom, Jeffrey G." userId="6aaccedf-44ee-48b2-9254-9f5d92d9c289" providerId="ADAL" clId="{33CAA1F7-85FC-432C-A253-A02B608648C5}" dt="2022-05-24T16:25:33.163" v="9641" actId="47"/>
        <pc:sldMkLst>
          <pc:docMk/>
          <pc:sldMk cId="2097827584" sldId="276"/>
        </pc:sldMkLst>
      </pc:sldChg>
      <pc:sldChg chg="del">
        <pc:chgData name="Ohrstrom, Jeffrey G." userId="6aaccedf-44ee-48b2-9254-9f5d92d9c289" providerId="ADAL" clId="{33CAA1F7-85FC-432C-A253-A02B608648C5}" dt="2022-05-24T16:25:33.163" v="9641" actId="47"/>
        <pc:sldMkLst>
          <pc:docMk/>
          <pc:sldMk cId="701664127" sldId="277"/>
        </pc:sldMkLst>
      </pc:sldChg>
      <pc:sldChg chg="del">
        <pc:chgData name="Ohrstrom, Jeffrey G." userId="6aaccedf-44ee-48b2-9254-9f5d92d9c289" providerId="ADAL" clId="{33CAA1F7-85FC-432C-A253-A02B608648C5}" dt="2022-05-24T16:25:33.163" v="9641" actId="47"/>
        <pc:sldMkLst>
          <pc:docMk/>
          <pc:sldMk cId="2118147046" sldId="278"/>
        </pc:sldMkLst>
      </pc:sldChg>
      <pc:sldChg chg="del">
        <pc:chgData name="Ohrstrom, Jeffrey G." userId="6aaccedf-44ee-48b2-9254-9f5d92d9c289" providerId="ADAL" clId="{33CAA1F7-85FC-432C-A253-A02B608648C5}" dt="2022-05-24T16:25:33.163" v="9641" actId="47"/>
        <pc:sldMkLst>
          <pc:docMk/>
          <pc:sldMk cId="2124160086" sldId="279"/>
        </pc:sldMkLst>
      </pc:sldChg>
      <pc:sldChg chg="del">
        <pc:chgData name="Ohrstrom, Jeffrey G." userId="6aaccedf-44ee-48b2-9254-9f5d92d9c289" providerId="ADAL" clId="{33CAA1F7-85FC-432C-A253-A02B608648C5}" dt="2022-05-24T16:25:33.163" v="9641" actId="47"/>
        <pc:sldMkLst>
          <pc:docMk/>
          <pc:sldMk cId="342021927" sldId="280"/>
        </pc:sldMkLst>
      </pc:sldChg>
      <pc:sldChg chg="del">
        <pc:chgData name="Ohrstrom, Jeffrey G." userId="6aaccedf-44ee-48b2-9254-9f5d92d9c289" providerId="ADAL" clId="{33CAA1F7-85FC-432C-A253-A02B608648C5}" dt="2022-05-24T16:25:33.163" v="9641" actId="47"/>
        <pc:sldMkLst>
          <pc:docMk/>
          <pc:sldMk cId="1803569117" sldId="281"/>
        </pc:sldMkLst>
      </pc:sldChg>
      <pc:sldChg chg="del">
        <pc:chgData name="Ohrstrom, Jeffrey G." userId="6aaccedf-44ee-48b2-9254-9f5d92d9c289" providerId="ADAL" clId="{33CAA1F7-85FC-432C-A253-A02B608648C5}" dt="2022-05-24T16:25:33.163" v="9641" actId="47"/>
        <pc:sldMkLst>
          <pc:docMk/>
          <pc:sldMk cId="539163473" sldId="282"/>
        </pc:sldMkLst>
      </pc:sldChg>
      <pc:sldChg chg="del">
        <pc:chgData name="Ohrstrom, Jeffrey G." userId="6aaccedf-44ee-48b2-9254-9f5d92d9c289" providerId="ADAL" clId="{33CAA1F7-85FC-432C-A253-A02B608648C5}" dt="2022-05-24T16:25:33.163" v="9641" actId="47"/>
        <pc:sldMkLst>
          <pc:docMk/>
          <pc:sldMk cId="1037676809" sldId="283"/>
        </pc:sldMkLst>
      </pc:sldChg>
      <pc:sldChg chg="del">
        <pc:chgData name="Ohrstrom, Jeffrey G." userId="6aaccedf-44ee-48b2-9254-9f5d92d9c289" providerId="ADAL" clId="{33CAA1F7-85FC-432C-A253-A02B608648C5}" dt="2022-05-24T16:25:33.163" v="9641" actId="47"/>
        <pc:sldMkLst>
          <pc:docMk/>
          <pc:sldMk cId="1068983184" sldId="284"/>
        </pc:sldMkLst>
      </pc:sldChg>
      <pc:sldChg chg="del">
        <pc:chgData name="Ohrstrom, Jeffrey G." userId="6aaccedf-44ee-48b2-9254-9f5d92d9c289" providerId="ADAL" clId="{33CAA1F7-85FC-432C-A253-A02B608648C5}" dt="2022-05-24T16:25:33.163" v="9641" actId="47"/>
        <pc:sldMkLst>
          <pc:docMk/>
          <pc:sldMk cId="4001845744" sldId="287"/>
        </pc:sldMkLst>
      </pc:sldChg>
      <pc:sldChg chg="del">
        <pc:chgData name="Ohrstrom, Jeffrey G." userId="6aaccedf-44ee-48b2-9254-9f5d92d9c289" providerId="ADAL" clId="{33CAA1F7-85FC-432C-A253-A02B608648C5}" dt="2022-05-24T16:25:33.163" v="9641" actId="47"/>
        <pc:sldMkLst>
          <pc:docMk/>
          <pc:sldMk cId="287775612" sldId="288"/>
        </pc:sldMkLst>
      </pc:sldChg>
      <pc:sldChg chg="del">
        <pc:chgData name="Ohrstrom, Jeffrey G." userId="6aaccedf-44ee-48b2-9254-9f5d92d9c289" providerId="ADAL" clId="{33CAA1F7-85FC-432C-A253-A02B608648C5}" dt="2022-05-24T16:25:33.163" v="9641" actId="47"/>
        <pc:sldMkLst>
          <pc:docMk/>
          <pc:sldMk cId="571112402" sldId="289"/>
        </pc:sldMkLst>
      </pc:sldChg>
      <pc:sldChg chg="del">
        <pc:chgData name="Ohrstrom, Jeffrey G." userId="6aaccedf-44ee-48b2-9254-9f5d92d9c289" providerId="ADAL" clId="{33CAA1F7-85FC-432C-A253-A02B608648C5}" dt="2022-05-24T16:25:33.163" v="9641" actId="47"/>
        <pc:sldMkLst>
          <pc:docMk/>
          <pc:sldMk cId="229468487" sldId="290"/>
        </pc:sldMkLst>
      </pc:sldChg>
      <pc:sldChg chg="del">
        <pc:chgData name="Ohrstrom, Jeffrey G." userId="6aaccedf-44ee-48b2-9254-9f5d92d9c289" providerId="ADAL" clId="{33CAA1F7-85FC-432C-A253-A02B608648C5}" dt="2022-05-24T16:25:33.163" v="9641" actId="47"/>
        <pc:sldMkLst>
          <pc:docMk/>
          <pc:sldMk cId="156712098" sldId="291"/>
        </pc:sldMkLst>
      </pc:sldChg>
      <pc:sldChg chg="del">
        <pc:chgData name="Ohrstrom, Jeffrey G." userId="6aaccedf-44ee-48b2-9254-9f5d92d9c289" providerId="ADAL" clId="{33CAA1F7-85FC-432C-A253-A02B608648C5}" dt="2022-05-24T16:25:33.163" v="9641" actId="47"/>
        <pc:sldMkLst>
          <pc:docMk/>
          <pc:sldMk cId="993358562" sldId="292"/>
        </pc:sldMkLst>
      </pc:sldChg>
      <pc:sldChg chg="del">
        <pc:chgData name="Ohrstrom, Jeffrey G." userId="6aaccedf-44ee-48b2-9254-9f5d92d9c289" providerId="ADAL" clId="{33CAA1F7-85FC-432C-A253-A02B608648C5}" dt="2022-05-24T16:25:33.163" v="9641" actId="47"/>
        <pc:sldMkLst>
          <pc:docMk/>
          <pc:sldMk cId="2811399886" sldId="293"/>
        </pc:sldMkLst>
      </pc:sldChg>
      <pc:sldChg chg="addSp delSp modSp add del mod">
        <pc:chgData name="Ohrstrom, Jeffrey G." userId="6aaccedf-44ee-48b2-9254-9f5d92d9c289" providerId="ADAL" clId="{33CAA1F7-85FC-432C-A253-A02B608648C5}" dt="2022-05-23T17:44:46.370" v="5187" actId="47"/>
        <pc:sldMkLst>
          <pc:docMk/>
          <pc:sldMk cId="195715548" sldId="301"/>
        </pc:sldMkLst>
        <pc:spChg chg="mod">
          <ac:chgData name="Ohrstrom, Jeffrey G." userId="6aaccedf-44ee-48b2-9254-9f5d92d9c289" providerId="ADAL" clId="{33CAA1F7-85FC-432C-A253-A02B608648C5}" dt="2022-05-23T17:37:56.082" v="5007" actId="20577"/>
          <ac:spMkLst>
            <pc:docMk/>
            <pc:sldMk cId="195715548" sldId="301"/>
            <ac:spMk id="2" creationId="{00000000-0000-0000-0000-000000000000}"/>
          </ac:spMkLst>
        </pc:spChg>
        <pc:spChg chg="add del mod">
          <ac:chgData name="Ohrstrom, Jeffrey G." userId="6aaccedf-44ee-48b2-9254-9f5d92d9c289" providerId="ADAL" clId="{33CAA1F7-85FC-432C-A253-A02B608648C5}" dt="2022-05-23T17:34:09.785" v="4980" actId="478"/>
          <ac:spMkLst>
            <pc:docMk/>
            <pc:sldMk cId="195715548" sldId="301"/>
            <ac:spMk id="7" creationId="{CF1EAE35-1B4B-49CB-8160-F8258CDF2CC1}"/>
          </ac:spMkLst>
        </pc:spChg>
        <pc:spChg chg="del">
          <ac:chgData name="Ohrstrom, Jeffrey G." userId="6aaccedf-44ee-48b2-9254-9f5d92d9c289" providerId="ADAL" clId="{33CAA1F7-85FC-432C-A253-A02B608648C5}" dt="2022-05-13T20:29:12.123" v="39" actId="478"/>
          <ac:spMkLst>
            <pc:docMk/>
            <pc:sldMk cId="195715548" sldId="301"/>
            <ac:spMk id="9" creationId="{7E71D0E2-8EF2-44CE-A45D-2C3988266ECC}"/>
          </ac:spMkLst>
        </pc:spChg>
        <pc:spChg chg="add del mod">
          <ac:chgData name="Ohrstrom, Jeffrey G." userId="6aaccedf-44ee-48b2-9254-9f5d92d9c289" providerId="ADAL" clId="{33CAA1F7-85FC-432C-A253-A02B608648C5}" dt="2022-05-13T20:54:48.783" v="292" actId="478"/>
          <ac:spMkLst>
            <pc:docMk/>
            <pc:sldMk cId="195715548" sldId="301"/>
            <ac:spMk id="10" creationId="{BF656F26-A5C3-4064-B9AB-45985E53559C}"/>
          </ac:spMkLst>
        </pc:spChg>
        <pc:spChg chg="add del mod">
          <ac:chgData name="Ohrstrom, Jeffrey G." userId="6aaccedf-44ee-48b2-9254-9f5d92d9c289" providerId="ADAL" clId="{33CAA1F7-85FC-432C-A253-A02B608648C5}" dt="2022-05-23T17:34:09.340" v="4979" actId="478"/>
          <ac:spMkLst>
            <pc:docMk/>
            <pc:sldMk cId="195715548" sldId="301"/>
            <ac:spMk id="11" creationId="{7903FEFE-1DA8-4233-8344-52286DDE6D68}"/>
          </ac:spMkLst>
        </pc:spChg>
        <pc:spChg chg="add del mod">
          <ac:chgData name="Ohrstrom, Jeffrey G." userId="6aaccedf-44ee-48b2-9254-9f5d92d9c289" providerId="ADAL" clId="{33CAA1F7-85FC-432C-A253-A02B608648C5}" dt="2022-05-13T20:48:15.486" v="186" actId="478"/>
          <ac:spMkLst>
            <pc:docMk/>
            <pc:sldMk cId="195715548" sldId="301"/>
            <ac:spMk id="12" creationId="{7622997D-F62B-4509-8E0D-44EAAB63548A}"/>
          </ac:spMkLst>
        </pc:spChg>
        <pc:spChg chg="add del mod">
          <ac:chgData name="Ohrstrom, Jeffrey G." userId="6aaccedf-44ee-48b2-9254-9f5d92d9c289" providerId="ADAL" clId="{33CAA1F7-85FC-432C-A253-A02B608648C5}" dt="2022-05-23T17:34:07.097" v="4978" actId="478"/>
          <ac:spMkLst>
            <pc:docMk/>
            <pc:sldMk cId="195715548" sldId="301"/>
            <ac:spMk id="13" creationId="{F7CC3282-846D-4B0B-AE68-6CF19E8E4AAF}"/>
          </ac:spMkLst>
        </pc:spChg>
        <pc:spChg chg="add del mod">
          <ac:chgData name="Ohrstrom, Jeffrey G." userId="6aaccedf-44ee-48b2-9254-9f5d92d9c289" providerId="ADAL" clId="{33CAA1F7-85FC-432C-A253-A02B608648C5}" dt="2022-05-23T17:34:10.283" v="4981" actId="478"/>
          <ac:spMkLst>
            <pc:docMk/>
            <pc:sldMk cId="195715548" sldId="301"/>
            <ac:spMk id="14" creationId="{819BD530-D450-4CC0-972F-C141697A528C}"/>
          </ac:spMkLst>
        </pc:spChg>
        <pc:spChg chg="add del mod">
          <ac:chgData name="Ohrstrom, Jeffrey G." userId="6aaccedf-44ee-48b2-9254-9f5d92d9c289" providerId="ADAL" clId="{33CAA1F7-85FC-432C-A253-A02B608648C5}" dt="2022-05-23T17:34:06.010" v="4977" actId="478"/>
          <ac:spMkLst>
            <pc:docMk/>
            <pc:sldMk cId="195715548" sldId="301"/>
            <ac:spMk id="15" creationId="{26AFF76A-6ACF-473D-845C-84A7C09D4997}"/>
          </ac:spMkLst>
        </pc:spChg>
        <pc:spChg chg="add del mod">
          <ac:chgData name="Ohrstrom, Jeffrey G." userId="6aaccedf-44ee-48b2-9254-9f5d92d9c289" providerId="ADAL" clId="{33CAA1F7-85FC-432C-A253-A02B608648C5}" dt="2022-05-23T17:34:13.017" v="4984" actId="478"/>
          <ac:spMkLst>
            <pc:docMk/>
            <pc:sldMk cId="195715548" sldId="301"/>
            <ac:spMk id="16" creationId="{25EAD7C5-38F4-407E-BF3A-6774EBE187F3}"/>
          </ac:spMkLst>
        </pc:spChg>
        <pc:spChg chg="add del mod">
          <ac:chgData name="Ohrstrom, Jeffrey G." userId="6aaccedf-44ee-48b2-9254-9f5d92d9c289" providerId="ADAL" clId="{33CAA1F7-85FC-432C-A253-A02B608648C5}" dt="2022-05-23T17:34:14.369" v="4985" actId="478"/>
          <ac:spMkLst>
            <pc:docMk/>
            <pc:sldMk cId="195715548" sldId="301"/>
            <ac:spMk id="17" creationId="{B9FB49A0-6D90-4E9F-850B-7C8091672BD2}"/>
          </ac:spMkLst>
        </pc:spChg>
        <pc:spChg chg="add del mod">
          <ac:chgData name="Ohrstrom, Jeffrey G." userId="6aaccedf-44ee-48b2-9254-9f5d92d9c289" providerId="ADAL" clId="{33CAA1F7-85FC-432C-A253-A02B608648C5}" dt="2022-05-23T17:34:12.073" v="4983" actId="478"/>
          <ac:spMkLst>
            <pc:docMk/>
            <pc:sldMk cId="195715548" sldId="301"/>
            <ac:spMk id="18" creationId="{F0B80D10-F108-49F3-8766-FDED608DEDF7}"/>
          </ac:spMkLst>
        </pc:spChg>
        <pc:spChg chg="add del mod">
          <ac:chgData name="Ohrstrom, Jeffrey G." userId="6aaccedf-44ee-48b2-9254-9f5d92d9c289" providerId="ADAL" clId="{33CAA1F7-85FC-432C-A253-A02B608648C5}" dt="2022-05-23T17:34:03.978" v="4976" actId="478"/>
          <ac:spMkLst>
            <pc:docMk/>
            <pc:sldMk cId="195715548" sldId="301"/>
            <ac:spMk id="19" creationId="{8DE7811C-2930-4183-937D-A19134868BA3}"/>
          </ac:spMkLst>
        </pc:spChg>
        <pc:spChg chg="add del mod">
          <ac:chgData name="Ohrstrom, Jeffrey G." userId="6aaccedf-44ee-48b2-9254-9f5d92d9c289" providerId="ADAL" clId="{33CAA1F7-85FC-432C-A253-A02B608648C5}" dt="2022-05-23T17:34:15.849" v="4986" actId="478"/>
          <ac:spMkLst>
            <pc:docMk/>
            <pc:sldMk cId="195715548" sldId="301"/>
            <ac:spMk id="20" creationId="{9670B9B2-9EFD-4AE8-A427-5F4D9AFF7824}"/>
          </ac:spMkLst>
        </pc:spChg>
        <pc:spChg chg="add mod">
          <ac:chgData name="Ohrstrom, Jeffrey G." userId="6aaccedf-44ee-48b2-9254-9f5d92d9c289" providerId="ADAL" clId="{33CAA1F7-85FC-432C-A253-A02B608648C5}" dt="2022-05-23T17:38:18.785" v="5070" actId="20577"/>
          <ac:spMkLst>
            <pc:docMk/>
            <pc:sldMk cId="195715548" sldId="301"/>
            <ac:spMk id="21" creationId="{080F4582-D5FC-4699-B3C7-7EFF3CA46410}"/>
          </ac:spMkLst>
        </pc:spChg>
        <pc:picChg chg="add del mod">
          <ac:chgData name="Ohrstrom, Jeffrey G." userId="6aaccedf-44ee-48b2-9254-9f5d92d9c289" providerId="ADAL" clId="{33CAA1F7-85FC-432C-A253-A02B608648C5}" dt="2022-05-23T17:37:49.922" v="4992" actId="478"/>
          <ac:picMkLst>
            <pc:docMk/>
            <pc:sldMk cId="195715548" sldId="301"/>
            <ac:picMk id="4" creationId="{FC70C532-3BA7-485B-AC16-6E3810AB2049}"/>
          </ac:picMkLst>
        </pc:picChg>
      </pc:sldChg>
      <pc:sldChg chg="addSp delSp modSp add del mod ord">
        <pc:chgData name="Ohrstrom, Jeffrey G." userId="6aaccedf-44ee-48b2-9254-9f5d92d9c289" providerId="ADAL" clId="{33CAA1F7-85FC-432C-A253-A02B608648C5}" dt="2022-05-18T14:55:24.621" v="1996" actId="47"/>
        <pc:sldMkLst>
          <pc:docMk/>
          <pc:sldMk cId="2175711697" sldId="302"/>
        </pc:sldMkLst>
        <pc:spChg chg="mod">
          <ac:chgData name="Ohrstrom, Jeffrey G." userId="6aaccedf-44ee-48b2-9254-9f5d92d9c289" providerId="ADAL" clId="{33CAA1F7-85FC-432C-A253-A02B608648C5}" dt="2022-05-18T13:19:53.959" v="598" actId="20577"/>
          <ac:spMkLst>
            <pc:docMk/>
            <pc:sldMk cId="2175711697" sldId="302"/>
            <ac:spMk id="2" creationId="{00000000-0000-0000-0000-000000000000}"/>
          </ac:spMkLst>
        </pc:spChg>
        <pc:spChg chg="del">
          <ac:chgData name="Ohrstrom, Jeffrey G." userId="6aaccedf-44ee-48b2-9254-9f5d92d9c289" providerId="ADAL" clId="{33CAA1F7-85FC-432C-A253-A02B608648C5}" dt="2022-05-18T13:25:22.926" v="635" actId="478"/>
          <ac:spMkLst>
            <pc:docMk/>
            <pc:sldMk cId="2175711697" sldId="302"/>
            <ac:spMk id="7" creationId="{CF1EAE35-1B4B-49CB-8160-F8258CDF2CC1}"/>
          </ac:spMkLst>
        </pc:spChg>
        <pc:spChg chg="mod">
          <ac:chgData name="Ohrstrom, Jeffrey G." userId="6aaccedf-44ee-48b2-9254-9f5d92d9c289" providerId="ADAL" clId="{33CAA1F7-85FC-432C-A253-A02B608648C5}" dt="2022-05-18T13:29:31.503" v="655" actId="20577"/>
          <ac:spMkLst>
            <pc:docMk/>
            <pc:sldMk cId="2175711697" sldId="302"/>
            <ac:spMk id="11" creationId="{7903FEFE-1DA8-4233-8344-52286DDE6D68}"/>
          </ac:spMkLst>
        </pc:spChg>
        <pc:spChg chg="mod">
          <ac:chgData name="Ohrstrom, Jeffrey G." userId="6aaccedf-44ee-48b2-9254-9f5d92d9c289" providerId="ADAL" clId="{33CAA1F7-85FC-432C-A253-A02B608648C5}" dt="2022-05-18T13:42:24.237" v="940" actId="14100"/>
          <ac:spMkLst>
            <pc:docMk/>
            <pc:sldMk cId="2175711697" sldId="302"/>
            <ac:spMk id="13" creationId="{F7CC3282-846D-4B0B-AE68-6CF19E8E4AAF}"/>
          </ac:spMkLst>
        </pc:spChg>
        <pc:spChg chg="mod">
          <ac:chgData name="Ohrstrom, Jeffrey G." userId="6aaccedf-44ee-48b2-9254-9f5d92d9c289" providerId="ADAL" clId="{33CAA1F7-85FC-432C-A253-A02B608648C5}" dt="2022-05-18T13:42:16.469" v="938" actId="14100"/>
          <ac:spMkLst>
            <pc:docMk/>
            <pc:sldMk cId="2175711697" sldId="302"/>
            <ac:spMk id="14" creationId="{819BD530-D450-4CC0-972F-C141697A528C}"/>
          </ac:spMkLst>
        </pc:spChg>
        <pc:spChg chg="del">
          <ac:chgData name="Ohrstrom, Jeffrey G." userId="6aaccedf-44ee-48b2-9254-9f5d92d9c289" providerId="ADAL" clId="{33CAA1F7-85FC-432C-A253-A02B608648C5}" dt="2022-05-18T13:32:39.673" v="734" actId="478"/>
          <ac:spMkLst>
            <pc:docMk/>
            <pc:sldMk cId="2175711697" sldId="302"/>
            <ac:spMk id="15" creationId="{26AFF76A-6ACF-473D-845C-84A7C09D4997}"/>
          </ac:spMkLst>
        </pc:spChg>
        <pc:spChg chg="del">
          <ac:chgData name="Ohrstrom, Jeffrey G." userId="6aaccedf-44ee-48b2-9254-9f5d92d9c289" providerId="ADAL" clId="{33CAA1F7-85FC-432C-A253-A02B608648C5}" dt="2022-05-18T13:32:59.814" v="740" actId="478"/>
          <ac:spMkLst>
            <pc:docMk/>
            <pc:sldMk cId="2175711697" sldId="302"/>
            <ac:spMk id="16" creationId="{25EAD7C5-38F4-407E-BF3A-6774EBE187F3}"/>
          </ac:spMkLst>
        </pc:spChg>
        <pc:spChg chg="del">
          <ac:chgData name="Ohrstrom, Jeffrey G." userId="6aaccedf-44ee-48b2-9254-9f5d92d9c289" providerId="ADAL" clId="{33CAA1F7-85FC-432C-A253-A02B608648C5}" dt="2022-05-18T13:32:58.184" v="738" actId="478"/>
          <ac:spMkLst>
            <pc:docMk/>
            <pc:sldMk cId="2175711697" sldId="302"/>
            <ac:spMk id="17" creationId="{B9FB49A0-6D90-4E9F-850B-7C8091672BD2}"/>
          </ac:spMkLst>
        </pc:spChg>
        <pc:spChg chg="del">
          <ac:chgData name="Ohrstrom, Jeffrey G." userId="6aaccedf-44ee-48b2-9254-9f5d92d9c289" providerId="ADAL" clId="{33CAA1F7-85FC-432C-A253-A02B608648C5}" dt="2022-05-18T13:32:59.103" v="739" actId="478"/>
          <ac:spMkLst>
            <pc:docMk/>
            <pc:sldMk cId="2175711697" sldId="302"/>
            <ac:spMk id="18" creationId="{F0B80D10-F108-49F3-8766-FDED608DEDF7}"/>
          </ac:spMkLst>
        </pc:spChg>
        <pc:spChg chg="del">
          <ac:chgData name="Ohrstrom, Jeffrey G." userId="6aaccedf-44ee-48b2-9254-9f5d92d9c289" providerId="ADAL" clId="{33CAA1F7-85FC-432C-A253-A02B608648C5}" dt="2022-05-18T13:32:56.805" v="737" actId="478"/>
          <ac:spMkLst>
            <pc:docMk/>
            <pc:sldMk cId="2175711697" sldId="302"/>
            <ac:spMk id="19" creationId="{8DE7811C-2930-4183-937D-A19134868BA3}"/>
          </ac:spMkLst>
        </pc:spChg>
        <pc:spChg chg="del">
          <ac:chgData name="Ohrstrom, Jeffrey G." userId="6aaccedf-44ee-48b2-9254-9f5d92d9c289" providerId="ADAL" clId="{33CAA1F7-85FC-432C-A253-A02B608648C5}" dt="2022-05-18T13:19:58.507" v="599" actId="478"/>
          <ac:spMkLst>
            <pc:docMk/>
            <pc:sldMk cId="2175711697" sldId="302"/>
            <ac:spMk id="20" creationId="{9670B9B2-9EFD-4AE8-A427-5F4D9AFF7824}"/>
          </ac:spMkLst>
        </pc:spChg>
        <pc:spChg chg="add mod">
          <ac:chgData name="Ohrstrom, Jeffrey G." userId="6aaccedf-44ee-48b2-9254-9f5d92d9c289" providerId="ADAL" clId="{33CAA1F7-85FC-432C-A253-A02B608648C5}" dt="2022-05-18T13:42:06.598" v="936" actId="1076"/>
          <ac:spMkLst>
            <pc:docMk/>
            <pc:sldMk cId="2175711697" sldId="302"/>
            <ac:spMk id="21" creationId="{85711253-8C9E-427C-9643-0CD8010FB1AF}"/>
          </ac:spMkLst>
        </pc:spChg>
        <pc:spChg chg="add del mod">
          <ac:chgData name="Ohrstrom, Jeffrey G." userId="6aaccedf-44ee-48b2-9254-9f5d92d9c289" providerId="ADAL" clId="{33CAA1F7-85FC-432C-A253-A02B608648C5}" dt="2022-05-18T13:35:35.254" v="801" actId="478"/>
          <ac:spMkLst>
            <pc:docMk/>
            <pc:sldMk cId="2175711697" sldId="302"/>
            <ac:spMk id="22" creationId="{5FEEBF66-4CF4-4575-AB6A-8E9D2ADF4C50}"/>
          </ac:spMkLst>
        </pc:spChg>
        <pc:spChg chg="add mod">
          <ac:chgData name="Ohrstrom, Jeffrey G." userId="6aaccedf-44ee-48b2-9254-9f5d92d9c289" providerId="ADAL" clId="{33CAA1F7-85FC-432C-A253-A02B608648C5}" dt="2022-05-18T13:44:07.125" v="1113" actId="1076"/>
          <ac:spMkLst>
            <pc:docMk/>
            <pc:sldMk cId="2175711697" sldId="302"/>
            <ac:spMk id="23" creationId="{9A3EECB5-8982-447A-8E34-0CD19D15DD73}"/>
          </ac:spMkLst>
        </pc:spChg>
        <pc:spChg chg="add mod">
          <ac:chgData name="Ohrstrom, Jeffrey G." userId="6aaccedf-44ee-48b2-9254-9f5d92d9c289" providerId="ADAL" clId="{33CAA1F7-85FC-432C-A253-A02B608648C5}" dt="2022-05-18T13:44:30.398" v="1202" actId="14100"/>
          <ac:spMkLst>
            <pc:docMk/>
            <pc:sldMk cId="2175711697" sldId="302"/>
            <ac:spMk id="24" creationId="{1AFD6956-1155-47D7-9CCB-73C9E258C508}"/>
          </ac:spMkLst>
        </pc:spChg>
      </pc:sldChg>
      <pc:sldChg chg="addSp delSp modSp add mod ord">
        <pc:chgData name="Ohrstrom, Jeffrey G." userId="6aaccedf-44ee-48b2-9254-9f5d92d9c289" providerId="ADAL" clId="{33CAA1F7-85FC-432C-A253-A02B608648C5}" dt="2022-05-24T15:36:11.646" v="9614"/>
        <pc:sldMkLst>
          <pc:docMk/>
          <pc:sldMk cId="468575088" sldId="303"/>
        </pc:sldMkLst>
        <pc:spChg chg="mod">
          <ac:chgData name="Ohrstrom, Jeffrey G." userId="6aaccedf-44ee-48b2-9254-9f5d92d9c289" providerId="ADAL" clId="{33CAA1F7-85FC-432C-A253-A02B608648C5}" dt="2022-05-18T15:49:23.290" v="2005" actId="1076"/>
          <ac:spMkLst>
            <pc:docMk/>
            <pc:sldMk cId="468575088" sldId="303"/>
            <ac:spMk id="2" creationId="{00000000-0000-0000-0000-000000000000}"/>
          </ac:spMkLst>
        </pc:spChg>
        <pc:spChg chg="del mod">
          <ac:chgData name="Ohrstrom, Jeffrey G." userId="6aaccedf-44ee-48b2-9254-9f5d92d9c289" providerId="ADAL" clId="{33CAA1F7-85FC-432C-A253-A02B608648C5}" dt="2022-05-18T13:56:23.776" v="1222" actId="478"/>
          <ac:spMkLst>
            <pc:docMk/>
            <pc:sldMk cId="468575088" sldId="303"/>
            <ac:spMk id="7" creationId="{CF1EAE35-1B4B-49CB-8160-F8258CDF2CC1}"/>
          </ac:spMkLst>
        </pc:spChg>
        <pc:spChg chg="mod">
          <ac:chgData name="Ohrstrom, Jeffrey G." userId="6aaccedf-44ee-48b2-9254-9f5d92d9c289" providerId="ADAL" clId="{33CAA1F7-85FC-432C-A253-A02B608648C5}" dt="2022-05-18T13:58:02.456" v="1309" actId="1076"/>
          <ac:spMkLst>
            <pc:docMk/>
            <pc:sldMk cId="468575088" sldId="303"/>
            <ac:spMk id="11" creationId="{7903FEFE-1DA8-4233-8344-52286DDE6D68}"/>
          </ac:spMkLst>
        </pc:spChg>
        <pc:spChg chg="add del mod">
          <ac:chgData name="Ohrstrom, Jeffrey G." userId="6aaccedf-44ee-48b2-9254-9f5d92d9c289" providerId="ADAL" clId="{33CAA1F7-85FC-432C-A253-A02B608648C5}" dt="2022-05-23T20:56:34.674" v="7354"/>
          <ac:spMkLst>
            <pc:docMk/>
            <pc:sldMk cId="468575088" sldId="303"/>
            <ac:spMk id="12" creationId="{29E7AC32-440B-4955-AC96-DDABA773558C}"/>
          </ac:spMkLst>
        </pc:spChg>
        <pc:spChg chg="del mod">
          <ac:chgData name="Ohrstrom, Jeffrey G." userId="6aaccedf-44ee-48b2-9254-9f5d92d9c289" providerId="ADAL" clId="{33CAA1F7-85FC-432C-A253-A02B608648C5}" dt="2022-05-18T13:56:26.152" v="1224" actId="478"/>
          <ac:spMkLst>
            <pc:docMk/>
            <pc:sldMk cId="468575088" sldId="303"/>
            <ac:spMk id="13" creationId="{F7CC3282-846D-4B0B-AE68-6CF19E8E4AAF}"/>
          </ac:spMkLst>
        </pc:spChg>
        <pc:spChg chg="mod">
          <ac:chgData name="Ohrstrom, Jeffrey G." userId="6aaccedf-44ee-48b2-9254-9f5d92d9c289" providerId="ADAL" clId="{33CAA1F7-85FC-432C-A253-A02B608648C5}" dt="2022-05-18T13:58:05.439" v="1310" actId="1076"/>
          <ac:spMkLst>
            <pc:docMk/>
            <pc:sldMk cId="468575088" sldId="303"/>
            <ac:spMk id="14" creationId="{819BD530-D450-4CC0-972F-C141697A528C}"/>
          </ac:spMkLst>
        </pc:spChg>
        <pc:spChg chg="del">
          <ac:chgData name="Ohrstrom, Jeffrey G." userId="6aaccedf-44ee-48b2-9254-9f5d92d9c289" providerId="ADAL" clId="{33CAA1F7-85FC-432C-A253-A02B608648C5}" dt="2022-05-18T13:56:27.857" v="1225" actId="478"/>
          <ac:spMkLst>
            <pc:docMk/>
            <pc:sldMk cId="468575088" sldId="303"/>
            <ac:spMk id="15" creationId="{26AFF76A-6ACF-473D-845C-84A7C09D4997}"/>
          </ac:spMkLst>
        </pc:spChg>
        <pc:spChg chg="del">
          <ac:chgData name="Ohrstrom, Jeffrey G." userId="6aaccedf-44ee-48b2-9254-9f5d92d9c289" providerId="ADAL" clId="{33CAA1F7-85FC-432C-A253-A02B608648C5}" dt="2022-05-18T13:56:21.256" v="1220" actId="478"/>
          <ac:spMkLst>
            <pc:docMk/>
            <pc:sldMk cId="468575088" sldId="303"/>
            <ac:spMk id="16" creationId="{25EAD7C5-38F4-407E-BF3A-6774EBE187F3}"/>
          </ac:spMkLst>
        </pc:spChg>
        <pc:spChg chg="del">
          <ac:chgData name="Ohrstrom, Jeffrey G." userId="6aaccedf-44ee-48b2-9254-9f5d92d9c289" providerId="ADAL" clId="{33CAA1F7-85FC-432C-A253-A02B608648C5}" dt="2022-05-18T13:56:30.993" v="1227" actId="478"/>
          <ac:spMkLst>
            <pc:docMk/>
            <pc:sldMk cId="468575088" sldId="303"/>
            <ac:spMk id="17" creationId="{B9FB49A0-6D90-4E9F-850B-7C8091672BD2}"/>
          </ac:spMkLst>
        </pc:spChg>
        <pc:spChg chg="del">
          <ac:chgData name="Ohrstrom, Jeffrey G." userId="6aaccedf-44ee-48b2-9254-9f5d92d9c289" providerId="ADAL" clId="{33CAA1F7-85FC-432C-A253-A02B608648C5}" dt="2022-05-18T13:56:20.391" v="1219" actId="478"/>
          <ac:spMkLst>
            <pc:docMk/>
            <pc:sldMk cId="468575088" sldId="303"/>
            <ac:spMk id="18" creationId="{F0B80D10-F108-49F3-8766-FDED608DEDF7}"/>
          </ac:spMkLst>
        </pc:spChg>
        <pc:spChg chg="del">
          <ac:chgData name="Ohrstrom, Jeffrey G." userId="6aaccedf-44ee-48b2-9254-9f5d92d9c289" providerId="ADAL" clId="{33CAA1F7-85FC-432C-A253-A02B608648C5}" dt="2022-05-18T13:56:29.169" v="1226" actId="478"/>
          <ac:spMkLst>
            <pc:docMk/>
            <pc:sldMk cId="468575088" sldId="303"/>
            <ac:spMk id="19" creationId="{8DE7811C-2930-4183-937D-A19134868BA3}"/>
          </ac:spMkLst>
        </pc:spChg>
        <pc:spChg chg="del">
          <ac:chgData name="Ohrstrom, Jeffrey G." userId="6aaccedf-44ee-48b2-9254-9f5d92d9c289" providerId="ADAL" clId="{33CAA1F7-85FC-432C-A253-A02B608648C5}" dt="2022-05-18T13:56:45.329" v="1231" actId="478"/>
          <ac:spMkLst>
            <pc:docMk/>
            <pc:sldMk cId="468575088" sldId="303"/>
            <ac:spMk id="20" creationId="{9670B9B2-9EFD-4AE8-A427-5F4D9AFF7824}"/>
          </ac:spMkLst>
        </pc:spChg>
        <pc:spChg chg="add del">
          <ac:chgData name="Ohrstrom, Jeffrey G." userId="6aaccedf-44ee-48b2-9254-9f5d92d9c289" providerId="ADAL" clId="{33CAA1F7-85FC-432C-A253-A02B608648C5}" dt="2022-05-18T13:56:54.929" v="1233" actId="478"/>
          <ac:spMkLst>
            <pc:docMk/>
            <pc:sldMk cId="468575088" sldId="303"/>
            <ac:spMk id="21" creationId="{40D23FD9-4313-49C5-A2BC-5C6D2DAFAD21}"/>
          </ac:spMkLst>
        </pc:spChg>
        <pc:spChg chg="add mod">
          <ac:chgData name="Ohrstrom, Jeffrey G." userId="6aaccedf-44ee-48b2-9254-9f5d92d9c289" providerId="ADAL" clId="{33CAA1F7-85FC-432C-A253-A02B608648C5}" dt="2022-05-18T13:57:59.113" v="1308" actId="14100"/>
          <ac:spMkLst>
            <pc:docMk/>
            <pc:sldMk cId="468575088" sldId="303"/>
            <ac:spMk id="22" creationId="{ECC2864D-EE02-49AA-A1C3-91E6F8000A7D}"/>
          </ac:spMkLst>
        </pc:spChg>
        <pc:spChg chg="add mod">
          <ac:chgData name="Ohrstrom, Jeffrey G." userId="6aaccedf-44ee-48b2-9254-9f5d92d9c289" providerId="ADAL" clId="{33CAA1F7-85FC-432C-A253-A02B608648C5}" dt="2022-05-18T14:22:25.256" v="1449" actId="1076"/>
          <ac:spMkLst>
            <pc:docMk/>
            <pc:sldMk cId="468575088" sldId="303"/>
            <ac:spMk id="23" creationId="{41E310F5-0B9C-4317-9234-1C1721821539}"/>
          </ac:spMkLst>
        </pc:spChg>
        <pc:spChg chg="add mod">
          <ac:chgData name="Ohrstrom, Jeffrey G." userId="6aaccedf-44ee-48b2-9254-9f5d92d9c289" providerId="ADAL" clId="{33CAA1F7-85FC-432C-A253-A02B608648C5}" dt="2022-05-23T20:57:04.311" v="7405" actId="14100"/>
          <ac:spMkLst>
            <pc:docMk/>
            <pc:sldMk cId="468575088" sldId="303"/>
            <ac:spMk id="24" creationId="{408CE415-298D-4545-9F9B-6508893AE051}"/>
          </ac:spMkLst>
        </pc:spChg>
        <pc:spChg chg="add mod">
          <ac:chgData name="Ohrstrom, Jeffrey G." userId="6aaccedf-44ee-48b2-9254-9f5d92d9c289" providerId="ADAL" clId="{33CAA1F7-85FC-432C-A253-A02B608648C5}" dt="2022-05-18T14:22:32.439" v="1450" actId="1076"/>
          <ac:spMkLst>
            <pc:docMk/>
            <pc:sldMk cId="468575088" sldId="303"/>
            <ac:spMk id="25" creationId="{47E657F0-F338-4BB8-B787-6D7200BAB114}"/>
          </ac:spMkLst>
        </pc:spChg>
      </pc:sldChg>
      <pc:sldChg chg="add del">
        <pc:chgData name="Ohrstrom, Jeffrey G." userId="6aaccedf-44ee-48b2-9254-9f5d92d9c289" providerId="ADAL" clId="{33CAA1F7-85FC-432C-A253-A02B608648C5}" dt="2022-05-18T13:30:06.748" v="702" actId="47"/>
        <pc:sldMkLst>
          <pc:docMk/>
          <pc:sldMk cId="1774609242" sldId="303"/>
        </pc:sldMkLst>
      </pc:sldChg>
      <pc:sldChg chg="delSp modSp add del mod">
        <pc:chgData name="Ohrstrom, Jeffrey G." userId="6aaccedf-44ee-48b2-9254-9f5d92d9c289" providerId="ADAL" clId="{33CAA1F7-85FC-432C-A253-A02B608648C5}" dt="2022-05-18T13:38:35.665" v="929" actId="47"/>
        <pc:sldMkLst>
          <pc:docMk/>
          <pc:sldMk cId="3787524787" sldId="303"/>
        </pc:sldMkLst>
        <pc:spChg chg="mod">
          <ac:chgData name="Ohrstrom, Jeffrey G." userId="6aaccedf-44ee-48b2-9254-9f5d92d9c289" providerId="ADAL" clId="{33CAA1F7-85FC-432C-A253-A02B608648C5}" dt="2022-05-18T13:30:15.287" v="722" actId="20577"/>
          <ac:spMkLst>
            <pc:docMk/>
            <pc:sldMk cId="3787524787" sldId="303"/>
            <ac:spMk id="2" creationId="{00000000-0000-0000-0000-000000000000}"/>
          </ac:spMkLst>
        </pc:spChg>
        <pc:spChg chg="del">
          <ac:chgData name="Ohrstrom, Jeffrey G." userId="6aaccedf-44ee-48b2-9254-9f5d92d9c289" providerId="ADAL" clId="{33CAA1F7-85FC-432C-A253-A02B608648C5}" dt="2022-05-18T13:30:20.933" v="726" actId="478"/>
          <ac:spMkLst>
            <pc:docMk/>
            <pc:sldMk cId="3787524787" sldId="303"/>
            <ac:spMk id="11" creationId="{7903FEFE-1DA8-4233-8344-52286DDE6D68}"/>
          </ac:spMkLst>
        </pc:spChg>
        <pc:spChg chg="del">
          <ac:chgData name="Ohrstrom, Jeffrey G." userId="6aaccedf-44ee-48b2-9254-9f5d92d9c289" providerId="ADAL" clId="{33CAA1F7-85FC-432C-A253-A02B608648C5}" dt="2022-05-18T13:30:19.702" v="725" actId="478"/>
          <ac:spMkLst>
            <pc:docMk/>
            <pc:sldMk cId="3787524787" sldId="303"/>
            <ac:spMk id="13" creationId="{F7CC3282-846D-4B0B-AE68-6CF19E8E4AAF}"/>
          </ac:spMkLst>
        </pc:spChg>
        <pc:spChg chg="del">
          <ac:chgData name="Ohrstrom, Jeffrey G." userId="6aaccedf-44ee-48b2-9254-9f5d92d9c289" providerId="ADAL" clId="{33CAA1F7-85FC-432C-A253-A02B608648C5}" dt="2022-05-18T13:30:22.359" v="727" actId="478"/>
          <ac:spMkLst>
            <pc:docMk/>
            <pc:sldMk cId="3787524787" sldId="303"/>
            <ac:spMk id="14" creationId="{819BD530-D450-4CC0-972F-C141697A528C}"/>
          </ac:spMkLst>
        </pc:spChg>
        <pc:spChg chg="del mod">
          <ac:chgData name="Ohrstrom, Jeffrey G." userId="6aaccedf-44ee-48b2-9254-9f5d92d9c289" providerId="ADAL" clId="{33CAA1F7-85FC-432C-A253-A02B608648C5}" dt="2022-05-18T13:30:18.374" v="724" actId="478"/>
          <ac:spMkLst>
            <pc:docMk/>
            <pc:sldMk cId="3787524787" sldId="303"/>
            <ac:spMk id="15" creationId="{26AFF76A-6ACF-473D-845C-84A7C09D4997}"/>
          </ac:spMkLst>
        </pc:spChg>
        <pc:spChg chg="del">
          <ac:chgData name="Ohrstrom, Jeffrey G." userId="6aaccedf-44ee-48b2-9254-9f5d92d9c289" providerId="ADAL" clId="{33CAA1F7-85FC-432C-A253-A02B608648C5}" dt="2022-05-18T13:30:26.531" v="731" actId="478"/>
          <ac:spMkLst>
            <pc:docMk/>
            <pc:sldMk cId="3787524787" sldId="303"/>
            <ac:spMk id="16" creationId="{25EAD7C5-38F4-407E-BF3A-6774EBE187F3}"/>
          </ac:spMkLst>
        </pc:spChg>
        <pc:spChg chg="del">
          <ac:chgData name="Ohrstrom, Jeffrey G." userId="6aaccedf-44ee-48b2-9254-9f5d92d9c289" providerId="ADAL" clId="{33CAA1F7-85FC-432C-A253-A02B608648C5}" dt="2022-05-18T13:30:25.880" v="730" actId="478"/>
          <ac:spMkLst>
            <pc:docMk/>
            <pc:sldMk cId="3787524787" sldId="303"/>
            <ac:spMk id="17" creationId="{B9FB49A0-6D90-4E9F-850B-7C8091672BD2}"/>
          </ac:spMkLst>
        </pc:spChg>
        <pc:spChg chg="del">
          <ac:chgData name="Ohrstrom, Jeffrey G." userId="6aaccedf-44ee-48b2-9254-9f5d92d9c289" providerId="ADAL" clId="{33CAA1F7-85FC-432C-A253-A02B608648C5}" dt="2022-05-18T13:30:23.400" v="728" actId="478"/>
          <ac:spMkLst>
            <pc:docMk/>
            <pc:sldMk cId="3787524787" sldId="303"/>
            <ac:spMk id="18" creationId="{F0B80D10-F108-49F3-8766-FDED608DEDF7}"/>
          </ac:spMkLst>
        </pc:spChg>
        <pc:spChg chg="del">
          <ac:chgData name="Ohrstrom, Jeffrey G." userId="6aaccedf-44ee-48b2-9254-9f5d92d9c289" providerId="ADAL" clId="{33CAA1F7-85FC-432C-A253-A02B608648C5}" dt="2022-05-18T13:30:24.586" v="729" actId="478"/>
          <ac:spMkLst>
            <pc:docMk/>
            <pc:sldMk cId="3787524787" sldId="303"/>
            <ac:spMk id="19" creationId="{8DE7811C-2930-4183-937D-A19134868BA3}"/>
          </ac:spMkLst>
        </pc:spChg>
      </pc:sldChg>
      <pc:sldChg chg="modSp add mod">
        <pc:chgData name="Ohrstrom, Jeffrey G." userId="6aaccedf-44ee-48b2-9254-9f5d92d9c289" providerId="ADAL" clId="{33CAA1F7-85FC-432C-A253-A02B608648C5}" dt="2022-05-18T15:49:34.872" v="2008" actId="20577"/>
        <pc:sldMkLst>
          <pc:docMk/>
          <pc:sldMk cId="4076364014" sldId="304"/>
        </pc:sldMkLst>
        <pc:spChg chg="mod">
          <ac:chgData name="Ohrstrom, Jeffrey G." userId="6aaccedf-44ee-48b2-9254-9f5d92d9c289" providerId="ADAL" clId="{33CAA1F7-85FC-432C-A253-A02B608648C5}" dt="2022-05-18T15:49:34.872" v="2008" actId="20577"/>
          <ac:spMkLst>
            <pc:docMk/>
            <pc:sldMk cId="4076364014" sldId="304"/>
            <ac:spMk id="2" creationId="{00000000-0000-0000-0000-000000000000}"/>
          </ac:spMkLst>
        </pc:spChg>
      </pc:sldChg>
      <pc:sldChg chg="addSp delSp modSp add mod">
        <pc:chgData name="Ohrstrom, Jeffrey G." userId="6aaccedf-44ee-48b2-9254-9f5d92d9c289" providerId="ADAL" clId="{33CAA1F7-85FC-432C-A253-A02B608648C5}" dt="2022-05-18T16:38:54.025" v="2083" actId="5793"/>
        <pc:sldMkLst>
          <pc:docMk/>
          <pc:sldMk cId="1191412448" sldId="305"/>
        </pc:sldMkLst>
        <pc:spChg chg="mod">
          <ac:chgData name="Ohrstrom, Jeffrey G." userId="6aaccedf-44ee-48b2-9254-9f5d92d9c289" providerId="ADAL" clId="{33CAA1F7-85FC-432C-A253-A02B608648C5}" dt="2022-05-18T16:38:54.025" v="2083" actId="5793"/>
          <ac:spMkLst>
            <pc:docMk/>
            <pc:sldMk cId="1191412448" sldId="305"/>
            <ac:spMk id="2" creationId="{00000000-0000-0000-0000-000000000000}"/>
          </ac:spMkLst>
        </pc:spChg>
        <pc:spChg chg="add mod">
          <ac:chgData name="Ohrstrom, Jeffrey G." userId="6aaccedf-44ee-48b2-9254-9f5d92d9c289" providerId="ADAL" clId="{33CAA1F7-85FC-432C-A253-A02B608648C5}" dt="2022-05-18T16:37:51.367" v="2076" actId="692"/>
          <ac:spMkLst>
            <pc:docMk/>
            <pc:sldMk cId="1191412448" sldId="305"/>
            <ac:spMk id="3" creationId="{AEF836CB-32E7-45DF-BBD0-6FD754C2921F}"/>
          </ac:spMkLst>
        </pc:spChg>
        <pc:spChg chg="mod">
          <ac:chgData name="Ohrstrom, Jeffrey G." userId="6aaccedf-44ee-48b2-9254-9f5d92d9c289" providerId="ADAL" clId="{33CAA1F7-85FC-432C-A253-A02B608648C5}" dt="2022-05-18T14:39:11.114" v="1672" actId="20577"/>
          <ac:spMkLst>
            <pc:docMk/>
            <pc:sldMk cId="1191412448" sldId="305"/>
            <ac:spMk id="11" creationId="{7903FEFE-1DA8-4233-8344-52286DDE6D68}"/>
          </ac:spMkLst>
        </pc:spChg>
        <pc:spChg chg="add mod">
          <ac:chgData name="Ohrstrom, Jeffrey G." userId="6aaccedf-44ee-48b2-9254-9f5d92d9c289" providerId="ADAL" clId="{33CAA1F7-85FC-432C-A253-A02B608648C5}" dt="2022-05-18T16:38:07.335" v="2077" actId="14100"/>
          <ac:spMkLst>
            <pc:docMk/>
            <pc:sldMk cId="1191412448" sldId="305"/>
            <ac:spMk id="12" creationId="{90499EF2-B40E-43FC-A188-4CD071F31A8B}"/>
          </ac:spMkLst>
        </pc:spChg>
        <pc:spChg chg="del">
          <ac:chgData name="Ohrstrom, Jeffrey G." userId="6aaccedf-44ee-48b2-9254-9f5d92d9c289" providerId="ADAL" clId="{33CAA1F7-85FC-432C-A253-A02B608648C5}" dt="2022-05-18T14:38:55.952" v="1647" actId="478"/>
          <ac:spMkLst>
            <pc:docMk/>
            <pc:sldMk cId="1191412448" sldId="305"/>
            <ac:spMk id="13" creationId="{F7CC3282-846D-4B0B-AE68-6CF19E8E4AAF}"/>
          </ac:spMkLst>
        </pc:spChg>
        <pc:spChg chg="mod">
          <ac:chgData name="Ohrstrom, Jeffrey G." userId="6aaccedf-44ee-48b2-9254-9f5d92d9c289" providerId="ADAL" clId="{33CAA1F7-85FC-432C-A253-A02B608648C5}" dt="2022-05-18T16:37:19.782" v="2069" actId="14100"/>
          <ac:spMkLst>
            <pc:docMk/>
            <pc:sldMk cId="1191412448" sldId="305"/>
            <ac:spMk id="14" creationId="{819BD530-D450-4CC0-972F-C141697A528C}"/>
          </ac:spMkLst>
        </pc:spChg>
        <pc:spChg chg="add mod">
          <ac:chgData name="Ohrstrom, Jeffrey G." userId="6aaccedf-44ee-48b2-9254-9f5d92d9c289" providerId="ADAL" clId="{33CAA1F7-85FC-432C-A253-A02B608648C5}" dt="2022-05-18T16:37:51.367" v="2076" actId="692"/>
          <ac:spMkLst>
            <pc:docMk/>
            <pc:sldMk cId="1191412448" sldId="305"/>
            <ac:spMk id="15" creationId="{1C88130E-8233-46ED-82BE-F7DE40BC165B}"/>
          </ac:spMkLst>
        </pc:spChg>
        <pc:spChg chg="add mod">
          <ac:chgData name="Ohrstrom, Jeffrey G." userId="6aaccedf-44ee-48b2-9254-9f5d92d9c289" providerId="ADAL" clId="{33CAA1F7-85FC-432C-A253-A02B608648C5}" dt="2022-05-18T16:35:51.903" v="2040" actId="1076"/>
          <ac:spMkLst>
            <pc:docMk/>
            <pc:sldMk cId="1191412448" sldId="305"/>
            <ac:spMk id="16" creationId="{F6D45185-82D4-48DD-AA9D-8C45FB45AC7D}"/>
          </ac:spMkLst>
        </pc:spChg>
        <pc:spChg chg="add mod">
          <ac:chgData name="Ohrstrom, Jeffrey G." userId="6aaccedf-44ee-48b2-9254-9f5d92d9c289" providerId="ADAL" clId="{33CAA1F7-85FC-432C-A253-A02B608648C5}" dt="2022-05-18T16:36:36.838" v="2052" actId="1076"/>
          <ac:spMkLst>
            <pc:docMk/>
            <pc:sldMk cId="1191412448" sldId="305"/>
            <ac:spMk id="17" creationId="{C36A0EBF-1013-4561-B9DA-64048D6CECF4}"/>
          </ac:spMkLst>
        </pc:spChg>
        <pc:spChg chg="add mod">
          <ac:chgData name="Ohrstrom, Jeffrey G." userId="6aaccedf-44ee-48b2-9254-9f5d92d9c289" providerId="ADAL" clId="{33CAA1F7-85FC-432C-A253-A02B608648C5}" dt="2022-05-18T16:36:52.038" v="2068" actId="1076"/>
          <ac:spMkLst>
            <pc:docMk/>
            <pc:sldMk cId="1191412448" sldId="305"/>
            <ac:spMk id="18" creationId="{04A656DD-F638-4F2A-B248-E6B950D21118}"/>
          </ac:spMkLst>
        </pc:spChg>
        <pc:spChg chg="del">
          <ac:chgData name="Ohrstrom, Jeffrey G." userId="6aaccedf-44ee-48b2-9254-9f5d92d9c289" providerId="ADAL" clId="{33CAA1F7-85FC-432C-A253-A02B608648C5}" dt="2022-05-18T14:40:17.856" v="1765" actId="478"/>
          <ac:spMkLst>
            <pc:docMk/>
            <pc:sldMk cId="1191412448" sldId="305"/>
            <ac:spMk id="21" creationId="{85711253-8C9E-427C-9643-0CD8010FB1AF}"/>
          </ac:spMkLst>
        </pc:spChg>
        <pc:spChg chg="del">
          <ac:chgData name="Ohrstrom, Jeffrey G." userId="6aaccedf-44ee-48b2-9254-9f5d92d9c289" providerId="ADAL" clId="{33CAA1F7-85FC-432C-A253-A02B608648C5}" dt="2022-05-18T14:39:14.887" v="1673" actId="478"/>
          <ac:spMkLst>
            <pc:docMk/>
            <pc:sldMk cId="1191412448" sldId="305"/>
            <ac:spMk id="23" creationId="{9A3EECB5-8982-447A-8E34-0CD19D15DD73}"/>
          </ac:spMkLst>
        </pc:spChg>
        <pc:spChg chg="mod">
          <ac:chgData name="Ohrstrom, Jeffrey G." userId="6aaccedf-44ee-48b2-9254-9f5d92d9c289" providerId="ADAL" clId="{33CAA1F7-85FC-432C-A253-A02B608648C5}" dt="2022-05-18T14:41:28.999" v="1899" actId="207"/>
          <ac:spMkLst>
            <pc:docMk/>
            <pc:sldMk cId="1191412448" sldId="305"/>
            <ac:spMk id="24" creationId="{1AFD6956-1155-47D7-9CCB-73C9E258C508}"/>
          </ac:spMkLst>
        </pc:spChg>
      </pc:sldChg>
      <pc:sldChg chg="add del">
        <pc:chgData name="Ohrstrom, Jeffrey G." userId="6aaccedf-44ee-48b2-9254-9f5d92d9c289" providerId="ADAL" clId="{33CAA1F7-85FC-432C-A253-A02B608648C5}" dt="2022-05-18T14:37:57.023" v="1634" actId="47"/>
        <pc:sldMkLst>
          <pc:docMk/>
          <pc:sldMk cId="1241057453" sldId="306"/>
        </pc:sldMkLst>
      </pc:sldChg>
      <pc:sldChg chg="addSp delSp modSp add mod">
        <pc:chgData name="Ohrstrom, Jeffrey G." userId="6aaccedf-44ee-48b2-9254-9f5d92d9c289" providerId="ADAL" clId="{33CAA1F7-85FC-432C-A253-A02B608648C5}" dt="2022-05-23T15:18:41.056" v="2945" actId="20577"/>
        <pc:sldMkLst>
          <pc:docMk/>
          <pc:sldMk cId="1341185585" sldId="306"/>
        </pc:sldMkLst>
        <pc:spChg chg="mod">
          <ac:chgData name="Ohrstrom, Jeffrey G." userId="6aaccedf-44ee-48b2-9254-9f5d92d9c289" providerId="ADAL" clId="{33CAA1F7-85FC-432C-A253-A02B608648C5}" dt="2022-05-20T20:08:36.307" v="2501" actId="20577"/>
          <ac:spMkLst>
            <pc:docMk/>
            <pc:sldMk cId="1341185585" sldId="306"/>
            <ac:spMk id="2" creationId="{00000000-0000-0000-0000-000000000000}"/>
          </ac:spMkLst>
        </pc:spChg>
        <pc:spChg chg="del">
          <ac:chgData name="Ohrstrom, Jeffrey G." userId="6aaccedf-44ee-48b2-9254-9f5d92d9c289" providerId="ADAL" clId="{33CAA1F7-85FC-432C-A253-A02B608648C5}" dt="2022-05-20T20:08:15.164" v="2492" actId="478"/>
          <ac:spMkLst>
            <pc:docMk/>
            <pc:sldMk cId="1341185585" sldId="306"/>
            <ac:spMk id="3" creationId="{AEF836CB-32E7-45DF-BBD0-6FD754C2921F}"/>
          </ac:spMkLst>
        </pc:spChg>
        <pc:spChg chg="del">
          <ac:chgData name="Ohrstrom, Jeffrey G." userId="6aaccedf-44ee-48b2-9254-9f5d92d9c289" providerId="ADAL" clId="{33CAA1F7-85FC-432C-A253-A02B608648C5}" dt="2022-05-20T20:08:19.005" v="2494" actId="478"/>
          <ac:spMkLst>
            <pc:docMk/>
            <pc:sldMk cId="1341185585" sldId="306"/>
            <ac:spMk id="11" creationId="{7903FEFE-1DA8-4233-8344-52286DDE6D68}"/>
          </ac:spMkLst>
        </pc:spChg>
        <pc:spChg chg="del">
          <ac:chgData name="Ohrstrom, Jeffrey G." userId="6aaccedf-44ee-48b2-9254-9f5d92d9c289" providerId="ADAL" clId="{33CAA1F7-85FC-432C-A253-A02B608648C5}" dt="2022-05-20T20:08:15.164" v="2492" actId="478"/>
          <ac:spMkLst>
            <pc:docMk/>
            <pc:sldMk cId="1341185585" sldId="306"/>
            <ac:spMk id="12" creationId="{90499EF2-B40E-43FC-A188-4CD071F31A8B}"/>
          </ac:spMkLst>
        </pc:spChg>
        <pc:spChg chg="del mod">
          <ac:chgData name="Ohrstrom, Jeffrey G." userId="6aaccedf-44ee-48b2-9254-9f5d92d9c289" providerId="ADAL" clId="{33CAA1F7-85FC-432C-A253-A02B608648C5}" dt="2022-05-20T20:08:08.492" v="2489" actId="478"/>
          <ac:spMkLst>
            <pc:docMk/>
            <pc:sldMk cId="1341185585" sldId="306"/>
            <ac:spMk id="14" creationId="{819BD530-D450-4CC0-972F-C141697A528C}"/>
          </ac:spMkLst>
        </pc:spChg>
        <pc:spChg chg="del">
          <ac:chgData name="Ohrstrom, Jeffrey G." userId="6aaccedf-44ee-48b2-9254-9f5d92d9c289" providerId="ADAL" clId="{33CAA1F7-85FC-432C-A253-A02B608648C5}" dt="2022-05-20T20:08:10.712" v="2491" actId="478"/>
          <ac:spMkLst>
            <pc:docMk/>
            <pc:sldMk cId="1341185585" sldId="306"/>
            <ac:spMk id="15" creationId="{1C88130E-8233-46ED-82BE-F7DE40BC165B}"/>
          </ac:spMkLst>
        </pc:spChg>
        <pc:spChg chg="del">
          <ac:chgData name="Ohrstrom, Jeffrey G." userId="6aaccedf-44ee-48b2-9254-9f5d92d9c289" providerId="ADAL" clId="{33CAA1F7-85FC-432C-A253-A02B608648C5}" dt="2022-05-20T20:08:15.164" v="2492" actId="478"/>
          <ac:spMkLst>
            <pc:docMk/>
            <pc:sldMk cId="1341185585" sldId="306"/>
            <ac:spMk id="16" creationId="{F6D45185-82D4-48DD-AA9D-8C45FB45AC7D}"/>
          </ac:spMkLst>
        </pc:spChg>
        <pc:spChg chg="del">
          <ac:chgData name="Ohrstrom, Jeffrey G." userId="6aaccedf-44ee-48b2-9254-9f5d92d9c289" providerId="ADAL" clId="{33CAA1F7-85FC-432C-A253-A02B608648C5}" dt="2022-05-20T20:08:15.164" v="2492" actId="478"/>
          <ac:spMkLst>
            <pc:docMk/>
            <pc:sldMk cId="1341185585" sldId="306"/>
            <ac:spMk id="17" creationId="{C36A0EBF-1013-4561-B9DA-64048D6CECF4}"/>
          </ac:spMkLst>
        </pc:spChg>
        <pc:spChg chg="del">
          <ac:chgData name="Ohrstrom, Jeffrey G." userId="6aaccedf-44ee-48b2-9254-9f5d92d9c289" providerId="ADAL" clId="{33CAA1F7-85FC-432C-A253-A02B608648C5}" dt="2022-05-20T20:08:17.317" v="2493" actId="478"/>
          <ac:spMkLst>
            <pc:docMk/>
            <pc:sldMk cId="1341185585" sldId="306"/>
            <ac:spMk id="18" creationId="{04A656DD-F638-4F2A-B248-E6B950D21118}"/>
          </ac:spMkLst>
        </pc:spChg>
        <pc:spChg chg="add del mod">
          <ac:chgData name="Ohrstrom, Jeffrey G." userId="6aaccedf-44ee-48b2-9254-9f5d92d9c289" providerId="ADAL" clId="{33CAA1F7-85FC-432C-A253-A02B608648C5}" dt="2022-05-20T20:17:40.550" v="2504" actId="478"/>
          <ac:spMkLst>
            <pc:docMk/>
            <pc:sldMk cId="1341185585" sldId="306"/>
            <ac:spMk id="19" creationId="{7882A1D6-5BCA-4119-BF9C-170084902BB4}"/>
          </ac:spMkLst>
        </pc:spChg>
        <pc:spChg chg="add mod">
          <ac:chgData name="Ohrstrom, Jeffrey G." userId="6aaccedf-44ee-48b2-9254-9f5d92d9c289" providerId="ADAL" clId="{33CAA1F7-85FC-432C-A253-A02B608648C5}" dt="2022-05-20T20:37:26.342" v="2697" actId="1076"/>
          <ac:spMkLst>
            <pc:docMk/>
            <pc:sldMk cId="1341185585" sldId="306"/>
            <ac:spMk id="20" creationId="{01D4A514-55B2-4795-8A52-82A1A2D8DA86}"/>
          </ac:spMkLst>
        </pc:spChg>
        <pc:spChg chg="add mod">
          <ac:chgData name="Ohrstrom, Jeffrey G." userId="6aaccedf-44ee-48b2-9254-9f5d92d9c289" providerId="ADAL" clId="{33CAA1F7-85FC-432C-A253-A02B608648C5}" dt="2022-05-20T20:36:20.337" v="2639" actId="207"/>
          <ac:spMkLst>
            <pc:docMk/>
            <pc:sldMk cId="1341185585" sldId="306"/>
            <ac:spMk id="21" creationId="{3FF10D30-1B43-4A02-89D2-BB34753D16B2}"/>
          </ac:spMkLst>
        </pc:spChg>
        <pc:spChg chg="add mod">
          <ac:chgData name="Ohrstrom, Jeffrey G." userId="6aaccedf-44ee-48b2-9254-9f5d92d9c289" providerId="ADAL" clId="{33CAA1F7-85FC-432C-A253-A02B608648C5}" dt="2022-05-20T20:37:13.462" v="2695" actId="1076"/>
          <ac:spMkLst>
            <pc:docMk/>
            <pc:sldMk cId="1341185585" sldId="306"/>
            <ac:spMk id="22" creationId="{CD4359CA-DDDA-4A85-B86C-6379E1A1A404}"/>
          </ac:spMkLst>
        </pc:spChg>
        <pc:spChg chg="add mod">
          <ac:chgData name="Ohrstrom, Jeffrey G." userId="6aaccedf-44ee-48b2-9254-9f5d92d9c289" providerId="ADAL" clId="{33CAA1F7-85FC-432C-A253-A02B608648C5}" dt="2022-05-20T20:39:02.677" v="2792" actId="207"/>
          <ac:spMkLst>
            <pc:docMk/>
            <pc:sldMk cId="1341185585" sldId="306"/>
            <ac:spMk id="23" creationId="{93FCD48E-D13B-4029-A5A4-EA8F3314B7ED}"/>
          </ac:spMkLst>
        </pc:spChg>
        <pc:spChg chg="del">
          <ac:chgData name="Ohrstrom, Jeffrey G." userId="6aaccedf-44ee-48b2-9254-9f5d92d9c289" providerId="ADAL" clId="{33CAA1F7-85FC-432C-A253-A02B608648C5}" dt="2022-05-20T20:08:09.350" v="2490" actId="478"/>
          <ac:spMkLst>
            <pc:docMk/>
            <pc:sldMk cId="1341185585" sldId="306"/>
            <ac:spMk id="24" creationId="{1AFD6956-1155-47D7-9CCB-73C9E258C508}"/>
          </ac:spMkLst>
        </pc:spChg>
        <pc:spChg chg="add mod">
          <ac:chgData name="Ohrstrom, Jeffrey G." userId="6aaccedf-44ee-48b2-9254-9f5d92d9c289" providerId="ADAL" clId="{33CAA1F7-85FC-432C-A253-A02B608648C5}" dt="2022-05-23T15:18:41.056" v="2945" actId="20577"/>
          <ac:spMkLst>
            <pc:docMk/>
            <pc:sldMk cId="1341185585" sldId="306"/>
            <ac:spMk id="25" creationId="{A5664CA6-7CE6-402C-A260-72BBD5C5FCE9}"/>
          </ac:spMkLst>
        </pc:spChg>
        <pc:picChg chg="add mod">
          <ac:chgData name="Ohrstrom, Jeffrey G." userId="6aaccedf-44ee-48b2-9254-9f5d92d9c289" providerId="ADAL" clId="{33CAA1F7-85FC-432C-A253-A02B608648C5}" dt="2022-05-20T20:34:53.254" v="2630" actId="1076"/>
          <ac:picMkLst>
            <pc:docMk/>
            <pc:sldMk cId="1341185585" sldId="306"/>
            <ac:picMk id="5" creationId="{DC330C7E-8F01-48E7-8E7D-7EF9F2021511}"/>
          </ac:picMkLst>
        </pc:picChg>
      </pc:sldChg>
      <pc:sldChg chg="addSp delSp modSp add mod ord">
        <pc:chgData name="Ohrstrom, Jeffrey G." userId="6aaccedf-44ee-48b2-9254-9f5d92d9c289" providerId="ADAL" clId="{33CAA1F7-85FC-432C-A253-A02B608648C5}" dt="2022-05-23T16:57:57.166" v="4777"/>
        <pc:sldMkLst>
          <pc:docMk/>
          <pc:sldMk cId="2155840781" sldId="307"/>
        </pc:sldMkLst>
        <pc:spChg chg="mod">
          <ac:chgData name="Ohrstrom, Jeffrey G." userId="6aaccedf-44ee-48b2-9254-9f5d92d9c289" providerId="ADAL" clId="{33CAA1F7-85FC-432C-A253-A02B608648C5}" dt="2022-05-23T15:54:31.802" v="4187" actId="20577"/>
          <ac:spMkLst>
            <pc:docMk/>
            <pc:sldMk cId="2155840781" sldId="307"/>
            <ac:spMk id="2" creationId="{00000000-0000-0000-0000-000000000000}"/>
          </ac:spMkLst>
        </pc:spChg>
        <pc:spChg chg="add del mod">
          <ac:chgData name="Ohrstrom, Jeffrey G." userId="6aaccedf-44ee-48b2-9254-9f5d92d9c289" providerId="ADAL" clId="{33CAA1F7-85FC-432C-A253-A02B608648C5}" dt="2022-05-23T15:44:31.066" v="3528" actId="478"/>
          <ac:spMkLst>
            <pc:docMk/>
            <pc:sldMk cId="2155840781" sldId="307"/>
            <ac:spMk id="11" creationId="{5CE816F0-7961-4417-8D7D-4E1F04B3B4E8}"/>
          </ac:spMkLst>
        </pc:spChg>
        <pc:spChg chg="add del mod">
          <ac:chgData name="Ohrstrom, Jeffrey G." userId="6aaccedf-44ee-48b2-9254-9f5d92d9c289" providerId="ADAL" clId="{33CAA1F7-85FC-432C-A253-A02B608648C5}" dt="2022-05-23T15:44:32.606" v="3529" actId="478"/>
          <ac:spMkLst>
            <pc:docMk/>
            <pc:sldMk cId="2155840781" sldId="307"/>
            <ac:spMk id="20" creationId="{01D4A514-55B2-4795-8A52-82A1A2D8DA86}"/>
          </ac:spMkLst>
        </pc:spChg>
        <pc:spChg chg="del mod">
          <ac:chgData name="Ohrstrom, Jeffrey G." userId="6aaccedf-44ee-48b2-9254-9f5d92d9c289" providerId="ADAL" clId="{33CAA1F7-85FC-432C-A253-A02B608648C5}" dt="2022-05-23T15:44:29.034" v="3527" actId="478"/>
          <ac:spMkLst>
            <pc:docMk/>
            <pc:sldMk cId="2155840781" sldId="307"/>
            <ac:spMk id="21" creationId="{3FF10D30-1B43-4A02-89D2-BB34753D16B2}"/>
          </ac:spMkLst>
        </pc:spChg>
        <pc:spChg chg="del">
          <ac:chgData name="Ohrstrom, Jeffrey G." userId="6aaccedf-44ee-48b2-9254-9f5d92d9c289" providerId="ADAL" clId="{33CAA1F7-85FC-432C-A253-A02B608648C5}" dt="2022-05-23T15:27:10.897" v="3368" actId="478"/>
          <ac:spMkLst>
            <pc:docMk/>
            <pc:sldMk cId="2155840781" sldId="307"/>
            <ac:spMk id="22" creationId="{CD4359CA-DDDA-4A85-B86C-6379E1A1A404}"/>
          </ac:spMkLst>
        </pc:spChg>
        <pc:spChg chg="del">
          <ac:chgData name="Ohrstrom, Jeffrey G." userId="6aaccedf-44ee-48b2-9254-9f5d92d9c289" providerId="ADAL" clId="{33CAA1F7-85FC-432C-A253-A02B608648C5}" dt="2022-05-23T15:24:17.571" v="3227" actId="478"/>
          <ac:spMkLst>
            <pc:docMk/>
            <pc:sldMk cId="2155840781" sldId="307"/>
            <ac:spMk id="23" creationId="{93FCD48E-D13B-4029-A5A4-EA8F3314B7ED}"/>
          </ac:spMkLst>
        </pc:spChg>
        <pc:spChg chg="del">
          <ac:chgData name="Ohrstrom, Jeffrey G." userId="6aaccedf-44ee-48b2-9254-9f5d92d9c289" providerId="ADAL" clId="{33CAA1F7-85FC-432C-A253-A02B608648C5}" dt="2022-05-23T15:19:25.369" v="3001" actId="478"/>
          <ac:spMkLst>
            <pc:docMk/>
            <pc:sldMk cId="2155840781" sldId="307"/>
            <ac:spMk id="25" creationId="{A5664CA6-7CE6-402C-A260-72BBD5C5FCE9}"/>
          </ac:spMkLst>
        </pc:spChg>
        <pc:picChg chg="add mod">
          <ac:chgData name="Ohrstrom, Jeffrey G." userId="6aaccedf-44ee-48b2-9254-9f5d92d9c289" providerId="ADAL" clId="{33CAA1F7-85FC-432C-A253-A02B608648C5}" dt="2022-05-23T15:44:25.857" v="3526" actId="1076"/>
          <ac:picMkLst>
            <pc:docMk/>
            <pc:sldMk cId="2155840781" sldId="307"/>
            <ac:picMk id="4" creationId="{A64A0539-A597-48D0-98D0-351E0014BA1C}"/>
          </ac:picMkLst>
        </pc:picChg>
        <pc:picChg chg="del">
          <ac:chgData name="Ohrstrom, Jeffrey G." userId="6aaccedf-44ee-48b2-9254-9f5d92d9c289" providerId="ADAL" clId="{33CAA1F7-85FC-432C-A253-A02B608648C5}" dt="2022-05-23T15:19:26.836" v="3002" actId="478"/>
          <ac:picMkLst>
            <pc:docMk/>
            <pc:sldMk cId="2155840781" sldId="307"/>
            <ac:picMk id="5" creationId="{DC330C7E-8F01-48E7-8E7D-7EF9F2021511}"/>
          </ac:picMkLst>
        </pc:picChg>
      </pc:sldChg>
      <pc:sldChg chg="add del">
        <pc:chgData name="Ohrstrom, Jeffrey G." userId="6aaccedf-44ee-48b2-9254-9f5d92d9c289" providerId="ADAL" clId="{33CAA1F7-85FC-432C-A253-A02B608648C5}" dt="2022-05-23T15:44:04.057" v="3518" actId="47"/>
        <pc:sldMkLst>
          <pc:docMk/>
          <pc:sldMk cId="3556506904" sldId="308"/>
        </pc:sldMkLst>
      </pc:sldChg>
      <pc:sldChg chg="addSp delSp modSp add mod">
        <pc:chgData name="Ohrstrom, Jeffrey G." userId="6aaccedf-44ee-48b2-9254-9f5d92d9c289" providerId="ADAL" clId="{33CAA1F7-85FC-432C-A253-A02B608648C5}" dt="2022-05-23T15:55:08.034" v="4193" actId="20577"/>
        <pc:sldMkLst>
          <pc:docMk/>
          <pc:sldMk cId="3842306505" sldId="308"/>
        </pc:sldMkLst>
        <pc:spChg chg="mod">
          <ac:chgData name="Ohrstrom, Jeffrey G." userId="6aaccedf-44ee-48b2-9254-9f5d92d9c289" providerId="ADAL" clId="{33CAA1F7-85FC-432C-A253-A02B608648C5}" dt="2022-05-23T15:55:08.034" v="4193" actId="20577"/>
          <ac:spMkLst>
            <pc:docMk/>
            <pc:sldMk cId="3842306505" sldId="308"/>
            <ac:spMk id="2" creationId="{00000000-0000-0000-0000-000000000000}"/>
          </ac:spMkLst>
        </pc:spChg>
        <pc:spChg chg="add mod">
          <ac:chgData name="Ohrstrom, Jeffrey G." userId="6aaccedf-44ee-48b2-9254-9f5d92d9c289" providerId="ADAL" clId="{33CAA1F7-85FC-432C-A253-A02B608648C5}" dt="2022-05-23T15:54:02.637" v="4141" actId="20577"/>
          <ac:spMkLst>
            <pc:docMk/>
            <pc:sldMk cId="3842306505" sldId="308"/>
            <ac:spMk id="9" creationId="{2C05EDE6-9CA9-49F9-A807-FBDC853B37C5}"/>
          </ac:spMkLst>
        </pc:spChg>
        <pc:spChg chg="add mod">
          <ac:chgData name="Ohrstrom, Jeffrey G." userId="6aaccedf-44ee-48b2-9254-9f5d92d9c289" providerId="ADAL" clId="{33CAA1F7-85FC-432C-A253-A02B608648C5}" dt="2022-05-23T15:53:43.977" v="4132" actId="1076"/>
          <ac:spMkLst>
            <pc:docMk/>
            <pc:sldMk cId="3842306505" sldId="308"/>
            <ac:spMk id="10" creationId="{5644DF1B-D5DE-4564-9CA4-1DD4C808433F}"/>
          </ac:spMkLst>
        </pc:spChg>
        <pc:spChg chg="mod">
          <ac:chgData name="Ohrstrom, Jeffrey G." userId="6aaccedf-44ee-48b2-9254-9f5d92d9c289" providerId="ADAL" clId="{33CAA1F7-85FC-432C-A253-A02B608648C5}" dt="2022-05-23T15:46:03.179" v="3662" actId="1076"/>
          <ac:spMkLst>
            <pc:docMk/>
            <pc:sldMk cId="3842306505" sldId="308"/>
            <ac:spMk id="11" creationId="{5CE816F0-7961-4417-8D7D-4E1F04B3B4E8}"/>
          </ac:spMkLst>
        </pc:spChg>
        <pc:spChg chg="add del mod">
          <ac:chgData name="Ohrstrom, Jeffrey G." userId="6aaccedf-44ee-48b2-9254-9f5d92d9c289" providerId="ADAL" clId="{33CAA1F7-85FC-432C-A253-A02B608648C5}" dt="2022-05-23T15:53:40.818" v="4131"/>
          <ac:spMkLst>
            <pc:docMk/>
            <pc:sldMk cId="3842306505" sldId="308"/>
            <ac:spMk id="12" creationId="{63D6CB24-8221-4F2E-87E6-937AF784367D}"/>
          </ac:spMkLst>
        </pc:spChg>
        <pc:picChg chg="del">
          <ac:chgData name="Ohrstrom, Jeffrey G." userId="6aaccedf-44ee-48b2-9254-9f5d92d9c289" providerId="ADAL" clId="{33CAA1F7-85FC-432C-A253-A02B608648C5}" dt="2022-05-23T15:44:10.260" v="3520" actId="478"/>
          <ac:picMkLst>
            <pc:docMk/>
            <pc:sldMk cId="3842306505" sldId="308"/>
            <ac:picMk id="4" creationId="{A64A0539-A597-48D0-98D0-351E0014BA1C}"/>
          </ac:picMkLst>
        </pc:picChg>
      </pc:sldChg>
      <pc:sldChg chg="addSp delSp modSp add mod">
        <pc:chgData name="Ohrstrom, Jeffrey G." userId="6aaccedf-44ee-48b2-9254-9f5d92d9c289" providerId="ADAL" clId="{33CAA1F7-85FC-432C-A253-A02B608648C5}" dt="2022-05-23T16:58:15.871" v="4779" actId="20577"/>
        <pc:sldMkLst>
          <pc:docMk/>
          <pc:sldMk cId="543633040" sldId="309"/>
        </pc:sldMkLst>
        <pc:spChg chg="mod">
          <ac:chgData name="Ohrstrom, Jeffrey G." userId="6aaccedf-44ee-48b2-9254-9f5d92d9c289" providerId="ADAL" clId="{33CAA1F7-85FC-432C-A253-A02B608648C5}" dt="2022-05-23T16:58:15.871" v="4779" actId="20577"/>
          <ac:spMkLst>
            <pc:docMk/>
            <pc:sldMk cId="543633040" sldId="309"/>
            <ac:spMk id="2" creationId="{00000000-0000-0000-0000-000000000000}"/>
          </ac:spMkLst>
        </pc:spChg>
        <pc:spChg chg="mod">
          <ac:chgData name="Ohrstrom, Jeffrey G." userId="6aaccedf-44ee-48b2-9254-9f5d92d9c289" providerId="ADAL" clId="{33CAA1F7-85FC-432C-A253-A02B608648C5}" dt="2022-05-23T16:21:27.662" v="4460" actId="14100"/>
          <ac:spMkLst>
            <pc:docMk/>
            <pc:sldMk cId="543633040" sldId="309"/>
            <ac:spMk id="9" creationId="{2C05EDE6-9CA9-49F9-A807-FBDC853B37C5}"/>
          </ac:spMkLst>
        </pc:spChg>
        <pc:spChg chg="del mod">
          <ac:chgData name="Ohrstrom, Jeffrey G." userId="6aaccedf-44ee-48b2-9254-9f5d92d9c289" providerId="ADAL" clId="{33CAA1F7-85FC-432C-A253-A02B608648C5}" dt="2022-05-23T15:55:20.538" v="4211" actId="478"/>
          <ac:spMkLst>
            <pc:docMk/>
            <pc:sldMk cId="543633040" sldId="309"/>
            <ac:spMk id="10" creationId="{5644DF1B-D5DE-4564-9CA4-1DD4C808433F}"/>
          </ac:spMkLst>
        </pc:spChg>
        <pc:spChg chg="del">
          <ac:chgData name="Ohrstrom, Jeffrey G." userId="6aaccedf-44ee-48b2-9254-9f5d92d9c289" providerId="ADAL" clId="{33CAA1F7-85FC-432C-A253-A02B608648C5}" dt="2022-05-23T15:59:45.964" v="4241" actId="478"/>
          <ac:spMkLst>
            <pc:docMk/>
            <pc:sldMk cId="543633040" sldId="309"/>
            <ac:spMk id="11" creationId="{5CE816F0-7961-4417-8D7D-4E1F04B3B4E8}"/>
          </ac:spMkLst>
        </pc:spChg>
        <pc:spChg chg="add del mod">
          <ac:chgData name="Ohrstrom, Jeffrey G." userId="6aaccedf-44ee-48b2-9254-9f5d92d9c289" providerId="ADAL" clId="{33CAA1F7-85FC-432C-A253-A02B608648C5}" dt="2022-05-23T16:21:19.143" v="4458" actId="478"/>
          <ac:spMkLst>
            <pc:docMk/>
            <pc:sldMk cId="543633040" sldId="309"/>
            <ac:spMk id="12" creationId="{82D8EB98-11F3-4035-91F5-B9AB615CAD4C}"/>
          </ac:spMkLst>
        </pc:spChg>
        <pc:spChg chg="add mod">
          <ac:chgData name="Ohrstrom, Jeffrey G." userId="6aaccedf-44ee-48b2-9254-9f5d92d9c289" providerId="ADAL" clId="{33CAA1F7-85FC-432C-A253-A02B608648C5}" dt="2022-05-23T16:56:55.422" v="4775" actId="14100"/>
          <ac:spMkLst>
            <pc:docMk/>
            <pc:sldMk cId="543633040" sldId="309"/>
            <ac:spMk id="13" creationId="{90B6223E-524C-4351-A763-D837AECB6F3C}"/>
          </ac:spMkLst>
        </pc:spChg>
        <pc:spChg chg="mod">
          <ac:chgData name="Ohrstrom, Jeffrey G." userId="6aaccedf-44ee-48b2-9254-9f5d92d9c289" providerId="ADAL" clId="{33CAA1F7-85FC-432C-A253-A02B608648C5}" dt="2022-05-23T16:22:06.255" v="4528" actId="14100"/>
          <ac:spMkLst>
            <pc:docMk/>
            <pc:sldMk cId="543633040" sldId="309"/>
            <ac:spMk id="20" creationId="{01D4A514-55B2-4795-8A52-82A1A2D8DA86}"/>
          </ac:spMkLst>
        </pc:spChg>
        <pc:spChg chg="del">
          <ac:chgData name="Ohrstrom, Jeffrey G." userId="6aaccedf-44ee-48b2-9254-9f5d92d9c289" providerId="ADAL" clId="{33CAA1F7-85FC-432C-A253-A02B608648C5}" dt="2022-05-23T15:55:18.055" v="4209" actId="478"/>
          <ac:spMkLst>
            <pc:docMk/>
            <pc:sldMk cId="543633040" sldId="309"/>
            <ac:spMk id="21" creationId="{3FF10D30-1B43-4A02-89D2-BB34753D16B2}"/>
          </ac:spMkLst>
        </pc:spChg>
      </pc:sldChg>
      <pc:sldChg chg="addSp delSp modSp add mod ord">
        <pc:chgData name="Ohrstrom, Jeffrey G." userId="6aaccedf-44ee-48b2-9254-9f5d92d9c289" providerId="ADAL" clId="{33CAA1F7-85FC-432C-A253-A02B608648C5}" dt="2022-05-23T19:47:16.495" v="6538" actId="14100"/>
        <pc:sldMkLst>
          <pc:docMk/>
          <pc:sldMk cId="456536242" sldId="310"/>
        </pc:sldMkLst>
        <pc:spChg chg="mod">
          <ac:chgData name="Ohrstrom, Jeffrey G." userId="6aaccedf-44ee-48b2-9254-9f5d92d9c289" providerId="ADAL" clId="{33CAA1F7-85FC-432C-A253-A02B608648C5}" dt="2022-05-23T19:03:11.927" v="6298" actId="20577"/>
          <ac:spMkLst>
            <pc:docMk/>
            <pc:sldMk cId="456536242" sldId="310"/>
            <ac:spMk id="2" creationId="{00000000-0000-0000-0000-000000000000}"/>
          </ac:spMkLst>
        </pc:spChg>
        <pc:spChg chg="del">
          <ac:chgData name="Ohrstrom, Jeffrey G." userId="6aaccedf-44ee-48b2-9254-9f5d92d9c289" providerId="ADAL" clId="{33CAA1F7-85FC-432C-A253-A02B608648C5}" dt="2022-05-23T17:21:06.923" v="4803" actId="478"/>
          <ac:spMkLst>
            <pc:docMk/>
            <pc:sldMk cId="456536242" sldId="310"/>
            <ac:spMk id="3" creationId="{AEF836CB-32E7-45DF-BBD0-6FD754C2921F}"/>
          </ac:spMkLst>
        </pc:spChg>
        <pc:spChg chg="mod">
          <ac:chgData name="Ohrstrom, Jeffrey G." userId="6aaccedf-44ee-48b2-9254-9f5d92d9c289" providerId="ADAL" clId="{33CAA1F7-85FC-432C-A253-A02B608648C5}" dt="2022-05-23T18:58:05.552" v="5887" actId="20577"/>
          <ac:spMkLst>
            <pc:docMk/>
            <pc:sldMk cId="456536242" sldId="310"/>
            <ac:spMk id="11" creationId="{7903FEFE-1DA8-4233-8344-52286DDE6D68}"/>
          </ac:spMkLst>
        </pc:spChg>
        <pc:spChg chg="del">
          <ac:chgData name="Ohrstrom, Jeffrey G." userId="6aaccedf-44ee-48b2-9254-9f5d92d9c289" providerId="ADAL" clId="{33CAA1F7-85FC-432C-A253-A02B608648C5}" dt="2022-05-23T17:21:03.106" v="4798" actId="478"/>
          <ac:spMkLst>
            <pc:docMk/>
            <pc:sldMk cId="456536242" sldId="310"/>
            <ac:spMk id="12" creationId="{90499EF2-B40E-43FC-A188-4CD071F31A8B}"/>
          </ac:spMkLst>
        </pc:spChg>
        <pc:spChg chg="del mod">
          <ac:chgData name="Ohrstrom, Jeffrey G." userId="6aaccedf-44ee-48b2-9254-9f5d92d9c289" providerId="ADAL" clId="{33CAA1F7-85FC-432C-A253-A02B608648C5}" dt="2022-05-23T17:20:58.523" v="4793" actId="478"/>
          <ac:spMkLst>
            <pc:docMk/>
            <pc:sldMk cId="456536242" sldId="310"/>
            <ac:spMk id="14" creationId="{819BD530-D450-4CC0-972F-C141697A528C}"/>
          </ac:spMkLst>
        </pc:spChg>
        <pc:spChg chg="del">
          <ac:chgData name="Ohrstrom, Jeffrey G." userId="6aaccedf-44ee-48b2-9254-9f5d92d9c289" providerId="ADAL" clId="{33CAA1F7-85FC-432C-A253-A02B608648C5}" dt="2022-05-23T17:21:02.546" v="4797" actId="478"/>
          <ac:spMkLst>
            <pc:docMk/>
            <pc:sldMk cId="456536242" sldId="310"/>
            <ac:spMk id="15" creationId="{1C88130E-8233-46ED-82BE-F7DE40BC165B}"/>
          </ac:spMkLst>
        </pc:spChg>
        <pc:spChg chg="del">
          <ac:chgData name="Ohrstrom, Jeffrey G." userId="6aaccedf-44ee-48b2-9254-9f5d92d9c289" providerId="ADAL" clId="{33CAA1F7-85FC-432C-A253-A02B608648C5}" dt="2022-05-23T17:21:04.357" v="4800" actId="478"/>
          <ac:spMkLst>
            <pc:docMk/>
            <pc:sldMk cId="456536242" sldId="310"/>
            <ac:spMk id="16" creationId="{F6D45185-82D4-48DD-AA9D-8C45FB45AC7D}"/>
          </ac:spMkLst>
        </pc:spChg>
        <pc:spChg chg="del mod">
          <ac:chgData name="Ohrstrom, Jeffrey G." userId="6aaccedf-44ee-48b2-9254-9f5d92d9c289" providerId="ADAL" clId="{33CAA1F7-85FC-432C-A253-A02B608648C5}" dt="2022-05-23T17:21:06.299" v="4802" actId="478"/>
          <ac:spMkLst>
            <pc:docMk/>
            <pc:sldMk cId="456536242" sldId="310"/>
            <ac:spMk id="17" creationId="{C36A0EBF-1013-4561-B9DA-64048D6CECF4}"/>
          </ac:spMkLst>
        </pc:spChg>
        <pc:spChg chg="del">
          <ac:chgData name="Ohrstrom, Jeffrey G." userId="6aaccedf-44ee-48b2-9254-9f5d92d9c289" providerId="ADAL" clId="{33CAA1F7-85FC-432C-A253-A02B608648C5}" dt="2022-05-23T17:21:02.126" v="4796" actId="478"/>
          <ac:spMkLst>
            <pc:docMk/>
            <pc:sldMk cId="456536242" sldId="310"/>
            <ac:spMk id="18" creationId="{04A656DD-F638-4F2A-B248-E6B950D21118}"/>
          </ac:spMkLst>
        </pc:spChg>
        <pc:spChg chg="add mod">
          <ac:chgData name="Ohrstrom, Jeffrey G." userId="6aaccedf-44ee-48b2-9254-9f5d92d9c289" providerId="ADAL" clId="{33CAA1F7-85FC-432C-A253-A02B608648C5}" dt="2022-05-23T19:24:29.717" v="6310" actId="1076"/>
          <ac:spMkLst>
            <pc:docMk/>
            <pc:sldMk cId="456536242" sldId="310"/>
            <ac:spMk id="19" creationId="{A026EAB8-E91E-4650-B3EB-F37BE4101D85}"/>
          </ac:spMkLst>
        </pc:spChg>
        <pc:spChg chg="add mod">
          <ac:chgData name="Ohrstrom, Jeffrey G." userId="6aaccedf-44ee-48b2-9254-9f5d92d9c289" providerId="ADAL" clId="{33CAA1F7-85FC-432C-A253-A02B608648C5}" dt="2022-05-23T19:47:16.495" v="6538" actId="14100"/>
          <ac:spMkLst>
            <pc:docMk/>
            <pc:sldMk cId="456536242" sldId="310"/>
            <ac:spMk id="20" creationId="{6DE0DAE4-825E-48A6-834B-2868A4C98CAD}"/>
          </ac:spMkLst>
        </pc:spChg>
        <pc:spChg chg="del mod">
          <ac:chgData name="Ohrstrom, Jeffrey G." userId="6aaccedf-44ee-48b2-9254-9f5d92d9c289" providerId="ADAL" clId="{33CAA1F7-85FC-432C-A253-A02B608648C5}" dt="2022-05-23T17:21:00.081" v="4795" actId="478"/>
          <ac:spMkLst>
            <pc:docMk/>
            <pc:sldMk cId="456536242" sldId="310"/>
            <ac:spMk id="24" creationId="{1AFD6956-1155-47D7-9CCB-73C9E258C508}"/>
          </ac:spMkLst>
        </pc:spChg>
      </pc:sldChg>
      <pc:sldChg chg="modSp add del mod ord">
        <pc:chgData name="Ohrstrom, Jeffrey G." userId="6aaccedf-44ee-48b2-9254-9f5d92d9c289" providerId="ADAL" clId="{33CAA1F7-85FC-432C-A253-A02B608648C5}" dt="2022-05-23T20:00:20.384" v="6651" actId="47"/>
        <pc:sldMkLst>
          <pc:docMk/>
          <pc:sldMk cId="2533044422" sldId="311"/>
        </pc:sldMkLst>
        <pc:spChg chg="mod">
          <ac:chgData name="Ohrstrom, Jeffrey G." userId="6aaccedf-44ee-48b2-9254-9f5d92d9c289" providerId="ADAL" clId="{33CAA1F7-85FC-432C-A253-A02B608648C5}" dt="2022-05-23T20:00:11.391" v="6649" actId="20577"/>
          <ac:spMkLst>
            <pc:docMk/>
            <pc:sldMk cId="2533044422" sldId="311"/>
            <ac:spMk id="2" creationId="{00000000-0000-0000-0000-000000000000}"/>
          </ac:spMkLst>
        </pc:spChg>
        <pc:spChg chg="mod">
          <ac:chgData name="Ohrstrom, Jeffrey G." userId="6aaccedf-44ee-48b2-9254-9f5d92d9c289" providerId="ADAL" clId="{33CAA1F7-85FC-432C-A253-A02B608648C5}" dt="2022-05-23T17:24:19.506" v="4973" actId="20577"/>
          <ac:spMkLst>
            <pc:docMk/>
            <pc:sldMk cId="2533044422" sldId="311"/>
            <ac:spMk id="11" creationId="{7903FEFE-1DA8-4233-8344-52286DDE6D68}"/>
          </ac:spMkLst>
        </pc:spChg>
      </pc:sldChg>
      <pc:sldChg chg="addSp delSp modSp add mod">
        <pc:chgData name="Ohrstrom, Jeffrey G." userId="6aaccedf-44ee-48b2-9254-9f5d92d9c289" providerId="ADAL" clId="{33CAA1F7-85FC-432C-A253-A02B608648C5}" dt="2022-05-24T16:19:11.988" v="9640" actId="20577"/>
        <pc:sldMkLst>
          <pc:docMk/>
          <pc:sldMk cId="2399774787" sldId="312"/>
        </pc:sldMkLst>
        <pc:spChg chg="mod">
          <ac:chgData name="Ohrstrom, Jeffrey G." userId="6aaccedf-44ee-48b2-9254-9f5d92d9c289" providerId="ADAL" clId="{33CAA1F7-85FC-432C-A253-A02B608648C5}" dt="2022-05-24T16:19:11.988" v="9640" actId="20577"/>
          <ac:spMkLst>
            <pc:docMk/>
            <pc:sldMk cId="2399774787" sldId="312"/>
            <ac:spMk id="2" creationId="{00000000-0000-0000-0000-000000000000}"/>
          </ac:spMkLst>
        </pc:spChg>
        <pc:spChg chg="add mod">
          <ac:chgData name="Ohrstrom, Jeffrey G." userId="6aaccedf-44ee-48b2-9254-9f5d92d9c289" providerId="ADAL" clId="{33CAA1F7-85FC-432C-A253-A02B608648C5}" dt="2022-05-24T13:51:03.618" v="8587" actId="1076"/>
          <ac:spMkLst>
            <pc:docMk/>
            <pc:sldMk cId="2399774787" sldId="312"/>
            <ac:spMk id="7" creationId="{85262C07-DCA8-4B95-ACC0-E65E780E4B37}"/>
          </ac:spMkLst>
        </pc:spChg>
        <pc:spChg chg="add mod">
          <ac:chgData name="Ohrstrom, Jeffrey G." userId="6aaccedf-44ee-48b2-9254-9f5d92d9c289" providerId="ADAL" clId="{33CAA1F7-85FC-432C-A253-A02B608648C5}" dt="2022-05-24T14:47:24.473" v="8953" actId="20577"/>
          <ac:spMkLst>
            <pc:docMk/>
            <pc:sldMk cId="2399774787" sldId="312"/>
            <ac:spMk id="9" creationId="{01C97522-D9AB-46DE-8F57-5991507F12F4}"/>
          </ac:spMkLst>
        </pc:spChg>
        <pc:spChg chg="add del mod">
          <ac:chgData name="Ohrstrom, Jeffrey G." userId="6aaccedf-44ee-48b2-9254-9f5d92d9c289" providerId="ADAL" clId="{33CAA1F7-85FC-432C-A253-A02B608648C5}" dt="2022-05-24T13:50:52.958" v="8584" actId="478"/>
          <ac:spMkLst>
            <pc:docMk/>
            <pc:sldMk cId="2399774787" sldId="312"/>
            <ac:spMk id="10" creationId="{B11D4B61-C3D9-4724-90FA-E41637750428}"/>
          </ac:spMkLst>
        </pc:spChg>
        <pc:spChg chg="mod">
          <ac:chgData name="Ohrstrom, Jeffrey G." userId="6aaccedf-44ee-48b2-9254-9f5d92d9c289" providerId="ADAL" clId="{33CAA1F7-85FC-432C-A253-A02B608648C5}" dt="2022-05-24T13:48:18.537" v="8403" actId="14100"/>
          <ac:spMkLst>
            <pc:docMk/>
            <pc:sldMk cId="2399774787" sldId="312"/>
            <ac:spMk id="11" creationId="{7903FEFE-1DA8-4233-8344-52286DDE6D68}"/>
          </ac:spMkLst>
        </pc:spChg>
        <pc:spChg chg="add mod">
          <ac:chgData name="Ohrstrom, Jeffrey G." userId="6aaccedf-44ee-48b2-9254-9f5d92d9c289" providerId="ADAL" clId="{33CAA1F7-85FC-432C-A253-A02B608648C5}" dt="2022-05-24T13:51:26.744" v="8594" actId="255"/>
          <ac:spMkLst>
            <pc:docMk/>
            <pc:sldMk cId="2399774787" sldId="312"/>
            <ac:spMk id="12" creationId="{55096EF9-6C08-479A-9956-19962FC3455A}"/>
          </ac:spMkLst>
        </pc:spChg>
        <pc:spChg chg="add del mod">
          <ac:chgData name="Ohrstrom, Jeffrey G." userId="6aaccedf-44ee-48b2-9254-9f5d92d9c289" providerId="ADAL" clId="{33CAA1F7-85FC-432C-A253-A02B608648C5}" dt="2022-05-24T13:51:27.802" v="8595" actId="478"/>
          <ac:spMkLst>
            <pc:docMk/>
            <pc:sldMk cId="2399774787" sldId="312"/>
            <ac:spMk id="13" creationId="{A3735483-FCA2-4A61-AEC1-80C65E6BEFE4}"/>
          </ac:spMkLst>
        </pc:spChg>
        <pc:spChg chg="add mod">
          <ac:chgData name="Ohrstrom, Jeffrey G." userId="6aaccedf-44ee-48b2-9254-9f5d92d9c289" providerId="ADAL" clId="{33CAA1F7-85FC-432C-A253-A02B608648C5}" dt="2022-05-24T13:51:54.691" v="8637" actId="14100"/>
          <ac:spMkLst>
            <pc:docMk/>
            <pc:sldMk cId="2399774787" sldId="312"/>
            <ac:spMk id="14" creationId="{B5A953FB-FA96-4D43-A34C-4236C4EF3C30}"/>
          </ac:spMkLst>
        </pc:spChg>
      </pc:sldChg>
      <pc:sldChg chg="addSp modSp add mod ord">
        <pc:chgData name="Ohrstrom, Jeffrey G." userId="6aaccedf-44ee-48b2-9254-9f5d92d9c289" providerId="ADAL" clId="{33CAA1F7-85FC-432C-A253-A02B608648C5}" dt="2022-05-23T20:34:57.898" v="6820" actId="6549"/>
        <pc:sldMkLst>
          <pc:docMk/>
          <pc:sldMk cId="3765595764" sldId="313"/>
        </pc:sldMkLst>
        <pc:spChg chg="mod">
          <ac:chgData name="Ohrstrom, Jeffrey G." userId="6aaccedf-44ee-48b2-9254-9f5d92d9c289" providerId="ADAL" clId="{33CAA1F7-85FC-432C-A253-A02B608648C5}" dt="2022-05-23T17:24:05.922" v="4959" actId="20577"/>
          <ac:spMkLst>
            <pc:docMk/>
            <pc:sldMk cId="3765595764" sldId="313"/>
            <ac:spMk id="2" creationId="{00000000-0000-0000-0000-000000000000}"/>
          </ac:spMkLst>
        </pc:spChg>
        <pc:spChg chg="add mod">
          <ac:chgData name="Ohrstrom, Jeffrey G." userId="6aaccedf-44ee-48b2-9254-9f5d92d9c289" providerId="ADAL" clId="{33CAA1F7-85FC-432C-A253-A02B608648C5}" dt="2022-05-23T20:31:42.263" v="6731" actId="14100"/>
          <ac:spMkLst>
            <pc:docMk/>
            <pc:sldMk cId="3765595764" sldId="313"/>
            <ac:spMk id="7" creationId="{05D753BA-F887-4CAE-8923-5C0B640EE32F}"/>
          </ac:spMkLst>
        </pc:spChg>
        <pc:spChg chg="add mod">
          <ac:chgData name="Ohrstrom, Jeffrey G." userId="6aaccedf-44ee-48b2-9254-9f5d92d9c289" providerId="ADAL" clId="{33CAA1F7-85FC-432C-A253-A02B608648C5}" dt="2022-05-23T20:34:57.898" v="6820" actId="6549"/>
          <ac:spMkLst>
            <pc:docMk/>
            <pc:sldMk cId="3765595764" sldId="313"/>
            <ac:spMk id="9" creationId="{A8452BB0-0E8D-4A50-AE4B-7E16EC1436B2}"/>
          </ac:spMkLst>
        </pc:spChg>
        <pc:spChg chg="mod">
          <ac:chgData name="Ohrstrom, Jeffrey G." userId="6aaccedf-44ee-48b2-9254-9f5d92d9c289" providerId="ADAL" clId="{33CAA1F7-85FC-432C-A253-A02B608648C5}" dt="2022-05-23T19:25:00.309" v="6345" actId="14100"/>
          <ac:spMkLst>
            <pc:docMk/>
            <pc:sldMk cId="3765595764" sldId="313"/>
            <ac:spMk id="11" creationId="{7903FEFE-1DA8-4233-8344-52286DDE6D68}"/>
          </ac:spMkLst>
        </pc:spChg>
      </pc:sldChg>
      <pc:sldChg chg="addSp delSp modSp add mod">
        <pc:chgData name="Ohrstrom, Jeffrey G." userId="6aaccedf-44ee-48b2-9254-9f5d92d9c289" providerId="ADAL" clId="{33CAA1F7-85FC-432C-A253-A02B608648C5}" dt="2022-05-23T18:56:28.157" v="5785" actId="114"/>
        <pc:sldMkLst>
          <pc:docMk/>
          <pc:sldMk cId="3877524549" sldId="314"/>
        </pc:sldMkLst>
        <pc:spChg chg="mod">
          <ac:chgData name="Ohrstrom, Jeffrey G." userId="6aaccedf-44ee-48b2-9254-9f5d92d9c289" providerId="ADAL" clId="{33CAA1F7-85FC-432C-A253-A02B608648C5}" dt="2022-05-23T18:56:28.157" v="5785" actId="114"/>
          <ac:spMkLst>
            <pc:docMk/>
            <pc:sldMk cId="3877524549" sldId="314"/>
            <ac:spMk id="19" creationId="{8DE7811C-2930-4183-937D-A19134868BA3}"/>
          </ac:spMkLst>
        </pc:spChg>
        <pc:spChg chg="mod">
          <ac:chgData name="Ohrstrom, Jeffrey G." userId="6aaccedf-44ee-48b2-9254-9f5d92d9c289" providerId="ADAL" clId="{33CAA1F7-85FC-432C-A253-A02B608648C5}" dt="2022-05-23T17:45:51.961" v="5226" actId="14100"/>
          <ac:spMkLst>
            <pc:docMk/>
            <pc:sldMk cId="3877524549" sldId="314"/>
            <ac:spMk id="20" creationId="{9670B9B2-9EFD-4AE8-A427-5F4D9AFF7824}"/>
          </ac:spMkLst>
        </pc:spChg>
        <pc:spChg chg="add del mod">
          <ac:chgData name="Ohrstrom, Jeffrey G." userId="6aaccedf-44ee-48b2-9254-9f5d92d9c289" providerId="ADAL" clId="{33CAA1F7-85FC-432C-A253-A02B608648C5}" dt="2022-05-23T18:55:26.715" v="5682" actId="478"/>
          <ac:spMkLst>
            <pc:docMk/>
            <pc:sldMk cId="3877524549" sldId="314"/>
            <ac:spMk id="21" creationId="{B6FF387B-7611-4D1A-9838-460110703668}"/>
          </ac:spMkLst>
        </pc:spChg>
      </pc:sldChg>
      <pc:sldChg chg="addSp delSp modSp add mod setBg">
        <pc:chgData name="Ohrstrom, Jeffrey G." userId="6aaccedf-44ee-48b2-9254-9f5d92d9c289" providerId="ADAL" clId="{33CAA1F7-85FC-432C-A253-A02B608648C5}" dt="2022-05-23T17:44:41.065" v="5186" actId="14100"/>
        <pc:sldMkLst>
          <pc:docMk/>
          <pc:sldMk cId="1873904338" sldId="315"/>
        </pc:sldMkLst>
        <pc:spChg chg="mod">
          <ac:chgData name="Ohrstrom, Jeffrey G." userId="6aaccedf-44ee-48b2-9254-9f5d92d9c289" providerId="ADAL" clId="{33CAA1F7-85FC-432C-A253-A02B608648C5}" dt="2022-05-23T17:44:31.284" v="5182" actId="20577"/>
          <ac:spMkLst>
            <pc:docMk/>
            <pc:sldMk cId="1873904338" sldId="315"/>
            <ac:spMk id="2" creationId="{00000000-0000-0000-0000-000000000000}"/>
          </ac:spMkLst>
        </pc:spChg>
        <pc:spChg chg="del">
          <ac:chgData name="Ohrstrom, Jeffrey G." userId="6aaccedf-44ee-48b2-9254-9f5d92d9c289" providerId="ADAL" clId="{33CAA1F7-85FC-432C-A253-A02B608648C5}" dt="2022-05-23T17:42:50.090" v="5127" actId="478"/>
          <ac:spMkLst>
            <pc:docMk/>
            <pc:sldMk cId="1873904338" sldId="315"/>
            <ac:spMk id="4" creationId="{00000000-0000-0000-0000-000000000000}"/>
          </ac:spMkLst>
        </pc:spChg>
        <pc:spChg chg="add mod">
          <ac:chgData name="Ohrstrom, Jeffrey G." userId="6aaccedf-44ee-48b2-9254-9f5d92d9c289" providerId="ADAL" clId="{33CAA1F7-85FC-432C-A253-A02B608648C5}" dt="2022-05-23T17:44:41.065" v="5186" actId="14100"/>
          <ac:spMkLst>
            <pc:docMk/>
            <pc:sldMk cId="1873904338" sldId="315"/>
            <ac:spMk id="7" creationId="{5E708FB9-EFEE-4830-9B90-E936BC08B4FC}"/>
          </ac:spMkLst>
        </pc:spChg>
        <pc:spChg chg="add del mod">
          <ac:chgData name="Ohrstrom, Jeffrey G." userId="6aaccedf-44ee-48b2-9254-9f5d92d9c289" providerId="ADAL" clId="{33CAA1F7-85FC-432C-A253-A02B608648C5}" dt="2022-05-23T17:39:45.834" v="5121" actId="478"/>
          <ac:spMkLst>
            <pc:docMk/>
            <pc:sldMk cId="1873904338" sldId="315"/>
            <ac:spMk id="8" creationId="{5C94A61F-3488-4039-BD96-470547871643}"/>
          </ac:spMkLst>
        </pc:spChg>
        <pc:spChg chg="add del">
          <ac:chgData name="Ohrstrom, Jeffrey G." userId="6aaccedf-44ee-48b2-9254-9f5d92d9c289" providerId="ADAL" clId="{33CAA1F7-85FC-432C-A253-A02B608648C5}" dt="2022-05-23T17:40:02.340" v="5123" actId="478"/>
          <ac:spMkLst>
            <pc:docMk/>
            <pc:sldMk cId="1873904338" sldId="315"/>
            <ac:spMk id="10" creationId="{500D1BA0-FC66-4B86-9D24-6AD553C348A9}"/>
          </ac:spMkLst>
        </pc:spChg>
        <pc:picChg chg="del mod">
          <ac:chgData name="Ohrstrom, Jeffrey G." userId="6aaccedf-44ee-48b2-9254-9f5d92d9c289" providerId="ADAL" clId="{33CAA1F7-85FC-432C-A253-A02B608648C5}" dt="2022-05-23T17:42:46.401" v="5125" actId="478"/>
          <ac:picMkLst>
            <pc:docMk/>
            <pc:sldMk cId="1873904338" sldId="315"/>
            <ac:picMk id="9" creationId="{56A790B0-E10B-41E8-AA9E-CD4DBFD3005D}"/>
          </ac:picMkLst>
        </pc:picChg>
        <pc:picChg chg="add mod">
          <ac:chgData name="Ohrstrom, Jeffrey G." userId="6aaccedf-44ee-48b2-9254-9f5d92d9c289" providerId="ADAL" clId="{33CAA1F7-85FC-432C-A253-A02B608648C5}" dt="2022-05-23T17:43:30.730" v="5137" actId="207"/>
          <ac:picMkLst>
            <pc:docMk/>
            <pc:sldMk cId="1873904338" sldId="315"/>
            <ac:picMk id="12" creationId="{5D89AA5D-18D7-4D06-B51E-8CCF3054FD6F}"/>
          </ac:picMkLst>
        </pc:picChg>
      </pc:sldChg>
      <pc:sldChg chg="add ord">
        <pc:chgData name="Ohrstrom, Jeffrey G." userId="6aaccedf-44ee-48b2-9254-9f5d92d9c289" providerId="ADAL" clId="{33CAA1F7-85FC-432C-A253-A02B608648C5}" dt="2022-05-23T18:18:12.853" v="5552"/>
        <pc:sldMkLst>
          <pc:docMk/>
          <pc:sldMk cId="2575232930" sldId="316"/>
        </pc:sldMkLst>
      </pc:sldChg>
      <pc:sldChg chg="addSp modSp add mod">
        <pc:chgData name="Ohrstrom, Jeffrey G." userId="6aaccedf-44ee-48b2-9254-9f5d92d9c289" providerId="ADAL" clId="{33CAA1F7-85FC-432C-A253-A02B608648C5}" dt="2022-05-23T21:06:00.488" v="7415" actId="1076"/>
        <pc:sldMkLst>
          <pc:docMk/>
          <pc:sldMk cId="2992158879" sldId="317"/>
        </pc:sldMkLst>
        <pc:spChg chg="add mod">
          <ac:chgData name="Ohrstrom, Jeffrey G." userId="6aaccedf-44ee-48b2-9254-9f5d92d9c289" providerId="ADAL" clId="{33CAA1F7-85FC-432C-A253-A02B608648C5}" dt="2022-05-23T21:05:56.070" v="7413" actId="14100"/>
          <ac:spMkLst>
            <pc:docMk/>
            <pc:sldMk cId="2992158879" sldId="317"/>
            <ac:spMk id="7" creationId="{E609CBB2-0A6F-447D-A4F3-DE7B3543BC71}"/>
          </ac:spMkLst>
        </pc:spChg>
        <pc:spChg chg="add mod">
          <ac:chgData name="Ohrstrom, Jeffrey G." userId="6aaccedf-44ee-48b2-9254-9f5d92d9c289" providerId="ADAL" clId="{33CAA1F7-85FC-432C-A253-A02B608648C5}" dt="2022-05-23T21:05:58.391" v="7414" actId="1076"/>
          <ac:spMkLst>
            <pc:docMk/>
            <pc:sldMk cId="2992158879" sldId="317"/>
            <ac:spMk id="9" creationId="{4095D386-BA5E-454D-875E-63BAE6BD4D1D}"/>
          </ac:spMkLst>
        </pc:spChg>
        <pc:spChg chg="add mod">
          <ac:chgData name="Ohrstrom, Jeffrey G." userId="6aaccedf-44ee-48b2-9254-9f5d92d9c289" providerId="ADAL" clId="{33CAA1F7-85FC-432C-A253-A02B608648C5}" dt="2022-05-23T21:06:00.488" v="7415" actId="1076"/>
          <ac:spMkLst>
            <pc:docMk/>
            <pc:sldMk cId="2992158879" sldId="317"/>
            <ac:spMk id="10" creationId="{4950C9B0-C2D4-443E-AB80-11119CE501A3}"/>
          </ac:spMkLst>
        </pc:spChg>
        <pc:spChg chg="mod">
          <ac:chgData name="Ohrstrom, Jeffrey G." userId="6aaccedf-44ee-48b2-9254-9f5d92d9c289" providerId="ADAL" clId="{33CAA1F7-85FC-432C-A253-A02B608648C5}" dt="2022-05-23T20:39:01.328" v="7008" actId="14100"/>
          <ac:spMkLst>
            <pc:docMk/>
            <pc:sldMk cId="2992158879" sldId="317"/>
            <ac:spMk id="11" creationId="{7903FEFE-1DA8-4233-8344-52286DDE6D68}"/>
          </ac:spMkLst>
        </pc:spChg>
      </pc:sldChg>
      <pc:sldChg chg="add del">
        <pc:chgData name="Ohrstrom, Jeffrey G." userId="6aaccedf-44ee-48b2-9254-9f5d92d9c289" providerId="ADAL" clId="{33CAA1F7-85FC-432C-A253-A02B608648C5}" dt="2022-05-23T18:12:09.724" v="5231" actId="47"/>
        <pc:sldMkLst>
          <pc:docMk/>
          <pc:sldMk cId="4188740145" sldId="317"/>
        </pc:sldMkLst>
      </pc:sldChg>
      <pc:sldChg chg="modSp add mod">
        <pc:chgData name="Ohrstrom, Jeffrey G." userId="6aaccedf-44ee-48b2-9254-9f5d92d9c289" providerId="ADAL" clId="{33CAA1F7-85FC-432C-A253-A02B608648C5}" dt="2022-05-23T20:37:38.159" v="6947" actId="20577"/>
        <pc:sldMkLst>
          <pc:docMk/>
          <pc:sldMk cId="3247979231" sldId="318"/>
        </pc:sldMkLst>
        <pc:spChg chg="mod">
          <ac:chgData name="Ohrstrom, Jeffrey G." userId="6aaccedf-44ee-48b2-9254-9f5d92d9c289" providerId="ADAL" clId="{33CAA1F7-85FC-432C-A253-A02B608648C5}" dt="2022-05-23T20:00:23.687" v="6657" actId="20577"/>
          <ac:spMkLst>
            <pc:docMk/>
            <pc:sldMk cId="3247979231" sldId="318"/>
            <ac:spMk id="2" creationId="{00000000-0000-0000-0000-000000000000}"/>
          </ac:spMkLst>
        </pc:spChg>
        <pc:spChg chg="mod">
          <ac:chgData name="Ohrstrom, Jeffrey G." userId="6aaccedf-44ee-48b2-9254-9f5d92d9c289" providerId="ADAL" clId="{33CAA1F7-85FC-432C-A253-A02B608648C5}" dt="2022-05-23T20:31:56.591" v="6734" actId="14100"/>
          <ac:spMkLst>
            <pc:docMk/>
            <pc:sldMk cId="3247979231" sldId="318"/>
            <ac:spMk id="7" creationId="{05D753BA-F887-4CAE-8923-5C0B640EE32F}"/>
          </ac:spMkLst>
        </pc:spChg>
        <pc:spChg chg="mod">
          <ac:chgData name="Ohrstrom, Jeffrey G." userId="6aaccedf-44ee-48b2-9254-9f5d92d9c289" providerId="ADAL" clId="{33CAA1F7-85FC-432C-A253-A02B608648C5}" dt="2022-05-23T20:37:38.159" v="6947" actId="20577"/>
          <ac:spMkLst>
            <pc:docMk/>
            <pc:sldMk cId="3247979231" sldId="318"/>
            <ac:spMk id="9" creationId="{A8452BB0-0E8D-4A50-AE4B-7E16EC1436B2}"/>
          </ac:spMkLst>
        </pc:spChg>
        <pc:spChg chg="mod">
          <ac:chgData name="Ohrstrom, Jeffrey G." userId="6aaccedf-44ee-48b2-9254-9f5d92d9c289" providerId="ADAL" clId="{33CAA1F7-85FC-432C-A253-A02B608648C5}" dt="2022-05-23T20:32:45.582" v="6752" actId="20577"/>
          <ac:spMkLst>
            <pc:docMk/>
            <pc:sldMk cId="3247979231" sldId="318"/>
            <ac:spMk id="11" creationId="{7903FEFE-1DA8-4233-8344-52286DDE6D68}"/>
          </ac:spMkLst>
        </pc:spChg>
      </pc:sldChg>
      <pc:sldChg chg="delSp modSp add mod">
        <pc:chgData name="Ohrstrom, Jeffrey G." userId="6aaccedf-44ee-48b2-9254-9f5d92d9c289" providerId="ADAL" clId="{33CAA1F7-85FC-432C-A253-A02B608648C5}" dt="2022-05-23T21:09:01.980" v="7537" actId="207"/>
        <pc:sldMkLst>
          <pc:docMk/>
          <pc:sldMk cId="3192649159" sldId="319"/>
        </pc:sldMkLst>
        <pc:spChg chg="mod">
          <ac:chgData name="Ohrstrom, Jeffrey G." userId="6aaccedf-44ee-48b2-9254-9f5d92d9c289" providerId="ADAL" clId="{33CAA1F7-85FC-432C-A253-A02B608648C5}" dt="2022-05-23T21:08:34.665" v="7499" actId="20577"/>
          <ac:spMkLst>
            <pc:docMk/>
            <pc:sldMk cId="3192649159" sldId="319"/>
            <ac:spMk id="2" creationId="{00000000-0000-0000-0000-000000000000}"/>
          </ac:spMkLst>
        </pc:spChg>
        <pc:spChg chg="mod">
          <ac:chgData name="Ohrstrom, Jeffrey G." userId="6aaccedf-44ee-48b2-9254-9f5d92d9c289" providerId="ADAL" clId="{33CAA1F7-85FC-432C-A253-A02B608648C5}" dt="2022-05-23T21:06:35.593" v="7420" actId="6549"/>
          <ac:spMkLst>
            <pc:docMk/>
            <pc:sldMk cId="3192649159" sldId="319"/>
            <ac:spMk id="7" creationId="{E609CBB2-0A6F-447D-A4F3-DE7B3543BC71}"/>
          </ac:spMkLst>
        </pc:spChg>
        <pc:spChg chg="mod">
          <ac:chgData name="Ohrstrom, Jeffrey G." userId="6aaccedf-44ee-48b2-9254-9f5d92d9c289" providerId="ADAL" clId="{33CAA1F7-85FC-432C-A253-A02B608648C5}" dt="2022-05-23T21:07:22.047" v="7487" actId="14100"/>
          <ac:spMkLst>
            <pc:docMk/>
            <pc:sldMk cId="3192649159" sldId="319"/>
            <ac:spMk id="9" creationId="{4095D386-BA5E-454D-875E-63BAE6BD4D1D}"/>
          </ac:spMkLst>
        </pc:spChg>
        <pc:spChg chg="del">
          <ac:chgData name="Ohrstrom, Jeffrey G." userId="6aaccedf-44ee-48b2-9254-9f5d92d9c289" providerId="ADAL" clId="{33CAA1F7-85FC-432C-A253-A02B608648C5}" dt="2022-05-23T21:07:15.793" v="7485" actId="478"/>
          <ac:spMkLst>
            <pc:docMk/>
            <pc:sldMk cId="3192649159" sldId="319"/>
            <ac:spMk id="10" creationId="{4950C9B0-C2D4-443E-AB80-11119CE501A3}"/>
          </ac:spMkLst>
        </pc:spChg>
        <pc:spChg chg="mod">
          <ac:chgData name="Ohrstrom, Jeffrey G." userId="6aaccedf-44ee-48b2-9254-9f5d92d9c289" providerId="ADAL" clId="{33CAA1F7-85FC-432C-A253-A02B608648C5}" dt="2022-05-23T21:09:01.980" v="7537" actId="207"/>
          <ac:spMkLst>
            <pc:docMk/>
            <pc:sldMk cId="3192649159" sldId="319"/>
            <ac:spMk id="11" creationId="{7903FEFE-1DA8-4233-8344-52286DDE6D68}"/>
          </ac:spMkLst>
        </pc:spChg>
      </pc:sldChg>
      <pc:sldChg chg="modSp add mod">
        <pc:chgData name="Ohrstrom, Jeffrey G." userId="6aaccedf-44ee-48b2-9254-9f5d92d9c289" providerId="ADAL" clId="{33CAA1F7-85FC-432C-A253-A02B608648C5}" dt="2022-05-24T13:21:32.157" v="7880" actId="20577"/>
        <pc:sldMkLst>
          <pc:docMk/>
          <pc:sldMk cId="4153358336" sldId="320"/>
        </pc:sldMkLst>
        <pc:spChg chg="mod">
          <ac:chgData name="Ohrstrom, Jeffrey G." userId="6aaccedf-44ee-48b2-9254-9f5d92d9c289" providerId="ADAL" clId="{33CAA1F7-85FC-432C-A253-A02B608648C5}" dt="2022-05-24T13:11:54.206" v="7842" actId="20577"/>
          <ac:spMkLst>
            <pc:docMk/>
            <pc:sldMk cId="4153358336" sldId="320"/>
            <ac:spMk id="2" creationId="{00000000-0000-0000-0000-000000000000}"/>
          </ac:spMkLst>
        </pc:spChg>
        <pc:spChg chg="mod">
          <ac:chgData name="Ohrstrom, Jeffrey G." userId="6aaccedf-44ee-48b2-9254-9f5d92d9c289" providerId="ADAL" clId="{33CAA1F7-85FC-432C-A253-A02B608648C5}" dt="2022-05-24T13:12:04.064" v="7844" actId="20577"/>
          <ac:spMkLst>
            <pc:docMk/>
            <pc:sldMk cId="4153358336" sldId="320"/>
            <ac:spMk id="7" creationId="{E609CBB2-0A6F-447D-A4F3-DE7B3543BC71}"/>
          </ac:spMkLst>
        </pc:spChg>
        <pc:spChg chg="mod">
          <ac:chgData name="Ohrstrom, Jeffrey G." userId="6aaccedf-44ee-48b2-9254-9f5d92d9c289" providerId="ADAL" clId="{33CAA1F7-85FC-432C-A253-A02B608648C5}" dt="2022-05-24T13:21:32.157" v="7880" actId="20577"/>
          <ac:spMkLst>
            <pc:docMk/>
            <pc:sldMk cId="4153358336" sldId="320"/>
            <ac:spMk id="9" creationId="{4095D386-BA5E-454D-875E-63BAE6BD4D1D}"/>
          </ac:spMkLst>
        </pc:spChg>
        <pc:spChg chg="mod">
          <ac:chgData name="Ohrstrom, Jeffrey G." userId="6aaccedf-44ee-48b2-9254-9f5d92d9c289" providerId="ADAL" clId="{33CAA1F7-85FC-432C-A253-A02B608648C5}" dt="2022-05-24T13:11:50.175" v="7837" actId="20577"/>
          <ac:spMkLst>
            <pc:docMk/>
            <pc:sldMk cId="4153358336" sldId="320"/>
            <ac:spMk id="11" creationId="{7903FEFE-1DA8-4233-8344-52286DDE6D68}"/>
          </ac:spMkLst>
        </pc:spChg>
      </pc:sldChg>
      <pc:sldChg chg="modSp add mod">
        <pc:chgData name="Ohrstrom, Jeffrey G." userId="6aaccedf-44ee-48b2-9254-9f5d92d9c289" providerId="ADAL" clId="{33CAA1F7-85FC-432C-A253-A02B608648C5}" dt="2022-05-24T14:57:52.714" v="9133" actId="20577"/>
        <pc:sldMkLst>
          <pc:docMk/>
          <pc:sldMk cId="3016512150" sldId="321"/>
        </pc:sldMkLst>
        <pc:spChg chg="mod">
          <ac:chgData name="Ohrstrom, Jeffrey G." userId="6aaccedf-44ee-48b2-9254-9f5d92d9c289" providerId="ADAL" clId="{33CAA1F7-85FC-432C-A253-A02B608648C5}" dt="2022-05-24T14:48:22.152" v="8981" actId="20577"/>
          <ac:spMkLst>
            <pc:docMk/>
            <pc:sldMk cId="3016512150" sldId="321"/>
            <ac:spMk id="2" creationId="{00000000-0000-0000-0000-000000000000}"/>
          </ac:spMkLst>
        </pc:spChg>
        <pc:spChg chg="mod">
          <ac:chgData name="Ohrstrom, Jeffrey G." userId="6aaccedf-44ee-48b2-9254-9f5d92d9c289" providerId="ADAL" clId="{33CAA1F7-85FC-432C-A253-A02B608648C5}" dt="2022-05-24T14:57:52.714" v="9133" actId="20577"/>
          <ac:spMkLst>
            <pc:docMk/>
            <pc:sldMk cId="3016512150" sldId="321"/>
            <ac:spMk id="7" creationId="{85262C07-DCA8-4B95-ACC0-E65E780E4B37}"/>
          </ac:spMkLst>
        </pc:spChg>
        <pc:spChg chg="mod">
          <ac:chgData name="Ohrstrom, Jeffrey G." userId="6aaccedf-44ee-48b2-9254-9f5d92d9c289" providerId="ADAL" clId="{33CAA1F7-85FC-432C-A253-A02B608648C5}" dt="2022-05-24T14:55:53.050" v="9111" actId="20577"/>
          <ac:spMkLst>
            <pc:docMk/>
            <pc:sldMk cId="3016512150" sldId="321"/>
            <ac:spMk id="9" creationId="{01C97522-D9AB-46DE-8F57-5991507F12F4}"/>
          </ac:spMkLst>
        </pc:spChg>
        <pc:spChg chg="mod">
          <ac:chgData name="Ohrstrom, Jeffrey G." userId="6aaccedf-44ee-48b2-9254-9f5d92d9c289" providerId="ADAL" clId="{33CAA1F7-85FC-432C-A253-A02B608648C5}" dt="2022-05-24T14:47:57.761" v="8962" actId="20577"/>
          <ac:spMkLst>
            <pc:docMk/>
            <pc:sldMk cId="3016512150" sldId="321"/>
            <ac:spMk id="11" creationId="{7903FEFE-1DA8-4233-8344-52286DDE6D68}"/>
          </ac:spMkLst>
        </pc:spChg>
      </pc:sldChg>
      <pc:sldChg chg="modSp add mod">
        <pc:chgData name="Ohrstrom, Jeffrey G." userId="6aaccedf-44ee-48b2-9254-9f5d92d9c289" providerId="ADAL" clId="{33CAA1F7-85FC-432C-A253-A02B608648C5}" dt="2022-05-24T15:24:46.416" v="9610" actId="20577"/>
        <pc:sldMkLst>
          <pc:docMk/>
          <pc:sldMk cId="1153274415" sldId="322"/>
        </pc:sldMkLst>
        <pc:spChg chg="mod">
          <ac:chgData name="Ohrstrom, Jeffrey G." userId="6aaccedf-44ee-48b2-9254-9f5d92d9c289" providerId="ADAL" clId="{33CAA1F7-85FC-432C-A253-A02B608648C5}" dt="2022-05-24T14:56:30.163" v="9115" actId="20577"/>
          <ac:spMkLst>
            <pc:docMk/>
            <pc:sldMk cId="1153274415" sldId="322"/>
            <ac:spMk id="2" creationId="{00000000-0000-0000-0000-000000000000}"/>
          </ac:spMkLst>
        </pc:spChg>
        <pc:spChg chg="mod">
          <ac:chgData name="Ohrstrom, Jeffrey G." userId="6aaccedf-44ee-48b2-9254-9f5d92d9c289" providerId="ADAL" clId="{33CAA1F7-85FC-432C-A253-A02B608648C5}" dt="2022-05-24T15:24:29.501" v="9606" actId="255"/>
          <ac:spMkLst>
            <pc:docMk/>
            <pc:sldMk cId="1153274415" sldId="322"/>
            <ac:spMk id="7" creationId="{85262C07-DCA8-4B95-ACC0-E65E780E4B37}"/>
          </ac:spMkLst>
        </pc:spChg>
        <pc:spChg chg="mod">
          <ac:chgData name="Ohrstrom, Jeffrey G." userId="6aaccedf-44ee-48b2-9254-9f5d92d9c289" providerId="ADAL" clId="{33CAA1F7-85FC-432C-A253-A02B608648C5}" dt="2022-05-24T15:24:46.416" v="9610" actId="20577"/>
          <ac:spMkLst>
            <pc:docMk/>
            <pc:sldMk cId="1153274415" sldId="322"/>
            <ac:spMk id="9" creationId="{01C97522-D9AB-46DE-8F57-5991507F12F4}"/>
          </ac:spMkLst>
        </pc:spChg>
        <pc:spChg chg="mod">
          <ac:chgData name="Ohrstrom, Jeffrey G." userId="6aaccedf-44ee-48b2-9254-9f5d92d9c289" providerId="ADAL" clId="{33CAA1F7-85FC-432C-A253-A02B608648C5}" dt="2022-05-24T14:56:35.674" v="9124" actId="20577"/>
          <ac:spMkLst>
            <pc:docMk/>
            <pc:sldMk cId="1153274415" sldId="322"/>
            <ac:spMk id="11" creationId="{7903FEFE-1DA8-4233-8344-52286DDE6D68}"/>
          </ac:spMkLst>
        </pc:spChg>
      </pc:sldChg>
      <pc:sldChg chg="modSp add mod">
        <pc:chgData name="Ohrstrom, Jeffrey G." userId="6aaccedf-44ee-48b2-9254-9f5d92d9c289" providerId="ADAL" clId="{33CAA1F7-85FC-432C-A253-A02B608648C5}" dt="2022-05-24T15:36:54.937" v="9637" actId="20577"/>
        <pc:sldMkLst>
          <pc:docMk/>
          <pc:sldMk cId="1693314408" sldId="323"/>
        </pc:sldMkLst>
        <pc:spChg chg="mod">
          <ac:chgData name="Ohrstrom, Jeffrey G." userId="6aaccedf-44ee-48b2-9254-9f5d92d9c289" providerId="ADAL" clId="{33CAA1F7-85FC-432C-A253-A02B608648C5}" dt="2022-05-24T15:36:54.937" v="9637" actId="20577"/>
          <ac:spMkLst>
            <pc:docMk/>
            <pc:sldMk cId="1693314408" sldId="323"/>
            <ac:spMk id="2" creationId="{00000000-0000-0000-0000-000000000000}"/>
          </ac:spMkLst>
        </pc:spChg>
      </pc:sldChg>
      <pc:sldChg chg="modSp add mod">
        <pc:chgData name="Ohrstrom, Jeffrey G." userId="6aaccedf-44ee-48b2-9254-9f5d92d9c289" providerId="ADAL" clId="{33CAA1F7-85FC-432C-A253-A02B608648C5}" dt="2022-05-24T16:25:57.224" v="9649" actId="20577"/>
        <pc:sldMkLst>
          <pc:docMk/>
          <pc:sldMk cId="19169016" sldId="324"/>
        </pc:sldMkLst>
        <pc:spChg chg="mod">
          <ac:chgData name="Ohrstrom, Jeffrey G." userId="6aaccedf-44ee-48b2-9254-9f5d92d9c289" providerId="ADAL" clId="{33CAA1F7-85FC-432C-A253-A02B608648C5}" dt="2022-05-24T16:25:57.224" v="9649" actId="20577"/>
          <ac:spMkLst>
            <pc:docMk/>
            <pc:sldMk cId="19169016" sldId="324"/>
            <ac:spMk id="2" creationId="{00000000-0000-0000-0000-000000000000}"/>
          </ac:spMkLst>
        </pc:spChg>
      </pc:sldChg>
    </pc:docChg>
  </pc:docChgLst>
  <pc:docChgLst>
    <pc:chgData name="Ravert, Travis" userId="S::ravert.3@osu.edu::12ce80f2-6ed5-449e-81c3-8302af65c0e1" providerId="AD" clId="Web-{2E1CB9AC-0621-58FE-CC15-FB0DEEDCF702}"/>
    <pc:docChg chg="modSld">
      <pc:chgData name="Ravert, Travis" userId="S::ravert.3@osu.edu::12ce80f2-6ed5-449e-81c3-8302af65c0e1" providerId="AD" clId="Web-{2E1CB9AC-0621-58FE-CC15-FB0DEEDCF702}" dt="2022-05-27T16:25:46.723" v="17" actId="20577"/>
      <pc:docMkLst>
        <pc:docMk/>
      </pc:docMkLst>
      <pc:sldChg chg="modSp">
        <pc:chgData name="Ravert, Travis" userId="S::ravert.3@osu.edu::12ce80f2-6ed5-449e-81c3-8302af65c0e1" providerId="AD" clId="Web-{2E1CB9AC-0621-58FE-CC15-FB0DEEDCF702}" dt="2022-05-27T16:24:30.598" v="15" actId="20577"/>
        <pc:sldMkLst>
          <pc:docMk/>
          <pc:sldMk cId="3877524549" sldId="314"/>
        </pc:sldMkLst>
        <pc:spChg chg="mod">
          <ac:chgData name="Ravert, Travis" userId="S::ravert.3@osu.edu::12ce80f2-6ed5-449e-81c3-8302af65c0e1" providerId="AD" clId="Web-{2E1CB9AC-0621-58FE-CC15-FB0DEEDCF702}" dt="2022-05-27T16:24:14.192" v="12" actId="20577"/>
          <ac:spMkLst>
            <pc:docMk/>
            <pc:sldMk cId="3877524549" sldId="314"/>
            <ac:spMk id="15" creationId="{26AFF76A-6ACF-473D-845C-84A7C09D4997}"/>
          </ac:spMkLst>
        </pc:spChg>
        <pc:spChg chg="mod">
          <ac:chgData name="Ravert, Travis" userId="S::ravert.3@osu.edu::12ce80f2-6ed5-449e-81c3-8302af65c0e1" providerId="AD" clId="Web-{2E1CB9AC-0621-58FE-CC15-FB0DEEDCF702}" dt="2022-05-27T16:24:30.598" v="15" actId="20577"/>
          <ac:spMkLst>
            <pc:docMk/>
            <pc:sldMk cId="3877524549" sldId="314"/>
            <ac:spMk id="19" creationId="{8DE7811C-2930-4183-937D-A19134868BA3}"/>
          </ac:spMkLst>
        </pc:spChg>
      </pc:sldChg>
      <pc:sldChg chg="modSp">
        <pc:chgData name="Ravert, Travis" userId="S::ravert.3@osu.edu::12ce80f2-6ed5-449e-81c3-8302af65c0e1" providerId="AD" clId="Web-{2E1CB9AC-0621-58FE-CC15-FB0DEEDCF702}" dt="2022-05-27T16:23:47.270" v="10" actId="20577"/>
        <pc:sldMkLst>
          <pc:docMk/>
          <pc:sldMk cId="3247979231" sldId="318"/>
        </pc:sldMkLst>
        <pc:spChg chg="mod">
          <ac:chgData name="Ravert, Travis" userId="S::ravert.3@osu.edu::12ce80f2-6ed5-449e-81c3-8302af65c0e1" providerId="AD" clId="Web-{2E1CB9AC-0621-58FE-CC15-FB0DEEDCF702}" dt="2022-05-27T16:23:47.270" v="10" actId="20577"/>
          <ac:spMkLst>
            <pc:docMk/>
            <pc:sldMk cId="3247979231" sldId="318"/>
            <ac:spMk id="9" creationId="{A8452BB0-0E8D-4A50-AE4B-7E16EC1436B2}"/>
          </ac:spMkLst>
        </pc:spChg>
      </pc:sldChg>
      <pc:sldChg chg="modSp">
        <pc:chgData name="Ravert, Travis" userId="S::ravert.3@osu.edu::12ce80f2-6ed5-449e-81c3-8302af65c0e1" providerId="AD" clId="Web-{2E1CB9AC-0621-58FE-CC15-FB0DEEDCF702}" dt="2022-05-27T16:25:46.723" v="17" actId="20577"/>
        <pc:sldMkLst>
          <pc:docMk/>
          <pc:sldMk cId="1153274415" sldId="322"/>
        </pc:sldMkLst>
        <pc:spChg chg="mod">
          <ac:chgData name="Ravert, Travis" userId="S::ravert.3@osu.edu::12ce80f2-6ed5-449e-81c3-8302af65c0e1" providerId="AD" clId="Web-{2E1CB9AC-0621-58FE-CC15-FB0DEEDCF702}" dt="2022-05-27T16:25:46.723" v="17" actId="20577"/>
          <ac:spMkLst>
            <pc:docMk/>
            <pc:sldMk cId="1153274415" sldId="322"/>
            <ac:spMk id="9" creationId="{01C97522-D9AB-46DE-8F57-5991507F12F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B379F9-5693-2F46-BBEE-EF65BC5F9F32}" type="datetimeFigureOut">
              <a:rPr lang="en-US" smtClean="0"/>
              <a:t>5/27/2022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C5EB84-162E-E942-B5FB-50D0D08644EB}" type="slidenum">
              <a:rPr lang="en-US" smtClean="0"/>
              <a:t>‹#›</a:t>
            </a:fld>
            <a:endParaRPr lang="en-US"/>
          </a:p>
        </p:txBody>
      </p:sp>
    </p:spTree>
    <p:extLst>
      <p:ext uri="{BB962C8B-B14F-4D97-AF65-F5344CB8AC3E}">
        <p14:creationId xmlns:p14="http://schemas.microsoft.com/office/powerpoint/2010/main" val="180197980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3D1F57-38E3-5D4D-9A01-25918F49ED74}" type="datetimeFigureOut">
              <a:rPr lang="en-US" smtClean="0"/>
              <a:t>5/27/2022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E69F90-08E4-CD44-A69C-C7795922E440}" type="slidenum">
              <a:rPr lang="en-US" smtClean="0"/>
              <a:t>‹#›</a:t>
            </a:fld>
            <a:endParaRPr lang="en-US"/>
          </a:p>
        </p:txBody>
      </p:sp>
    </p:spTree>
    <p:extLst>
      <p:ext uri="{BB962C8B-B14F-4D97-AF65-F5344CB8AC3E}">
        <p14:creationId xmlns:p14="http://schemas.microsoft.com/office/powerpoint/2010/main" val="57564697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E69F90-08E4-CD44-A69C-C7795922E440}" type="slidenum">
              <a:rPr lang="en-US" smtClean="0"/>
              <a:t>1</a:t>
            </a:fld>
            <a:endParaRPr lang="en-US"/>
          </a:p>
        </p:txBody>
      </p:sp>
    </p:spTree>
    <p:extLst>
      <p:ext uri="{BB962C8B-B14F-4D97-AF65-F5344CB8AC3E}">
        <p14:creationId xmlns:p14="http://schemas.microsoft.com/office/powerpoint/2010/main" val="484811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The Ohio Supercomputer Center empowers a wide array of groundbreaking innovation and economic development activities in the fields of bioscience, advanced materials, data exploitation and other areas of state focus by providing a powerful high performance computing, research and educational </a:t>
            </a:r>
            <a:r>
              <a:rPr lang="en-US" sz="1200" kern="1200" err="1">
                <a:solidFill>
                  <a:schemeClr val="tx1"/>
                </a:solidFill>
                <a:effectLst/>
                <a:latin typeface="+mn-lt"/>
                <a:ea typeface="+mn-ea"/>
                <a:cs typeface="+mn-cs"/>
              </a:rPr>
              <a:t>cyberinfrastructure</a:t>
            </a:r>
            <a:r>
              <a:rPr lang="en-US" sz="1200" kern="1200">
                <a:solidFill>
                  <a:schemeClr val="tx1"/>
                </a:solidFill>
                <a:effectLst/>
                <a:latin typeface="+mn-lt"/>
                <a:ea typeface="+mn-ea"/>
                <a:cs typeface="+mn-cs"/>
              </a:rPr>
              <a:t> for a diverse statewide/regional constituency.</a:t>
            </a:r>
          </a:p>
          <a:p>
            <a:r>
              <a:rPr lang="en-US" sz="1200" kern="1200">
                <a:solidFill>
                  <a:schemeClr val="tx1"/>
                </a:solidFill>
                <a:effectLst/>
                <a:latin typeface="+mn-lt"/>
                <a:ea typeface="+mn-ea"/>
                <a:cs typeface="+mn-cs"/>
              </a:rPr>
              <a:t> </a:t>
            </a:r>
          </a:p>
          <a:p>
            <a:r>
              <a:rPr lang="en-US" sz="1200" kern="1200">
                <a:solidFill>
                  <a:schemeClr val="tx1"/>
                </a:solidFill>
                <a:effectLst/>
                <a:latin typeface="+mn-lt"/>
                <a:ea typeface="+mn-ea"/>
                <a:cs typeface="+mn-cs"/>
              </a:rPr>
              <a:t>As a unique resource to the state, Ohio’s academic, healthcare and industrial researchers continue to turn to OSC as a key partner for scientific discovery. </a:t>
            </a:r>
          </a:p>
          <a:p>
            <a:r>
              <a:rPr lang="en-US" sz="1200" kern="1200">
                <a:solidFill>
                  <a:schemeClr val="tx1"/>
                </a:solidFill>
                <a:effectLst/>
                <a:latin typeface="+mn-lt"/>
                <a:ea typeface="+mn-ea"/>
                <a:cs typeface="+mn-cs"/>
              </a:rPr>
              <a:t> </a:t>
            </a:r>
          </a:p>
          <a:p>
            <a:r>
              <a:rPr lang="en-US" sz="1200" kern="1200">
                <a:solidFill>
                  <a:schemeClr val="tx1"/>
                </a:solidFill>
                <a:effectLst/>
                <a:latin typeface="+mn-lt"/>
                <a:ea typeface="+mn-ea"/>
                <a:cs typeface="+mn-cs"/>
              </a:rPr>
              <a:t>This past year, OSC served 1,358 distinct students, faculty and staff members across 26 Ohio universities. As part of our expanding training programs, we had 218 people attend eight individual training opportunities throughout the year. We also saw a huge increase in classroom use of our resources.</a:t>
            </a:r>
          </a:p>
        </p:txBody>
      </p:sp>
      <p:sp>
        <p:nvSpPr>
          <p:cNvPr id="4" name="Slide Number Placeholder 3"/>
          <p:cNvSpPr>
            <a:spLocks noGrp="1"/>
          </p:cNvSpPr>
          <p:nvPr>
            <p:ph type="sldNum" sz="quarter" idx="10"/>
          </p:nvPr>
        </p:nvSpPr>
        <p:spPr/>
        <p:txBody>
          <a:bodyPr/>
          <a:lstStyle/>
          <a:p>
            <a:fld id="{83E69F90-08E4-CD44-A69C-C7795922E440}" type="slidenum">
              <a:rPr lang="en-US" smtClean="0"/>
              <a:t>12</a:t>
            </a:fld>
            <a:endParaRPr lang="en-US"/>
          </a:p>
        </p:txBody>
      </p:sp>
    </p:spTree>
    <p:extLst>
      <p:ext uri="{BB962C8B-B14F-4D97-AF65-F5344CB8AC3E}">
        <p14:creationId xmlns:p14="http://schemas.microsoft.com/office/powerpoint/2010/main" val="3280697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The Ohio Supercomputer Center empowers a wide array of groundbreaking innovation and economic development activities in the fields of bioscience, advanced materials, data exploitation and other areas of state focus by providing a powerful high performance computing, research and educational </a:t>
            </a:r>
            <a:r>
              <a:rPr lang="en-US" sz="1200" kern="1200" err="1">
                <a:solidFill>
                  <a:schemeClr val="tx1"/>
                </a:solidFill>
                <a:effectLst/>
                <a:latin typeface="+mn-lt"/>
                <a:ea typeface="+mn-ea"/>
                <a:cs typeface="+mn-cs"/>
              </a:rPr>
              <a:t>cyberinfrastructure</a:t>
            </a:r>
            <a:r>
              <a:rPr lang="en-US" sz="1200" kern="1200">
                <a:solidFill>
                  <a:schemeClr val="tx1"/>
                </a:solidFill>
                <a:effectLst/>
                <a:latin typeface="+mn-lt"/>
                <a:ea typeface="+mn-ea"/>
                <a:cs typeface="+mn-cs"/>
              </a:rPr>
              <a:t> for a diverse statewide/regional constituency.</a:t>
            </a:r>
          </a:p>
          <a:p>
            <a:r>
              <a:rPr lang="en-US" sz="1200" kern="1200">
                <a:solidFill>
                  <a:schemeClr val="tx1"/>
                </a:solidFill>
                <a:effectLst/>
                <a:latin typeface="+mn-lt"/>
                <a:ea typeface="+mn-ea"/>
                <a:cs typeface="+mn-cs"/>
              </a:rPr>
              <a:t> </a:t>
            </a:r>
          </a:p>
          <a:p>
            <a:r>
              <a:rPr lang="en-US" sz="1200" kern="1200">
                <a:solidFill>
                  <a:schemeClr val="tx1"/>
                </a:solidFill>
                <a:effectLst/>
                <a:latin typeface="+mn-lt"/>
                <a:ea typeface="+mn-ea"/>
                <a:cs typeface="+mn-cs"/>
              </a:rPr>
              <a:t>As a unique resource to the state, Ohio’s academic, healthcare and industrial researchers continue to turn to OSC as a key partner for scientific discovery. </a:t>
            </a:r>
          </a:p>
          <a:p>
            <a:r>
              <a:rPr lang="en-US" sz="1200" kern="1200">
                <a:solidFill>
                  <a:schemeClr val="tx1"/>
                </a:solidFill>
                <a:effectLst/>
                <a:latin typeface="+mn-lt"/>
                <a:ea typeface="+mn-ea"/>
                <a:cs typeface="+mn-cs"/>
              </a:rPr>
              <a:t> </a:t>
            </a:r>
          </a:p>
          <a:p>
            <a:r>
              <a:rPr lang="en-US" sz="1200" kern="1200">
                <a:solidFill>
                  <a:schemeClr val="tx1"/>
                </a:solidFill>
                <a:effectLst/>
                <a:latin typeface="+mn-lt"/>
                <a:ea typeface="+mn-ea"/>
                <a:cs typeface="+mn-cs"/>
              </a:rPr>
              <a:t>This past year, OSC served 1,358 distinct students, faculty and staff members across 26 Ohio universities. As part of our expanding training programs, we had 218 people attend eight individual training opportunities throughout the year. We also saw a huge increase in classroom use of our resources.</a:t>
            </a:r>
          </a:p>
        </p:txBody>
      </p:sp>
      <p:sp>
        <p:nvSpPr>
          <p:cNvPr id="4" name="Slide Number Placeholder 3"/>
          <p:cNvSpPr>
            <a:spLocks noGrp="1"/>
          </p:cNvSpPr>
          <p:nvPr>
            <p:ph type="sldNum" sz="quarter" idx="10"/>
          </p:nvPr>
        </p:nvSpPr>
        <p:spPr/>
        <p:txBody>
          <a:bodyPr/>
          <a:lstStyle/>
          <a:p>
            <a:fld id="{83E69F90-08E4-CD44-A69C-C7795922E440}" type="slidenum">
              <a:rPr lang="en-US" smtClean="0"/>
              <a:t>13</a:t>
            </a:fld>
            <a:endParaRPr lang="en-US"/>
          </a:p>
        </p:txBody>
      </p:sp>
    </p:spTree>
    <p:extLst>
      <p:ext uri="{BB962C8B-B14F-4D97-AF65-F5344CB8AC3E}">
        <p14:creationId xmlns:p14="http://schemas.microsoft.com/office/powerpoint/2010/main" val="32089579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The Ohio Supercomputer Center empowers a wide array of groundbreaking innovation and economic development activities in the fields of bioscience, advanced materials, data exploitation and other areas of state focus by providing a powerful high performance computing, research and educational </a:t>
            </a:r>
            <a:r>
              <a:rPr lang="en-US" sz="1200" kern="1200" err="1">
                <a:solidFill>
                  <a:schemeClr val="tx1"/>
                </a:solidFill>
                <a:effectLst/>
                <a:latin typeface="+mn-lt"/>
                <a:ea typeface="+mn-ea"/>
                <a:cs typeface="+mn-cs"/>
              </a:rPr>
              <a:t>cyberinfrastructure</a:t>
            </a:r>
            <a:r>
              <a:rPr lang="en-US" sz="1200" kern="1200">
                <a:solidFill>
                  <a:schemeClr val="tx1"/>
                </a:solidFill>
                <a:effectLst/>
                <a:latin typeface="+mn-lt"/>
                <a:ea typeface="+mn-ea"/>
                <a:cs typeface="+mn-cs"/>
              </a:rPr>
              <a:t> for a diverse statewide/regional constituency.</a:t>
            </a:r>
          </a:p>
          <a:p>
            <a:r>
              <a:rPr lang="en-US" sz="1200" kern="1200">
                <a:solidFill>
                  <a:schemeClr val="tx1"/>
                </a:solidFill>
                <a:effectLst/>
                <a:latin typeface="+mn-lt"/>
                <a:ea typeface="+mn-ea"/>
                <a:cs typeface="+mn-cs"/>
              </a:rPr>
              <a:t> </a:t>
            </a:r>
          </a:p>
          <a:p>
            <a:r>
              <a:rPr lang="en-US" sz="1200" kern="1200">
                <a:solidFill>
                  <a:schemeClr val="tx1"/>
                </a:solidFill>
                <a:effectLst/>
                <a:latin typeface="+mn-lt"/>
                <a:ea typeface="+mn-ea"/>
                <a:cs typeface="+mn-cs"/>
              </a:rPr>
              <a:t>As a unique resource to the state, Ohio’s academic, healthcare and industrial researchers continue to turn to OSC as a key partner for scientific discovery. </a:t>
            </a:r>
          </a:p>
          <a:p>
            <a:r>
              <a:rPr lang="en-US" sz="1200" kern="1200">
                <a:solidFill>
                  <a:schemeClr val="tx1"/>
                </a:solidFill>
                <a:effectLst/>
                <a:latin typeface="+mn-lt"/>
                <a:ea typeface="+mn-ea"/>
                <a:cs typeface="+mn-cs"/>
              </a:rPr>
              <a:t> </a:t>
            </a:r>
          </a:p>
          <a:p>
            <a:r>
              <a:rPr lang="en-US" sz="1200" kern="1200">
                <a:solidFill>
                  <a:schemeClr val="tx1"/>
                </a:solidFill>
                <a:effectLst/>
                <a:latin typeface="+mn-lt"/>
                <a:ea typeface="+mn-ea"/>
                <a:cs typeface="+mn-cs"/>
              </a:rPr>
              <a:t>This past year, OSC served 1,358 distinct students, faculty and staff members across 26 Ohio universities. As part of our expanding training programs, we had 218 people attend eight individual training opportunities throughout the year. We also saw a huge increase in classroom use of our resources.</a:t>
            </a:r>
          </a:p>
        </p:txBody>
      </p:sp>
      <p:sp>
        <p:nvSpPr>
          <p:cNvPr id="4" name="Slide Number Placeholder 3"/>
          <p:cNvSpPr>
            <a:spLocks noGrp="1"/>
          </p:cNvSpPr>
          <p:nvPr>
            <p:ph type="sldNum" sz="quarter" idx="10"/>
          </p:nvPr>
        </p:nvSpPr>
        <p:spPr/>
        <p:txBody>
          <a:bodyPr/>
          <a:lstStyle/>
          <a:p>
            <a:fld id="{83E69F90-08E4-CD44-A69C-C7795922E440}" type="slidenum">
              <a:rPr lang="en-US" smtClean="0"/>
              <a:t>15</a:t>
            </a:fld>
            <a:endParaRPr lang="en-US"/>
          </a:p>
        </p:txBody>
      </p:sp>
    </p:spTree>
    <p:extLst>
      <p:ext uri="{BB962C8B-B14F-4D97-AF65-F5344CB8AC3E}">
        <p14:creationId xmlns:p14="http://schemas.microsoft.com/office/powerpoint/2010/main" val="26992242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The Ohio Supercomputer Center empowers a wide array of groundbreaking innovation and economic development activities in the fields of bioscience, advanced materials, data exploitation and other areas of state focus by providing a powerful high performance computing, research and educational </a:t>
            </a:r>
            <a:r>
              <a:rPr lang="en-US" sz="1200" kern="1200" err="1">
                <a:solidFill>
                  <a:schemeClr val="tx1"/>
                </a:solidFill>
                <a:effectLst/>
                <a:latin typeface="+mn-lt"/>
                <a:ea typeface="+mn-ea"/>
                <a:cs typeface="+mn-cs"/>
              </a:rPr>
              <a:t>cyberinfrastructure</a:t>
            </a:r>
            <a:r>
              <a:rPr lang="en-US" sz="1200" kern="1200">
                <a:solidFill>
                  <a:schemeClr val="tx1"/>
                </a:solidFill>
                <a:effectLst/>
                <a:latin typeface="+mn-lt"/>
                <a:ea typeface="+mn-ea"/>
                <a:cs typeface="+mn-cs"/>
              </a:rPr>
              <a:t> for a diverse statewide/regional constituency.</a:t>
            </a:r>
          </a:p>
          <a:p>
            <a:r>
              <a:rPr lang="en-US" sz="1200" kern="1200">
                <a:solidFill>
                  <a:schemeClr val="tx1"/>
                </a:solidFill>
                <a:effectLst/>
                <a:latin typeface="+mn-lt"/>
                <a:ea typeface="+mn-ea"/>
                <a:cs typeface="+mn-cs"/>
              </a:rPr>
              <a:t> </a:t>
            </a:r>
          </a:p>
          <a:p>
            <a:r>
              <a:rPr lang="en-US" sz="1200" kern="1200">
                <a:solidFill>
                  <a:schemeClr val="tx1"/>
                </a:solidFill>
                <a:effectLst/>
                <a:latin typeface="+mn-lt"/>
                <a:ea typeface="+mn-ea"/>
                <a:cs typeface="+mn-cs"/>
              </a:rPr>
              <a:t>As a unique resource to the state, Ohio’s academic, healthcare and industrial researchers continue to turn to OSC as a key partner for scientific discovery. </a:t>
            </a:r>
          </a:p>
          <a:p>
            <a:r>
              <a:rPr lang="en-US" sz="1200" kern="1200">
                <a:solidFill>
                  <a:schemeClr val="tx1"/>
                </a:solidFill>
                <a:effectLst/>
                <a:latin typeface="+mn-lt"/>
                <a:ea typeface="+mn-ea"/>
                <a:cs typeface="+mn-cs"/>
              </a:rPr>
              <a:t> </a:t>
            </a:r>
          </a:p>
          <a:p>
            <a:r>
              <a:rPr lang="en-US" sz="1200" kern="1200">
                <a:solidFill>
                  <a:schemeClr val="tx1"/>
                </a:solidFill>
                <a:effectLst/>
                <a:latin typeface="+mn-lt"/>
                <a:ea typeface="+mn-ea"/>
                <a:cs typeface="+mn-cs"/>
              </a:rPr>
              <a:t>This past year, OSC served 1,358 distinct students, faculty and staff members across 26 Ohio universities. As part of our expanding training programs, we had 218 people attend eight individual training opportunities throughout the year. We also saw a huge increase in classroom use of our resources.</a:t>
            </a:r>
          </a:p>
        </p:txBody>
      </p:sp>
      <p:sp>
        <p:nvSpPr>
          <p:cNvPr id="4" name="Slide Number Placeholder 3"/>
          <p:cNvSpPr>
            <a:spLocks noGrp="1"/>
          </p:cNvSpPr>
          <p:nvPr>
            <p:ph type="sldNum" sz="quarter" idx="10"/>
          </p:nvPr>
        </p:nvSpPr>
        <p:spPr/>
        <p:txBody>
          <a:bodyPr/>
          <a:lstStyle/>
          <a:p>
            <a:fld id="{83E69F90-08E4-CD44-A69C-C7795922E440}" type="slidenum">
              <a:rPr lang="en-US" smtClean="0"/>
              <a:t>16</a:t>
            </a:fld>
            <a:endParaRPr lang="en-US"/>
          </a:p>
        </p:txBody>
      </p:sp>
    </p:spTree>
    <p:extLst>
      <p:ext uri="{BB962C8B-B14F-4D97-AF65-F5344CB8AC3E}">
        <p14:creationId xmlns:p14="http://schemas.microsoft.com/office/powerpoint/2010/main" val="42864801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The Ohio Supercomputer Center empowers a wide array of groundbreaking innovation and economic development activities in the fields of bioscience, advanced materials, data exploitation and other areas of state focus by providing a powerful high performance computing, research and educational </a:t>
            </a:r>
            <a:r>
              <a:rPr lang="en-US" sz="1200" kern="1200" err="1">
                <a:solidFill>
                  <a:schemeClr val="tx1"/>
                </a:solidFill>
                <a:effectLst/>
                <a:latin typeface="+mn-lt"/>
                <a:ea typeface="+mn-ea"/>
                <a:cs typeface="+mn-cs"/>
              </a:rPr>
              <a:t>cyberinfrastructure</a:t>
            </a:r>
            <a:r>
              <a:rPr lang="en-US" sz="1200" kern="1200">
                <a:solidFill>
                  <a:schemeClr val="tx1"/>
                </a:solidFill>
                <a:effectLst/>
                <a:latin typeface="+mn-lt"/>
                <a:ea typeface="+mn-ea"/>
                <a:cs typeface="+mn-cs"/>
              </a:rPr>
              <a:t> for a diverse statewide/regional constituency.</a:t>
            </a:r>
          </a:p>
          <a:p>
            <a:r>
              <a:rPr lang="en-US" sz="1200" kern="1200">
                <a:solidFill>
                  <a:schemeClr val="tx1"/>
                </a:solidFill>
                <a:effectLst/>
                <a:latin typeface="+mn-lt"/>
                <a:ea typeface="+mn-ea"/>
                <a:cs typeface="+mn-cs"/>
              </a:rPr>
              <a:t> </a:t>
            </a:r>
          </a:p>
          <a:p>
            <a:r>
              <a:rPr lang="en-US" sz="1200" kern="1200">
                <a:solidFill>
                  <a:schemeClr val="tx1"/>
                </a:solidFill>
                <a:effectLst/>
                <a:latin typeface="+mn-lt"/>
                <a:ea typeface="+mn-ea"/>
                <a:cs typeface="+mn-cs"/>
              </a:rPr>
              <a:t>As a unique resource to the state, Ohio’s academic, healthcare and industrial researchers continue to turn to OSC as a key partner for scientific discovery. </a:t>
            </a:r>
          </a:p>
          <a:p>
            <a:r>
              <a:rPr lang="en-US" sz="1200" kern="1200">
                <a:solidFill>
                  <a:schemeClr val="tx1"/>
                </a:solidFill>
                <a:effectLst/>
                <a:latin typeface="+mn-lt"/>
                <a:ea typeface="+mn-ea"/>
                <a:cs typeface="+mn-cs"/>
              </a:rPr>
              <a:t> </a:t>
            </a:r>
          </a:p>
          <a:p>
            <a:r>
              <a:rPr lang="en-US" sz="1200" kern="1200">
                <a:solidFill>
                  <a:schemeClr val="tx1"/>
                </a:solidFill>
                <a:effectLst/>
                <a:latin typeface="+mn-lt"/>
                <a:ea typeface="+mn-ea"/>
                <a:cs typeface="+mn-cs"/>
              </a:rPr>
              <a:t>This past year, OSC served 1,358 distinct students, faculty and staff members across 26 Ohio universities. As part of our expanding training programs, we had 218 people attend eight individual training opportunities throughout the year. We also saw a huge increase in classroom use of our resources.</a:t>
            </a:r>
          </a:p>
        </p:txBody>
      </p:sp>
      <p:sp>
        <p:nvSpPr>
          <p:cNvPr id="4" name="Slide Number Placeholder 3"/>
          <p:cNvSpPr>
            <a:spLocks noGrp="1"/>
          </p:cNvSpPr>
          <p:nvPr>
            <p:ph type="sldNum" sz="quarter" idx="10"/>
          </p:nvPr>
        </p:nvSpPr>
        <p:spPr/>
        <p:txBody>
          <a:bodyPr/>
          <a:lstStyle/>
          <a:p>
            <a:fld id="{83E69F90-08E4-CD44-A69C-C7795922E440}" type="slidenum">
              <a:rPr lang="en-US" smtClean="0"/>
              <a:t>17</a:t>
            </a:fld>
            <a:endParaRPr lang="en-US"/>
          </a:p>
        </p:txBody>
      </p:sp>
    </p:spTree>
    <p:extLst>
      <p:ext uri="{BB962C8B-B14F-4D97-AF65-F5344CB8AC3E}">
        <p14:creationId xmlns:p14="http://schemas.microsoft.com/office/powerpoint/2010/main" val="21041175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The Ohio Supercomputer Center empowers a wide array of groundbreaking innovation and economic development activities in the fields of bioscience, advanced materials, data exploitation and other areas of state focus by providing a powerful high performance computing, research and educational </a:t>
            </a:r>
            <a:r>
              <a:rPr lang="en-US" sz="1200" kern="1200" err="1">
                <a:solidFill>
                  <a:schemeClr val="tx1"/>
                </a:solidFill>
                <a:effectLst/>
                <a:latin typeface="+mn-lt"/>
                <a:ea typeface="+mn-ea"/>
                <a:cs typeface="+mn-cs"/>
              </a:rPr>
              <a:t>cyberinfrastructure</a:t>
            </a:r>
            <a:r>
              <a:rPr lang="en-US" sz="1200" kern="1200">
                <a:solidFill>
                  <a:schemeClr val="tx1"/>
                </a:solidFill>
                <a:effectLst/>
                <a:latin typeface="+mn-lt"/>
                <a:ea typeface="+mn-ea"/>
                <a:cs typeface="+mn-cs"/>
              </a:rPr>
              <a:t> for a diverse statewide/regional constituency.</a:t>
            </a:r>
          </a:p>
          <a:p>
            <a:r>
              <a:rPr lang="en-US" sz="1200" kern="1200">
                <a:solidFill>
                  <a:schemeClr val="tx1"/>
                </a:solidFill>
                <a:effectLst/>
                <a:latin typeface="+mn-lt"/>
                <a:ea typeface="+mn-ea"/>
                <a:cs typeface="+mn-cs"/>
              </a:rPr>
              <a:t> </a:t>
            </a:r>
          </a:p>
          <a:p>
            <a:r>
              <a:rPr lang="en-US" sz="1200" kern="1200">
                <a:solidFill>
                  <a:schemeClr val="tx1"/>
                </a:solidFill>
                <a:effectLst/>
                <a:latin typeface="+mn-lt"/>
                <a:ea typeface="+mn-ea"/>
                <a:cs typeface="+mn-cs"/>
              </a:rPr>
              <a:t>As a unique resource to the state, Ohio’s academic, healthcare and industrial researchers continue to turn to OSC as a key partner for scientific discovery. </a:t>
            </a:r>
          </a:p>
          <a:p>
            <a:r>
              <a:rPr lang="en-US" sz="1200" kern="1200">
                <a:solidFill>
                  <a:schemeClr val="tx1"/>
                </a:solidFill>
                <a:effectLst/>
                <a:latin typeface="+mn-lt"/>
                <a:ea typeface="+mn-ea"/>
                <a:cs typeface="+mn-cs"/>
              </a:rPr>
              <a:t> </a:t>
            </a:r>
          </a:p>
          <a:p>
            <a:r>
              <a:rPr lang="en-US" sz="1200" kern="1200">
                <a:solidFill>
                  <a:schemeClr val="tx1"/>
                </a:solidFill>
                <a:effectLst/>
                <a:latin typeface="+mn-lt"/>
                <a:ea typeface="+mn-ea"/>
                <a:cs typeface="+mn-cs"/>
              </a:rPr>
              <a:t>This past year, OSC served 1,358 distinct students, faculty and staff members across 26 Ohio universities. As part of our expanding training programs, we had 218 people attend eight individual training opportunities throughout the year. We also saw a huge increase in classroom use of our resources.</a:t>
            </a:r>
          </a:p>
        </p:txBody>
      </p:sp>
      <p:sp>
        <p:nvSpPr>
          <p:cNvPr id="4" name="Slide Number Placeholder 3"/>
          <p:cNvSpPr>
            <a:spLocks noGrp="1"/>
          </p:cNvSpPr>
          <p:nvPr>
            <p:ph type="sldNum" sz="quarter" idx="10"/>
          </p:nvPr>
        </p:nvSpPr>
        <p:spPr/>
        <p:txBody>
          <a:bodyPr/>
          <a:lstStyle/>
          <a:p>
            <a:fld id="{83E69F90-08E4-CD44-A69C-C7795922E440}" type="slidenum">
              <a:rPr lang="en-US" smtClean="0"/>
              <a:t>19</a:t>
            </a:fld>
            <a:endParaRPr lang="en-US"/>
          </a:p>
        </p:txBody>
      </p:sp>
    </p:spTree>
    <p:extLst>
      <p:ext uri="{BB962C8B-B14F-4D97-AF65-F5344CB8AC3E}">
        <p14:creationId xmlns:p14="http://schemas.microsoft.com/office/powerpoint/2010/main" val="1891026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The Ohio Supercomputer Center empowers a wide array of groundbreaking innovation and economic development activities in the fields of bioscience, advanced materials, data exploitation and other areas of state focus by providing a powerful high performance computing, research and educational </a:t>
            </a:r>
            <a:r>
              <a:rPr lang="en-US" sz="1200" kern="1200" err="1">
                <a:solidFill>
                  <a:schemeClr val="tx1"/>
                </a:solidFill>
                <a:effectLst/>
                <a:latin typeface="+mn-lt"/>
                <a:ea typeface="+mn-ea"/>
                <a:cs typeface="+mn-cs"/>
              </a:rPr>
              <a:t>cyberinfrastructure</a:t>
            </a:r>
            <a:r>
              <a:rPr lang="en-US" sz="1200" kern="1200">
                <a:solidFill>
                  <a:schemeClr val="tx1"/>
                </a:solidFill>
                <a:effectLst/>
                <a:latin typeface="+mn-lt"/>
                <a:ea typeface="+mn-ea"/>
                <a:cs typeface="+mn-cs"/>
              </a:rPr>
              <a:t> for a diverse statewide/regional constituency.</a:t>
            </a:r>
          </a:p>
          <a:p>
            <a:r>
              <a:rPr lang="en-US" sz="1200" kern="1200">
                <a:solidFill>
                  <a:schemeClr val="tx1"/>
                </a:solidFill>
                <a:effectLst/>
                <a:latin typeface="+mn-lt"/>
                <a:ea typeface="+mn-ea"/>
                <a:cs typeface="+mn-cs"/>
              </a:rPr>
              <a:t> </a:t>
            </a:r>
          </a:p>
          <a:p>
            <a:r>
              <a:rPr lang="en-US" sz="1200" kern="1200">
                <a:solidFill>
                  <a:schemeClr val="tx1"/>
                </a:solidFill>
                <a:effectLst/>
                <a:latin typeface="+mn-lt"/>
                <a:ea typeface="+mn-ea"/>
                <a:cs typeface="+mn-cs"/>
              </a:rPr>
              <a:t>As a unique resource to the state, Ohio’s academic, healthcare and industrial researchers continue to turn to OSC as a key partner for scientific discovery. </a:t>
            </a:r>
          </a:p>
          <a:p>
            <a:r>
              <a:rPr lang="en-US" sz="1200" kern="1200">
                <a:solidFill>
                  <a:schemeClr val="tx1"/>
                </a:solidFill>
                <a:effectLst/>
                <a:latin typeface="+mn-lt"/>
                <a:ea typeface="+mn-ea"/>
                <a:cs typeface="+mn-cs"/>
              </a:rPr>
              <a:t> </a:t>
            </a:r>
          </a:p>
          <a:p>
            <a:r>
              <a:rPr lang="en-US" sz="1200" kern="1200">
                <a:solidFill>
                  <a:schemeClr val="tx1"/>
                </a:solidFill>
                <a:effectLst/>
                <a:latin typeface="+mn-lt"/>
                <a:ea typeface="+mn-ea"/>
                <a:cs typeface="+mn-cs"/>
              </a:rPr>
              <a:t>This past year, OSC served 1,358 distinct students, faculty and staff members across 26 Ohio universities. As part of our expanding training programs, we had 218 people attend eight individual training opportunities throughout the year. We also saw a huge increase in classroom use of our resources.</a:t>
            </a:r>
          </a:p>
        </p:txBody>
      </p:sp>
      <p:sp>
        <p:nvSpPr>
          <p:cNvPr id="4" name="Slide Number Placeholder 3"/>
          <p:cNvSpPr>
            <a:spLocks noGrp="1"/>
          </p:cNvSpPr>
          <p:nvPr>
            <p:ph type="sldNum" sz="quarter" idx="10"/>
          </p:nvPr>
        </p:nvSpPr>
        <p:spPr/>
        <p:txBody>
          <a:bodyPr/>
          <a:lstStyle/>
          <a:p>
            <a:fld id="{83E69F90-08E4-CD44-A69C-C7795922E440}" type="slidenum">
              <a:rPr lang="en-US" smtClean="0"/>
              <a:t>20</a:t>
            </a:fld>
            <a:endParaRPr lang="en-US"/>
          </a:p>
        </p:txBody>
      </p:sp>
    </p:spTree>
    <p:extLst>
      <p:ext uri="{BB962C8B-B14F-4D97-AF65-F5344CB8AC3E}">
        <p14:creationId xmlns:p14="http://schemas.microsoft.com/office/powerpoint/2010/main" val="9735114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The Ohio Supercomputer Center empowers a wide array of groundbreaking innovation and economic development activities in the fields of bioscience, advanced materials, data exploitation and other areas of state focus by providing a powerful high performance computing, research and educational </a:t>
            </a:r>
            <a:r>
              <a:rPr lang="en-US" sz="1200" kern="1200" err="1">
                <a:solidFill>
                  <a:schemeClr val="tx1"/>
                </a:solidFill>
                <a:effectLst/>
                <a:latin typeface="+mn-lt"/>
                <a:ea typeface="+mn-ea"/>
                <a:cs typeface="+mn-cs"/>
              </a:rPr>
              <a:t>cyberinfrastructure</a:t>
            </a:r>
            <a:r>
              <a:rPr lang="en-US" sz="1200" kern="1200">
                <a:solidFill>
                  <a:schemeClr val="tx1"/>
                </a:solidFill>
                <a:effectLst/>
                <a:latin typeface="+mn-lt"/>
                <a:ea typeface="+mn-ea"/>
                <a:cs typeface="+mn-cs"/>
              </a:rPr>
              <a:t> for a diverse statewide/regional constituency.</a:t>
            </a:r>
          </a:p>
          <a:p>
            <a:r>
              <a:rPr lang="en-US" sz="1200" kern="1200">
                <a:solidFill>
                  <a:schemeClr val="tx1"/>
                </a:solidFill>
                <a:effectLst/>
                <a:latin typeface="+mn-lt"/>
                <a:ea typeface="+mn-ea"/>
                <a:cs typeface="+mn-cs"/>
              </a:rPr>
              <a:t> </a:t>
            </a:r>
          </a:p>
          <a:p>
            <a:r>
              <a:rPr lang="en-US" sz="1200" kern="1200">
                <a:solidFill>
                  <a:schemeClr val="tx1"/>
                </a:solidFill>
                <a:effectLst/>
                <a:latin typeface="+mn-lt"/>
                <a:ea typeface="+mn-ea"/>
                <a:cs typeface="+mn-cs"/>
              </a:rPr>
              <a:t>As a unique resource to the state, Ohio’s academic, healthcare and industrial researchers continue to turn to OSC as a key partner for scientific discovery. </a:t>
            </a:r>
          </a:p>
          <a:p>
            <a:r>
              <a:rPr lang="en-US" sz="1200" kern="1200">
                <a:solidFill>
                  <a:schemeClr val="tx1"/>
                </a:solidFill>
                <a:effectLst/>
                <a:latin typeface="+mn-lt"/>
                <a:ea typeface="+mn-ea"/>
                <a:cs typeface="+mn-cs"/>
              </a:rPr>
              <a:t> </a:t>
            </a:r>
          </a:p>
          <a:p>
            <a:r>
              <a:rPr lang="en-US" sz="1200" kern="1200">
                <a:solidFill>
                  <a:schemeClr val="tx1"/>
                </a:solidFill>
                <a:effectLst/>
                <a:latin typeface="+mn-lt"/>
                <a:ea typeface="+mn-ea"/>
                <a:cs typeface="+mn-cs"/>
              </a:rPr>
              <a:t>This past year, OSC served 1,358 distinct students, faculty and staff members across 26 Ohio universities. As part of our expanding training programs, we had 218 people attend eight individual training opportunities throughout the year. We also saw a huge increase in classroom use of our resources.</a:t>
            </a:r>
          </a:p>
        </p:txBody>
      </p:sp>
      <p:sp>
        <p:nvSpPr>
          <p:cNvPr id="4" name="Slide Number Placeholder 3"/>
          <p:cNvSpPr>
            <a:spLocks noGrp="1"/>
          </p:cNvSpPr>
          <p:nvPr>
            <p:ph type="sldNum" sz="quarter" idx="10"/>
          </p:nvPr>
        </p:nvSpPr>
        <p:spPr/>
        <p:txBody>
          <a:bodyPr/>
          <a:lstStyle/>
          <a:p>
            <a:fld id="{83E69F90-08E4-CD44-A69C-C7795922E440}" type="slidenum">
              <a:rPr lang="en-US" smtClean="0"/>
              <a:t>21</a:t>
            </a:fld>
            <a:endParaRPr lang="en-US"/>
          </a:p>
        </p:txBody>
      </p:sp>
    </p:spTree>
    <p:extLst>
      <p:ext uri="{BB962C8B-B14F-4D97-AF65-F5344CB8AC3E}">
        <p14:creationId xmlns:p14="http://schemas.microsoft.com/office/powerpoint/2010/main" val="14613399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The Ohio Supercomputer Center empowers a wide array of groundbreaking innovation and economic development activities in the fields of bioscience, advanced materials, data exploitation and other areas of state focus by providing a powerful high performance computing, research and educational </a:t>
            </a:r>
            <a:r>
              <a:rPr lang="en-US" sz="1200" kern="1200" err="1">
                <a:solidFill>
                  <a:schemeClr val="tx1"/>
                </a:solidFill>
                <a:effectLst/>
                <a:latin typeface="+mn-lt"/>
                <a:ea typeface="+mn-ea"/>
                <a:cs typeface="+mn-cs"/>
              </a:rPr>
              <a:t>cyberinfrastructure</a:t>
            </a:r>
            <a:r>
              <a:rPr lang="en-US" sz="1200" kern="1200">
                <a:solidFill>
                  <a:schemeClr val="tx1"/>
                </a:solidFill>
                <a:effectLst/>
                <a:latin typeface="+mn-lt"/>
                <a:ea typeface="+mn-ea"/>
                <a:cs typeface="+mn-cs"/>
              </a:rPr>
              <a:t> for a diverse statewide/regional constituency.</a:t>
            </a:r>
          </a:p>
          <a:p>
            <a:r>
              <a:rPr lang="en-US" sz="1200" kern="1200">
                <a:solidFill>
                  <a:schemeClr val="tx1"/>
                </a:solidFill>
                <a:effectLst/>
                <a:latin typeface="+mn-lt"/>
                <a:ea typeface="+mn-ea"/>
                <a:cs typeface="+mn-cs"/>
              </a:rPr>
              <a:t> </a:t>
            </a:r>
          </a:p>
          <a:p>
            <a:r>
              <a:rPr lang="en-US" sz="1200" kern="1200">
                <a:solidFill>
                  <a:schemeClr val="tx1"/>
                </a:solidFill>
                <a:effectLst/>
                <a:latin typeface="+mn-lt"/>
                <a:ea typeface="+mn-ea"/>
                <a:cs typeface="+mn-cs"/>
              </a:rPr>
              <a:t>As a unique resource to the state, Ohio’s academic, healthcare and industrial researchers continue to turn to OSC as a key partner for scientific discovery. </a:t>
            </a:r>
          </a:p>
          <a:p>
            <a:r>
              <a:rPr lang="en-US" sz="1200" kern="1200">
                <a:solidFill>
                  <a:schemeClr val="tx1"/>
                </a:solidFill>
                <a:effectLst/>
                <a:latin typeface="+mn-lt"/>
                <a:ea typeface="+mn-ea"/>
                <a:cs typeface="+mn-cs"/>
              </a:rPr>
              <a:t> </a:t>
            </a:r>
          </a:p>
          <a:p>
            <a:r>
              <a:rPr lang="en-US" sz="1200" kern="1200">
                <a:solidFill>
                  <a:schemeClr val="tx1"/>
                </a:solidFill>
                <a:effectLst/>
                <a:latin typeface="+mn-lt"/>
                <a:ea typeface="+mn-ea"/>
                <a:cs typeface="+mn-cs"/>
              </a:rPr>
              <a:t>This past year, OSC served 1,358 distinct students, faculty and staff members across 26 Ohio universities. As part of our expanding training programs, we had 218 people attend eight individual training opportunities throughout the year. We also saw a huge increase in classroom use of our resources.</a:t>
            </a:r>
          </a:p>
        </p:txBody>
      </p:sp>
      <p:sp>
        <p:nvSpPr>
          <p:cNvPr id="4" name="Slide Number Placeholder 3"/>
          <p:cNvSpPr>
            <a:spLocks noGrp="1"/>
          </p:cNvSpPr>
          <p:nvPr>
            <p:ph type="sldNum" sz="quarter" idx="10"/>
          </p:nvPr>
        </p:nvSpPr>
        <p:spPr/>
        <p:txBody>
          <a:bodyPr/>
          <a:lstStyle/>
          <a:p>
            <a:fld id="{83E69F90-08E4-CD44-A69C-C7795922E440}" type="slidenum">
              <a:rPr lang="en-US" smtClean="0"/>
              <a:t>22</a:t>
            </a:fld>
            <a:endParaRPr lang="en-US"/>
          </a:p>
        </p:txBody>
      </p:sp>
    </p:spTree>
    <p:extLst>
      <p:ext uri="{BB962C8B-B14F-4D97-AF65-F5344CB8AC3E}">
        <p14:creationId xmlns:p14="http://schemas.microsoft.com/office/powerpoint/2010/main" val="1211507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The Ohio Supercomputer Center empowers a wide array of groundbreaking innovation and economic development activities in the fields of bioscience, advanced materials, data exploitation and other areas of state focus by providing a powerful high performance computing, research and educational </a:t>
            </a:r>
            <a:r>
              <a:rPr lang="en-US" sz="1200" kern="1200" err="1">
                <a:solidFill>
                  <a:schemeClr val="tx1"/>
                </a:solidFill>
                <a:effectLst/>
                <a:latin typeface="+mn-lt"/>
                <a:ea typeface="+mn-ea"/>
                <a:cs typeface="+mn-cs"/>
              </a:rPr>
              <a:t>cyberinfrastructure</a:t>
            </a:r>
            <a:r>
              <a:rPr lang="en-US" sz="1200" kern="1200">
                <a:solidFill>
                  <a:schemeClr val="tx1"/>
                </a:solidFill>
                <a:effectLst/>
                <a:latin typeface="+mn-lt"/>
                <a:ea typeface="+mn-ea"/>
                <a:cs typeface="+mn-cs"/>
              </a:rPr>
              <a:t> for a diverse statewide/regional constituency.</a:t>
            </a:r>
          </a:p>
          <a:p>
            <a:r>
              <a:rPr lang="en-US" sz="1200" kern="1200">
                <a:solidFill>
                  <a:schemeClr val="tx1"/>
                </a:solidFill>
                <a:effectLst/>
                <a:latin typeface="+mn-lt"/>
                <a:ea typeface="+mn-ea"/>
                <a:cs typeface="+mn-cs"/>
              </a:rPr>
              <a:t> </a:t>
            </a:r>
          </a:p>
          <a:p>
            <a:r>
              <a:rPr lang="en-US" sz="1200" kern="1200">
                <a:solidFill>
                  <a:schemeClr val="tx1"/>
                </a:solidFill>
                <a:effectLst/>
                <a:latin typeface="+mn-lt"/>
                <a:ea typeface="+mn-ea"/>
                <a:cs typeface="+mn-cs"/>
              </a:rPr>
              <a:t>As a unique resource to the state, Ohio’s academic, healthcare and industrial researchers continue to turn to OSC as a key partner for scientific discovery. </a:t>
            </a:r>
          </a:p>
          <a:p>
            <a:r>
              <a:rPr lang="en-US" sz="1200" kern="1200">
                <a:solidFill>
                  <a:schemeClr val="tx1"/>
                </a:solidFill>
                <a:effectLst/>
                <a:latin typeface="+mn-lt"/>
                <a:ea typeface="+mn-ea"/>
                <a:cs typeface="+mn-cs"/>
              </a:rPr>
              <a:t> </a:t>
            </a:r>
          </a:p>
          <a:p>
            <a:r>
              <a:rPr lang="en-US" sz="1200" kern="1200">
                <a:solidFill>
                  <a:schemeClr val="tx1"/>
                </a:solidFill>
                <a:effectLst/>
                <a:latin typeface="+mn-lt"/>
                <a:ea typeface="+mn-ea"/>
                <a:cs typeface="+mn-cs"/>
              </a:rPr>
              <a:t>This past year, OSC served 1,358 distinct students, faculty and staff members across 26 Ohio universities. As part of our expanding training programs, we had 218 people attend eight individual training opportunities throughout the year. We also saw a huge increase in classroom use of our resources.</a:t>
            </a:r>
          </a:p>
        </p:txBody>
      </p:sp>
      <p:sp>
        <p:nvSpPr>
          <p:cNvPr id="4" name="Slide Number Placeholder 3"/>
          <p:cNvSpPr>
            <a:spLocks noGrp="1"/>
          </p:cNvSpPr>
          <p:nvPr>
            <p:ph type="sldNum" sz="quarter" idx="10"/>
          </p:nvPr>
        </p:nvSpPr>
        <p:spPr/>
        <p:txBody>
          <a:bodyPr/>
          <a:lstStyle/>
          <a:p>
            <a:fld id="{83E69F90-08E4-CD44-A69C-C7795922E440}" type="slidenum">
              <a:rPr lang="en-US" smtClean="0"/>
              <a:t>3</a:t>
            </a:fld>
            <a:endParaRPr lang="en-US"/>
          </a:p>
        </p:txBody>
      </p:sp>
    </p:spTree>
    <p:extLst>
      <p:ext uri="{BB962C8B-B14F-4D97-AF65-F5344CB8AC3E}">
        <p14:creationId xmlns:p14="http://schemas.microsoft.com/office/powerpoint/2010/main" val="2437071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The Ohio Supercomputer Center empowers a wide array of groundbreaking innovation and economic development activities in the fields of bioscience, advanced materials, data exploitation and other areas of state focus by providing a powerful high performance computing, research and educational </a:t>
            </a:r>
            <a:r>
              <a:rPr lang="en-US" sz="1200" kern="1200" err="1">
                <a:solidFill>
                  <a:schemeClr val="tx1"/>
                </a:solidFill>
                <a:effectLst/>
                <a:latin typeface="+mn-lt"/>
                <a:ea typeface="+mn-ea"/>
                <a:cs typeface="+mn-cs"/>
              </a:rPr>
              <a:t>cyberinfrastructure</a:t>
            </a:r>
            <a:r>
              <a:rPr lang="en-US" sz="1200" kern="1200">
                <a:solidFill>
                  <a:schemeClr val="tx1"/>
                </a:solidFill>
                <a:effectLst/>
                <a:latin typeface="+mn-lt"/>
                <a:ea typeface="+mn-ea"/>
                <a:cs typeface="+mn-cs"/>
              </a:rPr>
              <a:t> for a diverse statewide/regional constituency.</a:t>
            </a:r>
          </a:p>
          <a:p>
            <a:r>
              <a:rPr lang="en-US" sz="1200" kern="1200">
                <a:solidFill>
                  <a:schemeClr val="tx1"/>
                </a:solidFill>
                <a:effectLst/>
                <a:latin typeface="+mn-lt"/>
                <a:ea typeface="+mn-ea"/>
                <a:cs typeface="+mn-cs"/>
              </a:rPr>
              <a:t> </a:t>
            </a:r>
          </a:p>
          <a:p>
            <a:r>
              <a:rPr lang="en-US" sz="1200" kern="1200">
                <a:solidFill>
                  <a:schemeClr val="tx1"/>
                </a:solidFill>
                <a:effectLst/>
                <a:latin typeface="+mn-lt"/>
                <a:ea typeface="+mn-ea"/>
                <a:cs typeface="+mn-cs"/>
              </a:rPr>
              <a:t>As a unique resource to the state, Ohio’s academic, healthcare and industrial researchers continue to turn to OSC as a key partner for scientific discovery. </a:t>
            </a:r>
          </a:p>
          <a:p>
            <a:r>
              <a:rPr lang="en-US" sz="1200" kern="1200">
                <a:solidFill>
                  <a:schemeClr val="tx1"/>
                </a:solidFill>
                <a:effectLst/>
                <a:latin typeface="+mn-lt"/>
                <a:ea typeface="+mn-ea"/>
                <a:cs typeface="+mn-cs"/>
              </a:rPr>
              <a:t> </a:t>
            </a:r>
          </a:p>
          <a:p>
            <a:r>
              <a:rPr lang="en-US" sz="1200" kern="1200">
                <a:solidFill>
                  <a:schemeClr val="tx1"/>
                </a:solidFill>
                <a:effectLst/>
                <a:latin typeface="+mn-lt"/>
                <a:ea typeface="+mn-ea"/>
                <a:cs typeface="+mn-cs"/>
              </a:rPr>
              <a:t>This past year, OSC served 1,358 distinct students, faculty and staff members across 26 Ohio universities. As part of our expanding training programs, we had 218 people attend eight individual training opportunities throughout the year. We also saw a huge increase in classroom use of our resources.</a:t>
            </a:r>
          </a:p>
        </p:txBody>
      </p:sp>
      <p:sp>
        <p:nvSpPr>
          <p:cNvPr id="4" name="Slide Number Placeholder 3"/>
          <p:cNvSpPr>
            <a:spLocks noGrp="1"/>
          </p:cNvSpPr>
          <p:nvPr>
            <p:ph type="sldNum" sz="quarter" idx="10"/>
          </p:nvPr>
        </p:nvSpPr>
        <p:spPr/>
        <p:txBody>
          <a:bodyPr/>
          <a:lstStyle/>
          <a:p>
            <a:fld id="{83E69F90-08E4-CD44-A69C-C7795922E440}" type="slidenum">
              <a:rPr lang="en-US" smtClean="0"/>
              <a:t>4</a:t>
            </a:fld>
            <a:endParaRPr lang="en-US"/>
          </a:p>
        </p:txBody>
      </p:sp>
    </p:spTree>
    <p:extLst>
      <p:ext uri="{BB962C8B-B14F-4D97-AF65-F5344CB8AC3E}">
        <p14:creationId xmlns:p14="http://schemas.microsoft.com/office/powerpoint/2010/main" val="4060219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The Ohio Supercomputer Center empowers a wide array of groundbreaking innovation and economic development activities in the fields of bioscience, advanced materials, data exploitation and other areas of state focus by providing a powerful high performance computing, research and educational </a:t>
            </a:r>
            <a:r>
              <a:rPr lang="en-US" sz="1200" kern="1200" err="1">
                <a:solidFill>
                  <a:schemeClr val="tx1"/>
                </a:solidFill>
                <a:effectLst/>
                <a:latin typeface="+mn-lt"/>
                <a:ea typeface="+mn-ea"/>
                <a:cs typeface="+mn-cs"/>
              </a:rPr>
              <a:t>cyberinfrastructure</a:t>
            </a:r>
            <a:r>
              <a:rPr lang="en-US" sz="1200" kern="1200">
                <a:solidFill>
                  <a:schemeClr val="tx1"/>
                </a:solidFill>
                <a:effectLst/>
                <a:latin typeface="+mn-lt"/>
                <a:ea typeface="+mn-ea"/>
                <a:cs typeface="+mn-cs"/>
              </a:rPr>
              <a:t> for a diverse statewide/regional constituency.</a:t>
            </a:r>
          </a:p>
          <a:p>
            <a:r>
              <a:rPr lang="en-US" sz="1200" kern="1200">
                <a:solidFill>
                  <a:schemeClr val="tx1"/>
                </a:solidFill>
                <a:effectLst/>
                <a:latin typeface="+mn-lt"/>
                <a:ea typeface="+mn-ea"/>
                <a:cs typeface="+mn-cs"/>
              </a:rPr>
              <a:t> </a:t>
            </a:r>
          </a:p>
          <a:p>
            <a:r>
              <a:rPr lang="en-US" sz="1200" kern="1200">
                <a:solidFill>
                  <a:schemeClr val="tx1"/>
                </a:solidFill>
                <a:effectLst/>
                <a:latin typeface="+mn-lt"/>
                <a:ea typeface="+mn-ea"/>
                <a:cs typeface="+mn-cs"/>
              </a:rPr>
              <a:t>As a unique resource to the state, Ohio’s academic, healthcare and industrial researchers continue to turn to OSC as a key partner for scientific discovery. </a:t>
            </a:r>
          </a:p>
          <a:p>
            <a:r>
              <a:rPr lang="en-US" sz="1200" kern="1200">
                <a:solidFill>
                  <a:schemeClr val="tx1"/>
                </a:solidFill>
                <a:effectLst/>
                <a:latin typeface="+mn-lt"/>
                <a:ea typeface="+mn-ea"/>
                <a:cs typeface="+mn-cs"/>
              </a:rPr>
              <a:t> </a:t>
            </a:r>
          </a:p>
          <a:p>
            <a:r>
              <a:rPr lang="en-US" sz="1200" kern="1200">
                <a:solidFill>
                  <a:schemeClr val="tx1"/>
                </a:solidFill>
                <a:effectLst/>
                <a:latin typeface="+mn-lt"/>
                <a:ea typeface="+mn-ea"/>
                <a:cs typeface="+mn-cs"/>
              </a:rPr>
              <a:t>This past year, OSC served 1,358 distinct students, faculty and staff members across 26 Ohio universities. As part of our expanding training programs, we had 218 people attend eight individual training opportunities throughout the year. We also saw a huge increase in classroom use of our resources.</a:t>
            </a:r>
          </a:p>
        </p:txBody>
      </p:sp>
      <p:sp>
        <p:nvSpPr>
          <p:cNvPr id="4" name="Slide Number Placeholder 3"/>
          <p:cNvSpPr>
            <a:spLocks noGrp="1"/>
          </p:cNvSpPr>
          <p:nvPr>
            <p:ph type="sldNum" sz="quarter" idx="10"/>
          </p:nvPr>
        </p:nvSpPr>
        <p:spPr/>
        <p:txBody>
          <a:bodyPr/>
          <a:lstStyle/>
          <a:p>
            <a:fld id="{83E69F90-08E4-CD44-A69C-C7795922E440}" type="slidenum">
              <a:rPr lang="en-US" smtClean="0"/>
              <a:t>5</a:t>
            </a:fld>
            <a:endParaRPr lang="en-US"/>
          </a:p>
        </p:txBody>
      </p:sp>
    </p:spTree>
    <p:extLst>
      <p:ext uri="{BB962C8B-B14F-4D97-AF65-F5344CB8AC3E}">
        <p14:creationId xmlns:p14="http://schemas.microsoft.com/office/powerpoint/2010/main" val="4145899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The Ohio Supercomputer Center empowers a wide array of groundbreaking innovation and economic development activities in the fields of bioscience, advanced materials, data exploitation and other areas of state focus by providing a powerful high performance computing, research and educational </a:t>
            </a:r>
            <a:r>
              <a:rPr lang="en-US" sz="1200" kern="1200" err="1">
                <a:solidFill>
                  <a:schemeClr val="tx1"/>
                </a:solidFill>
                <a:effectLst/>
                <a:latin typeface="+mn-lt"/>
                <a:ea typeface="+mn-ea"/>
                <a:cs typeface="+mn-cs"/>
              </a:rPr>
              <a:t>cyberinfrastructure</a:t>
            </a:r>
            <a:r>
              <a:rPr lang="en-US" sz="1200" kern="1200">
                <a:solidFill>
                  <a:schemeClr val="tx1"/>
                </a:solidFill>
                <a:effectLst/>
                <a:latin typeface="+mn-lt"/>
                <a:ea typeface="+mn-ea"/>
                <a:cs typeface="+mn-cs"/>
              </a:rPr>
              <a:t> for a diverse statewide/regional constituency.</a:t>
            </a:r>
          </a:p>
          <a:p>
            <a:r>
              <a:rPr lang="en-US" sz="1200" kern="1200">
                <a:solidFill>
                  <a:schemeClr val="tx1"/>
                </a:solidFill>
                <a:effectLst/>
                <a:latin typeface="+mn-lt"/>
                <a:ea typeface="+mn-ea"/>
                <a:cs typeface="+mn-cs"/>
              </a:rPr>
              <a:t> </a:t>
            </a:r>
          </a:p>
          <a:p>
            <a:r>
              <a:rPr lang="en-US" sz="1200" kern="1200">
                <a:solidFill>
                  <a:schemeClr val="tx1"/>
                </a:solidFill>
                <a:effectLst/>
                <a:latin typeface="+mn-lt"/>
                <a:ea typeface="+mn-ea"/>
                <a:cs typeface="+mn-cs"/>
              </a:rPr>
              <a:t>As a unique resource to the state, Ohio’s academic, healthcare and industrial researchers continue to turn to OSC as a key partner for scientific discovery. </a:t>
            </a:r>
          </a:p>
          <a:p>
            <a:r>
              <a:rPr lang="en-US" sz="1200" kern="1200">
                <a:solidFill>
                  <a:schemeClr val="tx1"/>
                </a:solidFill>
                <a:effectLst/>
                <a:latin typeface="+mn-lt"/>
                <a:ea typeface="+mn-ea"/>
                <a:cs typeface="+mn-cs"/>
              </a:rPr>
              <a:t> </a:t>
            </a:r>
          </a:p>
          <a:p>
            <a:r>
              <a:rPr lang="en-US" sz="1200" kern="1200">
                <a:solidFill>
                  <a:schemeClr val="tx1"/>
                </a:solidFill>
                <a:effectLst/>
                <a:latin typeface="+mn-lt"/>
                <a:ea typeface="+mn-ea"/>
                <a:cs typeface="+mn-cs"/>
              </a:rPr>
              <a:t>This past year, OSC served 1,358 distinct students, faculty and staff members across 26 Ohio universities. As part of our expanding training programs, we had 218 people attend eight individual training opportunities throughout the year. We also saw a huge increase in classroom use of our resources.</a:t>
            </a:r>
          </a:p>
        </p:txBody>
      </p:sp>
      <p:sp>
        <p:nvSpPr>
          <p:cNvPr id="4" name="Slide Number Placeholder 3"/>
          <p:cNvSpPr>
            <a:spLocks noGrp="1"/>
          </p:cNvSpPr>
          <p:nvPr>
            <p:ph type="sldNum" sz="quarter" idx="10"/>
          </p:nvPr>
        </p:nvSpPr>
        <p:spPr/>
        <p:txBody>
          <a:bodyPr/>
          <a:lstStyle/>
          <a:p>
            <a:fld id="{83E69F90-08E4-CD44-A69C-C7795922E440}" type="slidenum">
              <a:rPr lang="en-US" smtClean="0"/>
              <a:t>6</a:t>
            </a:fld>
            <a:endParaRPr lang="en-US"/>
          </a:p>
        </p:txBody>
      </p:sp>
    </p:spTree>
    <p:extLst>
      <p:ext uri="{BB962C8B-B14F-4D97-AF65-F5344CB8AC3E}">
        <p14:creationId xmlns:p14="http://schemas.microsoft.com/office/powerpoint/2010/main" val="2306994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The Ohio Supercomputer Center empowers a wide array of groundbreaking innovation and economic development activities in the fields of bioscience, advanced materials, data exploitation and other areas of state focus by providing a powerful high performance computing, research and educational </a:t>
            </a:r>
            <a:r>
              <a:rPr lang="en-US" sz="1200" kern="1200" err="1">
                <a:solidFill>
                  <a:schemeClr val="tx1"/>
                </a:solidFill>
                <a:effectLst/>
                <a:latin typeface="+mn-lt"/>
                <a:ea typeface="+mn-ea"/>
                <a:cs typeface="+mn-cs"/>
              </a:rPr>
              <a:t>cyberinfrastructure</a:t>
            </a:r>
            <a:r>
              <a:rPr lang="en-US" sz="1200" kern="1200">
                <a:solidFill>
                  <a:schemeClr val="tx1"/>
                </a:solidFill>
                <a:effectLst/>
                <a:latin typeface="+mn-lt"/>
                <a:ea typeface="+mn-ea"/>
                <a:cs typeface="+mn-cs"/>
              </a:rPr>
              <a:t> for a diverse statewide/regional constituency.</a:t>
            </a:r>
          </a:p>
          <a:p>
            <a:r>
              <a:rPr lang="en-US" sz="1200" kern="1200">
                <a:solidFill>
                  <a:schemeClr val="tx1"/>
                </a:solidFill>
                <a:effectLst/>
                <a:latin typeface="+mn-lt"/>
                <a:ea typeface="+mn-ea"/>
                <a:cs typeface="+mn-cs"/>
              </a:rPr>
              <a:t> </a:t>
            </a:r>
          </a:p>
          <a:p>
            <a:r>
              <a:rPr lang="en-US" sz="1200" kern="1200">
                <a:solidFill>
                  <a:schemeClr val="tx1"/>
                </a:solidFill>
                <a:effectLst/>
                <a:latin typeface="+mn-lt"/>
                <a:ea typeface="+mn-ea"/>
                <a:cs typeface="+mn-cs"/>
              </a:rPr>
              <a:t>As a unique resource to the state, Ohio’s academic, healthcare and industrial researchers continue to turn to OSC as a key partner for scientific discovery. </a:t>
            </a:r>
          </a:p>
          <a:p>
            <a:r>
              <a:rPr lang="en-US" sz="1200" kern="1200">
                <a:solidFill>
                  <a:schemeClr val="tx1"/>
                </a:solidFill>
                <a:effectLst/>
                <a:latin typeface="+mn-lt"/>
                <a:ea typeface="+mn-ea"/>
                <a:cs typeface="+mn-cs"/>
              </a:rPr>
              <a:t> </a:t>
            </a:r>
          </a:p>
          <a:p>
            <a:r>
              <a:rPr lang="en-US" sz="1200" kern="1200">
                <a:solidFill>
                  <a:schemeClr val="tx1"/>
                </a:solidFill>
                <a:effectLst/>
                <a:latin typeface="+mn-lt"/>
                <a:ea typeface="+mn-ea"/>
                <a:cs typeface="+mn-cs"/>
              </a:rPr>
              <a:t>This past year, OSC served 1,358 distinct students, faculty and staff members across 26 Ohio universities. As part of our expanding training programs, we had 218 people attend eight individual training opportunities throughout the year. We also saw a huge increase in classroom use of our resources.</a:t>
            </a:r>
          </a:p>
        </p:txBody>
      </p:sp>
      <p:sp>
        <p:nvSpPr>
          <p:cNvPr id="4" name="Slide Number Placeholder 3"/>
          <p:cNvSpPr>
            <a:spLocks noGrp="1"/>
          </p:cNvSpPr>
          <p:nvPr>
            <p:ph type="sldNum" sz="quarter" idx="10"/>
          </p:nvPr>
        </p:nvSpPr>
        <p:spPr/>
        <p:txBody>
          <a:bodyPr/>
          <a:lstStyle/>
          <a:p>
            <a:fld id="{83E69F90-08E4-CD44-A69C-C7795922E440}" type="slidenum">
              <a:rPr lang="en-US" smtClean="0"/>
              <a:t>7</a:t>
            </a:fld>
            <a:endParaRPr lang="en-US"/>
          </a:p>
        </p:txBody>
      </p:sp>
    </p:spTree>
    <p:extLst>
      <p:ext uri="{BB962C8B-B14F-4D97-AF65-F5344CB8AC3E}">
        <p14:creationId xmlns:p14="http://schemas.microsoft.com/office/powerpoint/2010/main" val="1902120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The Ohio Supercomputer Center empowers a wide array of groundbreaking innovation and economic development activities in the fields of bioscience, advanced materials, data exploitation and other areas of state focus by providing a powerful high performance computing, research and educational </a:t>
            </a:r>
            <a:r>
              <a:rPr lang="en-US" sz="1200" kern="1200" err="1">
                <a:solidFill>
                  <a:schemeClr val="tx1"/>
                </a:solidFill>
                <a:effectLst/>
                <a:latin typeface="+mn-lt"/>
                <a:ea typeface="+mn-ea"/>
                <a:cs typeface="+mn-cs"/>
              </a:rPr>
              <a:t>cyberinfrastructure</a:t>
            </a:r>
            <a:r>
              <a:rPr lang="en-US" sz="1200" kern="1200">
                <a:solidFill>
                  <a:schemeClr val="tx1"/>
                </a:solidFill>
                <a:effectLst/>
                <a:latin typeface="+mn-lt"/>
                <a:ea typeface="+mn-ea"/>
                <a:cs typeface="+mn-cs"/>
              </a:rPr>
              <a:t> for a diverse statewide/regional constituency.</a:t>
            </a:r>
          </a:p>
          <a:p>
            <a:r>
              <a:rPr lang="en-US" sz="1200" kern="1200">
                <a:solidFill>
                  <a:schemeClr val="tx1"/>
                </a:solidFill>
                <a:effectLst/>
                <a:latin typeface="+mn-lt"/>
                <a:ea typeface="+mn-ea"/>
                <a:cs typeface="+mn-cs"/>
              </a:rPr>
              <a:t> </a:t>
            </a:r>
          </a:p>
          <a:p>
            <a:r>
              <a:rPr lang="en-US" sz="1200" kern="1200">
                <a:solidFill>
                  <a:schemeClr val="tx1"/>
                </a:solidFill>
                <a:effectLst/>
                <a:latin typeface="+mn-lt"/>
                <a:ea typeface="+mn-ea"/>
                <a:cs typeface="+mn-cs"/>
              </a:rPr>
              <a:t>As a unique resource to the state, Ohio’s academic, healthcare and industrial researchers continue to turn to OSC as a key partner for scientific discovery. </a:t>
            </a:r>
          </a:p>
          <a:p>
            <a:r>
              <a:rPr lang="en-US" sz="1200" kern="1200">
                <a:solidFill>
                  <a:schemeClr val="tx1"/>
                </a:solidFill>
                <a:effectLst/>
                <a:latin typeface="+mn-lt"/>
                <a:ea typeface="+mn-ea"/>
                <a:cs typeface="+mn-cs"/>
              </a:rPr>
              <a:t> </a:t>
            </a:r>
          </a:p>
          <a:p>
            <a:r>
              <a:rPr lang="en-US" sz="1200" kern="1200">
                <a:solidFill>
                  <a:schemeClr val="tx1"/>
                </a:solidFill>
                <a:effectLst/>
                <a:latin typeface="+mn-lt"/>
                <a:ea typeface="+mn-ea"/>
                <a:cs typeface="+mn-cs"/>
              </a:rPr>
              <a:t>This past year, OSC served 1,358 distinct students, faculty and staff members across 26 Ohio universities. As part of our expanding training programs, we had 218 people attend eight individual training opportunities throughout the year. We also saw a huge increase in classroom use of our resources.</a:t>
            </a:r>
          </a:p>
        </p:txBody>
      </p:sp>
      <p:sp>
        <p:nvSpPr>
          <p:cNvPr id="4" name="Slide Number Placeholder 3"/>
          <p:cNvSpPr>
            <a:spLocks noGrp="1"/>
          </p:cNvSpPr>
          <p:nvPr>
            <p:ph type="sldNum" sz="quarter" idx="10"/>
          </p:nvPr>
        </p:nvSpPr>
        <p:spPr/>
        <p:txBody>
          <a:bodyPr/>
          <a:lstStyle/>
          <a:p>
            <a:fld id="{83E69F90-08E4-CD44-A69C-C7795922E440}" type="slidenum">
              <a:rPr lang="en-US" smtClean="0"/>
              <a:t>9</a:t>
            </a:fld>
            <a:endParaRPr lang="en-US"/>
          </a:p>
        </p:txBody>
      </p:sp>
    </p:spTree>
    <p:extLst>
      <p:ext uri="{BB962C8B-B14F-4D97-AF65-F5344CB8AC3E}">
        <p14:creationId xmlns:p14="http://schemas.microsoft.com/office/powerpoint/2010/main" val="4149234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The Ohio Supercomputer Center empowers a wide array of groundbreaking innovation and economic development activities in the fields of bioscience, advanced materials, data exploitation and other areas of state focus by providing a powerful high performance computing, research and educational </a:t>
            </a:r>
            <a:r>
              <a:rPr lang="en-US" sz="1200" kern="1200" err="1">
                <a:solidFill>
                  <a:schemeClr val="tx1"/>
                </a:solidFill>
                <a:effectLst/>
                <a:latin typeface="+mn-lt"/>
                <a:ea typeface="+mn-ea"/>
                <a:cs typeface="+mn-cs"/>
              </a:rPr>
              <a:t>cyberinfrastructure</a:t>
            </a:r>
            <a:r>
              <a:rPr lang="en-US" sz="1200" kern="1200">
                <a:solidFill>
                  <a:schemeClr val="tx1"/>
                </a:solidFill>
                <a:effectLst/>
                <a:latin typeface="+mn-lt"/>
                <a:ea typeface="+mn-ea"/>
                <a:cs typeface="+mn-cs"/>
              </a:rPr>
              <a:t> for a diverse statewide/regional constituency.</a:t>
            </a:r>
          </a:p>
          <a:p>
            <a:r>
              <a:rPr lang="en-US" sz="1200" kern="1200">
                <a:solidFill>
                  <a:schemeClr val="tx1"/>
                </a:solidFill>
                <a:effectLst/>
                <a:latin typeface="+mn-lt"/>
                <a:ea typeface="+mn-ea"/>
                <a:cs typeface="+mn-cs"/>
              </a:rPr>
              <a:t> </a:t>
            </a:r>
          </a:p>
          <a:p>
            <a:r>
              <a:rPr lang="en-US" sz="1200" kern="1200">
                <a:solidFill>
                  <a:schemeClr val="tx1"/>
                </a:solidFill>
                <a:effectLst/>
                <a:latin typeface="+mn-lt"/>
                <a:ea typeface="+mn-ea"/>
                <a:cs typeface="+mn-cs"/>
              </a:rPr>
              <a:t>As a unique resource to the state, Ohio’s academic, healthcare and industrial researchers continue to turn to OSC as a key partner for scientific discovery. </a:t>
            </a:r>
          </a:p>
          <a:p>
            <a:r>
              <a:rPr lang="en-US" sz="1200" kern="1200">
                <a:solidFill>
                  <a:schemeClr val="tx1"/>
                </a:solidFill>
                <a:effectLst/>
                <a:latin typeface="+mn-lt"/>
                <a:ea typeface="+mn-ea"/>
                <a:cs typeface="+mn-cs"/>
              </a:rPr>
              <a:t> </a:t>
            </a:r>
          </a:p>
          <a:p>
            <a:r>
              <a:rPr lang="en-US" sz="1200" kern="1200">
                <a:solidFill>
                  <a:schemeClr val="tx1"/>
                </a:solidFill>
                <a:effectLst/>
                <a:latin typeface="+mn-lt"/>
                <a:ea typeface="+mn-ea"/>
                <a:cs typeface="+mn-cs"/>
              </a:rPr>
              <a:t>This past year, OSC served 1,358 distinct students, faculty and staff members across 26 Ohio universities. As part of our expanding training programs, we had 218 people attend eight individual training opportunities throughout the year. We also saw a huge increase in classroom use of our resources.</a:t>
            </a:r>
          </a:p>
        </p:txBody>
      </p:sp>
      <p:sp>
        <p:nvSpPr>
          <p:cNvPr id="4" name="Slide Number Placeholder 3"/>
          <p:cNvSpPr>
            <a:spLocks noGrp="1"/>
          </p:cNvSpPr>
          <p:nvPr>
            <p:ph type="sldNum" sz="quarter" idx="10"/>
          </p:nvPr>
        </p:nvSpPr>
        <p:spPr/>
        <p:txBody>
          <a:bodyPr/>
          <a:lstStyle/>
          <a:p>
            <a:fld id="{83E69F90-08E4-CD44-A69C-C7795922E440}" type="slidenum">
              <a:rPr lang="en-US" smtClean="0"/>
              <a:t>10</a:t>
            </a:fld>
            <a:endParaRPr lang="en-US"/>
          </a:p>
        </p:txBody>
      </p:sp>
    </p:spTree>
    <p:extLst>
      <p:ext uri="{BB962C8B-B14F-4D97-AF65-F5344CB8AC3E}">
        <p14:creationId xmlns:p14="http://schemas.microsoft.com/office/powerpoint/2010/main" val="2445937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The Ohio Supercomputer Center empowers a wide array of groundbreaking innovation and economic development activities in the fields of bioscience, advanced materials, data exploitation and other areas of state focus by providing a powerful high performance computing, research and educational </a:t>
            </a:r>
            <a:r>
              <a:rPr lang="en-US" sz="1200" kern="1200" err="1">
                <a:solidFill>
                  <a:schemeClr val="tx1"/>
                </a:solidFill>
                <a:effectLst/>
                <a:latin typeface="+mn-lt"/>
                <a:ea typeface="+mn-ea"/>
                <a:cs typeface="+mn-cs"/>
              </a:rPr>
              <a:t>cyberinfrastructure</a:t>
            </a:r>
            <a:r>
              <a:rPr lang="en-US" sz="1200" kern="1200">
                <a:solidFill>
                  <a:schemeClr val="tx1"/>
                </a:solidFill>
                <a:effectLst/>
                <a:latin typeface="+mn-lt"/>
                <a:ea typeface="+mn-ea"/>
                <a:cs typeface="+mn-cs"/>
              </a:rPr>
              <a:t> for a diverse statewide/regional constituency.</a:t>
            </a:r>
          </a:p>
          <a:p>
            <a:r>
              <a:rPr lang="en-US" sz="1200" kern="1200">
                <a:solidFill>
                  <a:schemeClr val="tx1"/>
                </a:solidFill>
                <a:effectLst/>
                <a:latin typeface="+mn-lt"/>
                <a:ea typeface="+mn-ea"/>
                <a:cs typeface="+mn-cs"/>
              </a:rPr>
              <a:t> </a:t>
            </a:r>
          </a:p>
          <a:p>
            <a:r>
              <a:rPr lang="en-US" sz="1200" kern="1200">
                <a:solidFill>
                  <a:schemeClr val="tx1"/>
                </a:solidFill>
                <a:effectLst/>
                <a:latin typeface="+mn-lt"/>
                <a:ea typeface="+mn-ea"/>
                <a:cs typeface="+mn-cs"/>
              </a:rPr>
              <a:t>As a unique resource to the state, Ohio’s academic, healthcare and industrial researchers continue to turn to OSC as a key partner for scientific discovery. </a:t>
            </a:r>
          </a:p>
          <a:p>
            <a:r>
              <a:rPr lang="en-US" sz="1200" kern="1200">
                <a:solidFill>
                  <a:schemeClr val="tx1"/>
                </a:solidFill>
                <a:effectLst/>
                <a:latin typeface="+mn-lt"/>
                <a:ea typeface="+mn-ea"/>
                <a:cs typeface="+mn-cs"/>
              </a:rPr>
              <a:t> </a:t>
            </a:r>
          </a:p>
          <a:p>
            <a:r>
              <a:rPr lang="en-US" sz="1200" kern="1200">
                <a:solidFill>
                  <a:schemeClr val="tx1"/>
                </a:solidFill>
                <a:effectLst/>
                <a:latin typeface="+mn-lt"/>
                <a:ea typeface="+mn-ea"/>
                <a:cs typeface="+mn-cs"/>
              </a:rPr>
              <a:t>This past year, OSC served 1,358 distinct students, faculty and staff members across 26 Ohio universities. As part of our expanding training programs, we had 218 people attend eight individual training opportunities throughout the year. We also saw a huge increase in classroom use of our resources.</a:t>
            </a:r>
          </a:p>
        </p:txBody>
      </p:sp>
      <p:sp>
        <p:nvSpPr>
          <p:cNvPr id="4" name="Slide Number Placeholder 3"/>
          <p:cNvSpPr>
            <a:spLocks noGrp="1"/>
          </p:cNvSpPr>
          <p:nvPr>
            <p:ph type="sldNum" sz="quarter" idx="10"/>
          </p:nvPr>
        </p:nvSpPr>
        <p:spPr/>
        <p:txBody>
          <a:bodyPr/>
          <a:lstStyle/>
          <a:p>
            <a:fld id="{83E69F90-08E4-CD44-A69C-C7795922E440}" type="slidenum">
              <a:rPr lang="en-US" smtClean="0"/>
              <a:t>11</a:t>
            </a:fld>
            <a:endParaRPr lang="en-US"/>
          </a:p>
        </p:txBody>
      </p:sp>
    </p:spTree>
    <p:extLst>
      <p:ext uri="{BB962C8B-B14F-4D97-AF65-F5344CB8AC3E}">
        <p14:creationId xmlns:p14="http://schemas.microsoft.com/office/powerpoint/2010/main" val="36885997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pattFill prst="pct5">
          <a:fgClr>
            <a:srgbClr val="F9C800"/>
          </a:fgClr>
          <a:bgClr>
            <a:schemeClr val="accent1">
              <a:lumMod val="75000"/>
            </a:schemeClr>
          </a:bgClr>
        </a:pattFill>
        <a:effectLst/>
      </p:bgPr>
    </p:bg>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pattFill prst="wdUpDiag">
            <a:fgClr>
              <a:srgbClr val="8BB8E3"/>
            </a:fgClr>
            <a:bgClr>
              <a:srgbClr val="6CACE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OSC_icon_P.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83888" y="6151563"/>
            <a:ext cx="626235" cy="626235"/>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defRPr sz="6000" b="1">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Date Placeholder 4"/>
          <p:cNvSpPr>
            <a:spLocks noGrp="1"/>
          </p:cNvSpPr>
          <p:nvPr>
            <p:ph type="dt" sz="half" idx="10"/>
          </p:nvPr>
        </p:nvSpPr>
        <p:spPr>
          <a:xfrm>
            <a:off x="1506510" y="6356350"/>
            <a:ext cx="2743200" cy="365125"/>
          </a:xfrm>
          <a:prstGeom prst="rect">
            <a:avLst/>
          </a:prstGeom>
        </p:spPr>
        <p:txBody>
          <a:bodyPr/>
          <a:lstStyle>
            <a:lvl1pPr>
              <a:defRPr sz="1000"/>
            </a:lvl1pPr>
          </a:lstStyle>
          <a:p>
            <a:fld id="{46F4CDF7-1D8E-FF4E-86C3-54E4B2FAAA7D}" type="datetime1">
              <a:rPr lang="en-US" smtClean="0"/>
              <a:t>5/27/2022</a:t>
            </a:fld>
            <a:endParaRPr lang="en-US"/>
          </a:p>
        </p:txBody>
      </p:sp>
      <p:sp>
        <p:nvSpPr>
          <p:cNvPr id="10" name="Slide Number Placeholder 6"/>
          <p:cNvSpPr>
            <a:spLocks noGrp="1"/>
          </p:cNvSpPr>
          <p:nvPr>
            <p:ph type="sldNum" sz="quarter" idx="12"/>
          </p:nvPr>
        </p:nvSpPr>
        <p:spPr>
          <a:xfrm>
            <a:off x="4719552" y="6356350"/>
            <a:ext cx="2743200" cy="365125"/>
          </a:xfrm>
          <a:prstGeom prst="rect">
            <a:avLst/>
          </a:prstGeom>
        </p:spPr>
        <p:txBody>
          <a:bodyPr/>
          <a:lstStyle>
            <a:lvl1pPr algn="ctr">
              <a:defRPr sz="1000"/>
            </a:lvl1pPr>
          </a:lstStyle>
          <a:p>
            <a:fld id="{07C1FFC2-478D-7440-ACF4-8CF0E46027E5}" type="slidenum">
              <a:rPr lang="en-US" smtClean="0"/>
              <a:pPr/>
              <a:t>‹#›</a:t>
            </a:fld>
            <a:endParaRPr lang="en-US"/>
          </a:p>
        </p:txBody>
      </p:sp>
    </p:spTree>
    <p:extLst>
      <p:ext uri="{BB962C8B-B14F-4D97-AF65-F5344CB8AC3E}">
        <p14:creationId xmlns:p14="http://schemas.microsoft.com/office/powerpoint/2010/main" val="846930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506511" y="365125"/>
            <a:ext cx="9178978" cy="1325563"/>
          </a:xfrm>
        </p:spPr>
        <p:txBody>
          <a:bodyPr/>
          <a:lstStyle>
            <a:lvl1pPr>
              <a:defRPr b="1">
                <a:solidFill>
                  <a:srgbClr val="6CACE4"/>
                </a:solidFill>
              </a:defRPr>
            </a:lvl1pPr>
          </a:lstStyle>
          <a:p>
            <a:r>
              <a:rPr lang="en-US"/>
              <a:t>Click to edit Master title style</a:t>
            </a:r>
          </a:p>
        </p:txBody>
      </p:sp>
      <p:sp>
        <p:nvSpPr>
          <p:cNvPr id="3" name="Vertical Text Placeholder 2"/>
          <p:cNvSpPr>
            <a:spLocks noGrp="1"/>
          </p:cNvSpPr>
          <p:nvPr>
            <p:ph type="body" orient="vert" idx="1"/>
          </p:nvPr>
        </p:nvSpPr>
        <p:spPr>
          <a:xfrm>
            <a:off x="1506511" y="1825625"/>
            <a:ext cx="9178978" cy="43513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p:cNvSpPr>
            <a:spLocks noGrp="1"/>
          </p:cNvSpPr>
          <p:nvPr>
            <p:ph type="dt" sz="half" idx="10"/>
          </p:nvPr>
        </p:nvSpPr>
        <p:spPr>
          <a:xfrm>
            <a:off x="1506510" y="6356350"/>
            <a:ext cx="2743200" cy="365125"/>
          </a:xfrm>
          <a:prstGeom prst="rect">
            <a:avLst/>
          </a:prstGeom>
        </p:spPr>
        <p:txBody>
          <a:bodyPr/>
          <a:lstStyle>
            <a:lvl1pPr>
              <a:defRPr sz="1000"/>
            </a:lvl1pPr>
          </a:lstStyle>
          <a:p>
            <a:fld id="{4B1D0F33-5B3A-4041-BC7A-386E48AECC2A}" type="datetime1">
              <a:rPr lang="en-US" smtClean="0"/>
              <a:t>5/27/2022</a:t>
            </a:fld>
            <a:endParaRPr lang="en-US"/>
          </a:p>
        </p:txBody>
      </p:sp>
      <p:sp>
        <p:nvSpPr>
          <p:cNvPr id="8" name="Slide Number Placeholder 6"/>
          <p:cNvSpPr>
            <a:spLocks noGrp="1"/>
          </p:cNvSpPr>
          <p:nvPr>
            <p:ph type="sldNum" sz="quarter" idx="12"/>
          </p:nvPr>
        </p:nvSpPr>
        <p:spPr>
          <a:xfrm>
            <a:off x="4719552" y="6356350"/>
            <a:ext cx="2743200" cy="365125"/>
          </a:xfrm>
          <a:prstGeom prst="rect">
            <a:avLst/>
          </a:prstGeom>
        </p:spPr>
        <p:txBody>
          <a:bodyPr/>
          <a:lstStyle>
            <a:lvl1pPr algn="ctr">
              <a:defRPr sz="1000"/>
            </a:lvl1pPr>
          </a:lstStyle>
          <a:p>
            <a:fld id="{07C1FFC2-478D-7440-ACF4-8CF0E46027E5}" type="slidenum">
              <a:rPr lang="en-US" smtClean="0"/>
              <a:pPr/>
              <a:t>‹#›</a:t>
            </a:fld>
            <a:endParaRPr lang="en-US"/>
          </a:p>
        </p:txBody>
      </p:sp>
    </p:spTree>
    <p:extLst>
      <p:ext uri="{BB962C8B-B14F-4D97-AF65-F5344CB8AC3E}">
        <p14:creationId xmlns:p14="http://schemas.microsoft.com/office/powerpoint/2010/main" val="1540383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1948097" cy="5811838"/>
          </a:xfrm>
        </p:spPr>
        <p:txBody>
          <a:bodyPr vert="eaVert"/>
          <a:lstStyle>
            <a:lvl1pPr>
              <a:defRPr b="1">
                <a:solidFill>
                  <a:srgbClr val="6CACE4"/>
                </a:solidFill>
              </a:defRPr>
            </a:lvl1pPr>
          </a:lstStyle>
          <a:p>
            <a:r>
              <a:rPr lang="en-US"/>
              <a:t>Click to edit Master title style</a:t>
            </a:r>
          </a:p>
        </p:txBody>
      </p:sp>
      <p:sp>
        <p:nvSpPr>
          <p:cNvPr id="3" name="Vertical Text Placeholder 2"/>
          <p:cNvSpPr>
            <a:spLocks noGrp="1"/>
          </p:cNvSpPr>
          <p:nvPr>
            <p:ph type="body" orient="vert" idx="1"/>
          </p:nvPr>
        </p:nvSpPr>
        <p:spPr>
          <a:xfrm>
            <a:off x="1506510" y="365125"/>
            <a:ext cx="706599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p:cNvSpPr>
            <a:spLocks noGrp="1"/>
          </p:cNvSpPr>
          <p:nvPr>
            <p:ph type="dt" sz="half" idx="10"/>
          </p:nvPr>
        </p:nvSpPr>
        <p:spPr>
          <a:xfrm>
            <a:off x="1506510" y="6356350"/>
            <a:ext cx="2743200" cy="365125"/>
          </a:xfrm>
          <a:prstGeom prst="rect">
            <a:avLst/>
          </a:prstGeom>
        </p:spPr>
        <p:txBody>
          <a:bodyPr/>
          <a:lstStyle>
            <a:lvl1pPr>
              <a:defRPr sz="1000"/>
            </a:lvl1pPr>
          </a:lstStyle>
          <a:p>
            <a:fld id="{190414B8-383F-8F4C-96DB-AD756D38A789}" type="datetime1">
              <a:rPr lang="en-US" smtClean="0"/>
              <a:t>5/27/2022</a:t>
            </a:fld>
            <a:endParaRPr lang="en-US"/>
          </a:p>
        </p:txBody>
      </p:sp>
      <p:sp>
        <p:nvSpPr>
          <p:cNvPr id="8" name="Slide Number Placeholder 6"/>
          <p:cNvSpPr>
            <a:spLocks noGrp="1"/>
          </p:cNvSpPr>
          <p:nvPr>
            <p:ph type="sldNum" sz="quarter" idx="12"/>
          </p:nvPr>
        </p:nvSpPr>
        <p:spPr>
          <a:xfrm>
            <a:off x="4719552" y="6356350"/>
            <a:ext cx="2743200" cy="365125"/>
          </a:xfrm>
          <a:prstGeom prst="rect">
            <a:avLst/>
          </a:prstGeom>
        </p:spPr>
        <p:txBody>
          <a:bodyPr/>
          <a:lstStyle>
            <a:lvl1pPr algn="ctr">
              <a:defRPr sz="1000"/>
            </a:lvl1pPr>
          </a:lstStyle>
          <a:p>
            <a:fld id="{07C1FFC2-478D-7440-ACF4-8CF0E46027E5}" type="slidenum">
              <a:rPr lang="en-US" smtClean="0"/>
              <a:pPr/>
              <a:t>‹#›</a:t>
            </a:fld>
            <a:endParaRPr lang="en-US"/>
          </a:p>
        </p:txBody>
      </p:sp>
    </p:spTree>
    <p:extLst>
      <p:ext uri="{BB962C8B-B14F-4D97-AF65-F5344CB8AC3E}">
        <p14:creationId xmlns:p14="http://schemas.microsoft.com/office/powerpoint/2010/main" val="3040891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7" name="Rectangle 6"/>
          <p:cNvSpPr/>
          <p:nvPr userDrawn="1"/>
        </p:nvSpPr>
        <p:spPr>
          <a:xfrm>
            <a:off x="0" y="0"/>
            <a:ext cx="12188952" cy="6858000"/>
          </a:xfrm>
          <a:prstGeom prst="rect">
            <a:avLst/>
          </a:prstGeom>
          <a:solidFill>
            <a:srgbClr val="424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2" name="Title 1"/>
          <p:cNvSpPr>
            <a:spLocks noGrp="1"/>
          </p:cNvSpPr>
          <p:nvPr>
            <p:ph type="title"/>
          </p:nvPr>
        </p:nvSpPr>
        <p:spPr>
          <a:xfrm>
            <a:off x="1506511" y="365125"/>
            <a:ext cx="9178978" cy="1325563"/>
          </a:xfrm>
        </p:spPr>
        <p:txBody>
          <a:bodyPr/>
          <a:lstStyle>
            <a:lvl1pPr>
              <a:defRPr b="1">
                <a:solidFill>
                  <a:srgbClr val="6CACE4"/>
                </a:solidFill>
              </a:defRPr>
            </a:lvl1pPr>
          </a:lstStyle>
          <a:p>
            <a:r>
              <a:rPr lang="en-US"/>
              <a:t>Click to edit Master title style</a:t>
            </a:r>
          </a:p>
        </p:txBody>
      </p:sp>
      <p:sp>
        <p:nvSpPr>
          <p:cNvPr id="3" name="Content Placeholder 2"/>
          <p:cNvSpPr>
            <a:spLocks noGrp="1"/>
          </p:cNvSpPr>
          <p:nvPr>
            <p:ph idx="1"/>
          </p:nvPr>
        </p:nvSpPr>
        <p:spPr>
          <a:xfrm>
            <a:off x="1506511" y="1825625"/>
            <a:ext cx="9178978"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11" descr="OSC_icon_P.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83888" y="6151563"/>
            <a:ext cx="626235" cy="626235"/>
          </a:xfrm>
          <a:prstGeom prst="rect">
            <a:avLst/>
          </a:prstGeom>
        </p:spPr>
      </p:pic>
      <p:sp>
        <p:nvSpPr>
          <p:cNvPr id="9" name="Date Placeholder 4"/>
          <p:cNvSpPr>
            <a:spLocks noGrp="1"/>
          </p:cNvSpPr>
          <p:nvPr>
            <p:ph type="dt" sz="half" idx="10"/>
          </p:nvPr>
        </p:nvSpPr>
        <p:spPr>
          <a:xfrm>
            <a:off x="1506510" y="6356350"/>
            <a:ext cx="2743200" cy="365125"/>
          </a:xfrm>
          <a:prstGeom prst="rect">
            <a:avLst/>
          </a:prstGeom>
        </p:spPr>
        <p:txBody>
          <a:bodyPr/>
          <a:lstStyle>
            <a:lvl1pPr>
              <a:defRPr sz="1000"/>
            </a:lvl1pPr>
          </a:lstStyle>
          <a:p>
            <a:fld id="{3631AC00-5826-9A45-B4F9-E1C28B787D80}" type="datetime1">
              <a:rPr lang="en-US" smtClean="0"/>
              <a:t>5/27/2022</a:t>
            </a:fld>
            <a:endParaRPr lang="en-US"/>
          </a:p>
        </p:txBody>
      </p:sp>
      <p:sp>
        <p:nvSpPr>
          <p:cNvPr id="10" name="Slide Number Placeholder 6"/>
          <p:cNvSpPr>
            <a:spLocks noGrp="1"/>
          </p:cNvSpPr>
          <p:nvPr>
            <p:ph type="sldNum" sz="quarter" idx="12"/>
          </p:nvPr>
        </p:nvSpPr>
        <p:spPr>
          <a:xfrm>
            <a:off x="4719552" y="6356350"/>
            <a:ext cx="2743200" cy="365125"/>
          </a:xfrm>
          <a:prstGeom prst="rect">
            <a:avLst/>
          </a:prstGeom>
        </p:spPr>
        <p:txBody>
          <a:bodyPr/>
          <a:lstStyle>
            <a:lvl1pPr algn="ctr">
              <a:defRPr sz="1000"/>
            </a:lvl1pPr>
          </a:lstStyle>
          <a:p>
            <a:fld id="{07C1FFC2-478D-7440-ACF4-8CF0E46027E5}"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7" name="Rectangle 6"/>
          <p:cNvSpPr/>
          <p:nvPr userDrawn="1"/>
        </p:nvSpPr>
        <p:spPr>
          <a:xfrm>
            <a:off x="0" y="0"/>
            <a:ext cx="12188952" cy="6858000"/>
          </a:xfrm>
          <a:prstGeom prst="rect">
            <a:avLst/>
          </a:prstGeom>
          <a:solidFill>
            <a:srgbClr val="424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2" name="Title 1"/>
          <p:cNvSpPr>
            <a:spLocks noGrp="1"/>
          </p:cNvSpPr>
          <p:nvPr>
            <p:ph type="title"/>
          </p:nvPr>
        </p:nvSpPr>
        <p:spPr>
          <a:xfrm>
            <a:off x="1506510" y="365125"/>
            <a:ext cx="9178980" cy="1325563"/>
          </a:xfrm>
        </p:spPr>
        <p:txBody>
          <a:bodyPr/>
          <a:lstStyle>
            <a:lvl1pPr>
              <a:defRPr b="1">
                <a:solidFill>
                  <a:srgbClr val="6CACE4"/>
                </a:solidFill>
              </a:defRPr>
            </a:lvl1pPr>
          </a:lstStyle>
          <a:p>
            <a:r>
              <a:rPr lang="en-US"/>
              <a:t>Click to edit Master title style</a:t>
            </a:r>
          </a:p>
        </p:txBody>
      </p:sp>
      <p:sp>
        <p:nvSpPr>
          <p:cNvPr id="8" name="Content Placeholder 2"/>
          <p:cNvSpPr>
            <a:spLocks noGrp="1"/>
          </p:cNvSpPr>
          <p:nvPr>
            <p:ph sz="half" idx="1"/>
          </p:nvPr>
        </p:nvSpPr>
        <p:spPr>
          <a:xfrm>
            <a:off x="1506510" y="1825625"/>
            <a:ext cx="4354644"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3"/>
          <p:cNvSpPr>
            <a:spLocks noGrp="1"/>
          </p:cNvSpPr>
          <p:nvPr>
            <p:ph sz="half" idx="2"/>
          </p:nvPr>
        </p:nvSpPr>
        <p:spPr>
          <a:xfrm>
            <a:off x="6325849" y="1825625"/>
            <a:ext cx="4359641"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Date Placeholder 4"/>
          <p:cNvSpPr>
            <a:spLocks noGrp="1"/>
          </p:cNvSpPr>
          <p:nvPr>
            <p:ph type="dt" sz="half" idx="10"/>
          </p:nvPr>
        </p:nvSpPr>
        <p:spPr>
          <a:xfrm>
            <a:off x="1506510" y="6356350"/>
            <a:ext cx="2743200" cy="365125"/>
          </a:xfrm>
          <a:prstGeom prst="rect">
            <a:avLst/>
          </a:prstGeom>
        </p:spPr>
        <p:txBody>
          <a:bodyPr/>
          <a:lstStyle>
            <a:lvl1pPr>
              <a:defRPr sz="1000"/>
            </a:lvl1pPr>
          </a:lstStyle>
          <a:p>
            <a:fld id="{FCDE1FD0-A621-3743-81D1-28921EBA1881}" type="datetime1">
              <a:rPr lang="en-US" smtClean="0"/>
              <a:t>5/27/2022</a:t>
            </a:fld>
            <a:endParaRPr lang="en-US"/>
          </a:p>
        </p:txBody>
      </p:sp>
      <p:sp>
        <p:nvSpPr>
          <p:cNvPr id="12" name="Slide Number Placeholder 6"/>
          <p:cNvSpPr>
            <a:spLocks noGrp="1"/>
          </p:cNvSpPr>
          <p:nvPr>
            <p:ph type="sldNum" sz="quarter" idx="12"/>
          </p:nvPr>
        </p:nvSpPr>
        <p:spPr>
          <a:xfrm>
            <a:off x="4719552" y="6356350"/>
            <a:ext cx="2743200" cy="365125"/>
          </a:xfrm>
          <a:prstGeom prst="rect">
            <a:avLst/>
          </a:prstGeom>
        </p:spPr>
        <p:txBody>
          <a:bodyPr/>
          <a:lstStyle>
            <a:lvl1pPr algn="ctr">
              <a:defRPr sz="1000"/>
            </a:lvl1pPr>
          </a:lstStyle>
          <a:p>
            <a:fld id="{07C1FFC2-478D-7440-ACF4-8CF0E46027E5}" type="slidenum">
              <a:rPr lang="en-US" smtClean="0"/>
              <a:pPr/>
              <a:t>‹#›</a:t>
            </a:fld>
            <a:endParaRPr lang="en-US"/>
          </a:p>
        </p:txBody>
      </p:sp>
      <p:pic>
        <p:nvPicPr>
          <p:cNvPr id="14" name="Picture 13" descr="OSC_icon_P.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83888" y="6151563"/>
            <a:ext cx="626235" cy="626235"/>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p:nvPr userDrawn="1"/>
        </p:nvSpPr>
        <p:spPr>
          <a:xfrm>
            <a:off x="0" y="0"/>
            <a:ext cx="12188952" cy="6858000"/>
          </a:xfrm>
          <a:prstGeom prst="rect">
            <a:avLst/>
          </a:prstGeom>
          <a:solidFill>
            <a:srgbClr val="424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2" name="Title 1"/>
          <p:cNvSpPr>
            <a:spLocks noGrp="1"/>
          </p:cNvSpPr>
          <p:nvPr>
            <p:ph type="title"/>
          </p:nvPr>
        </p:nvSpPr>
        <p:spPr>
          <a:xfrm>
            <a:off x="1506511" y="365125"/>
            <a:ext cx="9178978" cy="1325563"/>
          </a:xfrm>
        </p:spPr>
        <p:txBody>
          <a:bodyPr/>
          <a:lstStyle>
            <a:lvl1pPr>
              <a:defRPr b="1">
                <a:solidFill>
                  <a:srgbClr val="6CACE4"/>
                </a:solidFill>
              </a:defRPr>
            </a:lvl1pPr>
          </a:lstStyle>
          <a:p>
            <a:r>
              <a:rPr lang="en-US"/>
              <a:t>Click to edit Master title style</a:t>
            </a:r>
          </a:p>
        </p:txBody>
      </p:sp>
      <p:sp>
        <p:nvSpPr>
          <p:cNvPr id="8" name="Date Placeholder 4"/>
          <p:cNvSpPr>
            <a:spLocks noGrp="1"/>
          </p:cNvSpPr>
          <p:nvPr>
            <p:ph type="dt" sz="half" idx="10"/>
          </p:nvPr>
        </p:nvSpPr>
        <p:spPr>
          <a:xfrm>
            <a:off x="1506510" y="6356350"/>
            <a:ext cx="2743200" cy="365125"/>
          </a:xfrm>
          <a:prstGeom prst="rect">
            <a:avLst/>
          </a:prstGeom>
        </p:spPr>
        <p:txBody>
          <a:bodyPr/>
          <a:lstStyle>
            <a:lvl1pPr>
              <a:defRPr sz="1000"/>
            </a:lvl1pPr>
          </a:lstStyle>
          <a:p>
            <a:fld id="{46F4CDF7-1D8E-FF4E-86C3-54E4B2FAAA7D}" type="datetime1">
              <a:rPr lang="en-US" smtClean="0"/>
              <a:t>5/27/2022</a:t>
            </a:fld>
            <a:endParaRPr lang="en-US"/>
          </a:p>
        </p:txBody>
      </p:sp>
      <p:sp>
        <p:nvSpPr>
          <p:cNvPr id="9" name="Slide Number Placeholder 6"/>
          <p:cNvSpPr>
            <a:spLocks noGrp="1"/>
          </p:cNvSpPr>
          <p:nvPr>
            <p:ph type="sldNum" sz="quarter" idx="12"/>
          </p:nvPr>
        </p:nvSpPr>
        <p:spPr>
          <a:xfrm>
            <a:off x="4719552" y="6356350"/>
            <a:ext cx="2743200" cy="365125"/>
          </a:xfrm>
          <a:prstGeom prst="rect">
            <a:avLst/>
          </a:prstGeom>
        </p:spPr>
        <p:txBody>
          <a:bodyPr/>
          <a:lstStyle>
            <a:lvl1pPr algn="ctr">
              <a:defRPr sz="1000"/>
            </a:lvl1pPr>
          </a:lstStyle>
          <a:p>
            <a:fld id="{07C1FFC2-478D-7440-ACF4-8CF0E46027E5}" type="slidenum">
              <a:rPr lang="en-US" smtClean="0"/>
              <a:pPr/>
              <a:t>‹#›</a:t>
            </a:fld>
            <a:endParaRPr lang="en-US"/>
          </a:p>
        </p:txBody>
      </p:sp>
      <p:pic>
        <p:nvPicPr>
          <p:cNvPr id="10" name="Picture 9" descr="OSC_icon_P.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83888" y="6151563"/>
            <a:ext cx="626235" cy="626235"/>
          </a:xfrm>
          <a:prstGeom prst="rect">
            <a:avLst/>
          </a:prstGeom>
        </p:spPr>
      </p:pic>
    </p:spTree>
    <p:extLst>
      <p:ext uri="{BB962C8B-B14F-4D97-AF65-F5344CB8AC3E}">
        <p14:creationId xmlns:p14="http://schemas.microsoft.com/office/powerpoint/2010/main" val="1102520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p:cNvSpPr/>
          <p:nvPr userDrawn="1"/>
        </p:nvSpPr>
        <p:spPr>
          <a:xfrm>
            <a:off x="-6350" y="0"/>
            <a:ext cx="12192000" cy="4404476"/>
          </a:xfrm>
          <a:prstGeom prst="rect">
            <a:avLst/>
          </a:prstGeom>
          <a:pattFill prst="wdUpDiag">
            <a:fgClr>
              <a:srgbClr val="8BB8E3"/>
            </a:fgClr>
            <a:bgClr>
              <a:srgbClr val="6CACE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hasCustomPrompt="1"/>
          </p:nvPr>
        </p:nvSpPr>
        <p:spPr>
          <a:xfrm>
            <a:off x="4816887" y="1872899"/>
            <a:ext cx="6435119" cy="533968"/>
          </a:xfrm>
        </p:spPr>
        <p:txBody>
          <a:bodyPr>
            <a:noAutofit/>
          </a:bodyPr>
          <a:lstStyle>
            <a:lvl1pPr marL="0" indent="0">
              <a:buNone/>
              <a:defRPr sz="3600" b="1">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Name</a:t>
            </a:r>
          </a:p>
        </p:txBody>
      </p:sp>
      <p:sp>
        <p:nvSpPr>
          <p:cNvPr id="9" name="Picture Placeholder 2"/>
          <p:cNvSpPr>
            <a:spLocks noGrp="1" noChangeAspect="1"/>
          </p:cNvSpPr>
          <p:nvPr>
            <p:ph type="pic" idx="10"/>
          </p:nvPr>
        </p:nvSpPr>
        <p:spPr>
          <a:xfrm>
            <a:off x="2121966" y="1353235"/>
            <a:ext cx="2286000" cy="2286000"/>
          </a:xfrm>
          <a:prstGeom prst="ellipse">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Text Placeholder 2"/>
          <p:cNvSpPr>
            <a:spLocks noGrp="1"/>
          </p:cNvSpPr>
          <p:nvPr>
            <p:ph type="body" idx="11" hasCustomPrompt="1"/>
          </p:nvPr>
        </p:nvSpPr>
        <p:spPr>
          <a:xfrm>
            <a:off x="4816887" y="2403842"/>
            <a:ext cx="6435120" cy="533968"/>
          </a:xfrm>
        </p:spPr>
        <p:txBody>
          <a:bodyPr>
            <a:normAutofit/>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Title(s)</a:t>
            </a:r>
          </a:p>
        </p:txBody>
      </p:sp>
      <p:sp>
        <p:nvSpPr>
          <p:cNvPr id="11" name="Text Placeholder 2"/>
          <p:cNvSpPr>
            <a:spLocks noGrp="1"/>
          </p:cNvSpPr>
          <p:nvPr>
            <p:ph type="body" idx="12" hasCustomPrompt="1"/>
          </p:nvPr>
        </p:nvSpPr>
        <p:spPr>
          <a:xfrm>
            <a:off x="2121966" y="5285154"/>
            <a:ext cx="9130040" cy="533968"/>
          </a:xfrm>
        </p:spPr>
        <p:txBody>
          <a:bodyPr>
            <a:noAutofit/>
          </a:bodyPr>
          <a:lstStyle>
            <a:lvl1pPr marL="0" indent="0">
              <a:buNone/>
              <a:defRPr sz="2400" baseline="0">
                <a:solidFill>
                  <a:srgbClr val="6C6C6C"/>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“Quote or favorite quote…</a:t>
            </a:r>
          </a:p>
        </p:txBody>
      </p:sp>
      <p:sp>
        <p:nvSpPr>
          <p:cNvPr id="12" name="Rectangle 11"/>
          <p:cNvSpPr>
            <a:spLocks noChangeAspect="1"/>
          </p:cNvSpPr>
          <p:nvPr userDrawn="1"/>
        </p:nvSpPr>
        <p:spPr>
          <a:xfrm rot="2700000">
            <a:off x="2807766" y="3828614"/>
            <a:ext cx="914400" cy="914400"/>
          </a:xfrm>
          <a:prstGeom prst="rect">
            <a:avLst/>
          </a:prstGeom>
          <a:pattFill prst="wdUpDiag">
            <a:fgClr>
              <a:srgbClr val="8BB8E3"/>
            </a:fgClr>
            <a:bgClr>
              <a:srgbClr val="6CACE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ate Placeholder 4"/>
          <p:cNvSpPr>
            <a:spLocks noGrp="1"/>
          </p:cNvSpPr>
          <p:nvPr>
            <p:ph type="dt" sz="half" idx="13"/>
          </p:nvPr>
        </p:nvSpPr>
        <p:spPr>
          <a:xfrm>
            <a:off x="1506510" y="6356350"/>
            <a:ext cx="2743200" cy="365125"/>
          </a:xfrm>
          <a:prstGeom prst="rect">
            <a:avLst/>
          </a:prstGeom>
        </p:spPr>
        <p:txBody>
          <a:bodyPr/>
          <a:lstStyle>
            <a:lvl1pPr>
              <a:defRPr sz="1000"/>
            </a:lvl1pPr>
          </a:lstStyle>
          <a:p>
            <a:fld id="{46F4CDF7-1D8E-FF4E-86C3-54E4B2FAAA7D}" type="datetime1">
              <a:rPr lang="en-US" smtClean="0"/>
              <a:t>5/27/2022</a:t>
            </a:fld>
            <a:endParaRPr lang="en-US"/>
          </a:p>
        </p:txBody>
      </p:sp>
      <p:sp>
        <p:nvSpPr>
          <p:cNvPr id="13" name="Slide Number Placeholder 6"/>
          <p:cNvSpPr>
            <a:spLocks noGrp="1"/>
          </p:cNvSpPr>
          <p:nvPr>
            <p:ph type="sldNum" sz="quarter" idx="14"/>
          </p:nvPr>
        </p:nvSpPr>
        <p:spPr>
          <a:xfrm>
            <a:off x="4719552" y="6356350"/>
            <a:ext cx="2743200" cy="365125"/>
          </a:xfrm>
          <a:prstGeom prst="rect">
            <a:avLst/>
          </a:prstGeom>
        </p:spPr>
        <p:txBody>
          <a:bodyPr/>
          <a:lstStyle>
            <a:lvl1pPr algn="ctr">
              <a:defRPr sz="1000"/>
            </a:lvl1pPr>
          </a:lstStyle>
          <a:p>
            <a:fld id="{07C1FFC2-478D-7440-ACF4-8CF0E46027E5}" type="slidenum">
              <a:rPr lang="en-US" smtClean="0"/>
              <a:pPr/>
              <a:t>‹#›</a:t>
            </a:fld>
            <a:endParaRPr lang="en-US"/>
          </a:p>
        </p:txBody>
      </p:sp>
    </p:spTree>
    <p:extLst>
      <p:ext uri="{BB962C8B-B14F-4D97-AF65-F5344CB8AC3E}">
        <p14:creationId xmlns:p14="http://schemas.microsoft.com/office/powerpoint/2010/main" val="1025202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06511" y="365125"/>
            <a:ext cx="9178978" cy="1325563"/>
          </a:xfrm>
        </p:spPr>
        <p:txBody>
          <a:bodyPr/>
          <a:lstStyle>
            <a:lvl1pPr>
              <a:defRPr b="1">
                <a:solidFill>
                  <a:srgbClr val="6CACE4"/>
                </a:solidFill>
              </a:defRPr>
            </a:lvl1pPr>
          </a:lstStyle>
          <a:p>
            <a:r>
              <a:rPr lang="en-US"/>
              <a:t>Click to edit Master title style</a:t>
            </a:r>
          </a:p>
        </p:txBody>
      </p:sp>
      <p:sp>
        <p:nvSpPr>
          <p:cNvPr id="3" name="Content Placeholder 2"/>
          <p:cNvSpPr>
            <a:spLocks noGrp="1"/>
          </p:cNvSpPr>
          <p:nvPr>
            <p:ph idx="1"/>
          </p:nvPr>
        </p:nvSpPr>
        <p:spPr>
          <a:xfrm>
            <a:off x="1506511" y="1825625"/>
            <a:ext cx="9178978"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p:cNvSpPr>
            <a:spLocks noGrp="1"/>
          </p:cNvSpPr>
          <p:nvPr>
            <p:ph type="dt" sz="half" idx="10"/>
          </p:nvPr>
        </p:nvSpPr>
        <p:spPr>
          <a:xfrm>
            <a:off x="1506510" y="6356350"/>
            <a:ext cx="2743200" cy="365125"/>
          </a:xfrm>
          <a:prstGeom prst="rect">
            <a:avLst/>
          </a:prstGeom>
        </p:spPr>
        <p:txBody>
          <a:bodyPr/>
          <a:lstStyle>
            <a:lvl1pPr>
              <a:defRPr sz="1000"/>
            </a:lvl1pPr>
          </a:lstStyle>
          <a:p>
            <a:fld id="{A014270F-6783-4B49-8D0D-321DA7C070F0}" type="datetime1">
              <a:rPr lang="en-US" smtClean="0"/>
              <a:t>5/27/2022</a:t>
            </a:fld>
            <a:endParaRPr lang="en-US"/>
          </a:p>
        </p:txBody>
      </p:sp>
      <p:sp>
        <p:nvSpPr>
          <p:cNvPr id="8" name="Slide Number Placeholder 6"/>
          <p:cNvSpPr>
            <a:spLocks noGrp="1"/>
          </p:cNvSpPr>
          <p:nvPr>
            <p:ph type="sldNum" sz="quarter" idx="12"/>
          </p:nvPr>
        </p:nvSpPr>
        <p:spPr>
          <a:xfrm>
            <a:off x="4719552" y="6356350"/>
            <a:ext cx="2743200" cy="365125"/>
          </a:xfrm>
          <a:prstGeom prst="rect">
            <a:avLst/>
          </a:prstGeom>
        </p:spPr>
        <p:txBody>
          <a:bodyPr/>
          <a:lstStyle>
            <a:lvl1pPr algn="ctr">
              <a:defRPr sz="1000"/>
            </a:lvl1pPr>
          </a:lstStyle>
          <a:p>
            <a:fld id="{07C1FFC2-478D-7440-ACF4-8CF0E46027E5}" type="slidenum">
              <a:rPr lang="en-US" smtClean="0"/>
              <a:pPr/>
              <a:t>‹#›</a:t>
            </a:fld>
            <a:endParaRPr lang="en-US"/>
          </a:p>
        </p:txBody>
      </p:sp>
    </p:spTree>
    <p:extLst>
      <p:ext uri="{BB962C8B-B14F-4D97-AF65-F5344CB8AC3E}">
        <p14:creationId xmlns:p14="http://schemas.microsoft.com/office/powerpoint/2010/main" val="1189641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06511" y="365125"/>
            <a:ext cx="9178978" cy="1325563"/>
          </a:xfrm>
        </p:spPr>
        <p:txBody>
          <a:bodyPr/>
          <a:lstStyle>
            <a:lvl1pPr>
              <a:defRPr b="1">
                <a:solidFill>
                  <a:srgbClr val="6CACE4"/>
                </a:solidFill>
              </a:defRPr>
            </a:lvl1pPr>
          </a:lstStyle>
          <a:p>
            <a:r>
              <a:rPr lang="en-US"/>
              <a:t>Click to edit Master title style</a:t>
            </a:r>
          </a:p>
        </p:txBody>
      </p:sp>
      <p:sp>
        <p:nvSpPr>
          <p:cNvPr id="3" name="Content Placeholder 2"/>
          <p:cNvSpPr>
            <a:spLocks noGrp="1"/>
          </p:cNvSpPr>
          <p:nvPr>
            <p:ph sz="half" idx="1"/>
          </p:nvPr>
        </p:nvSpPr>
        <p:spPr>
          <a:xfrm>
            <a:off x="1506510" y="1825625"/>
            <a:ext cx="4354643"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25849" y="1825625"/>
            <a:ext cx="435964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506510" y="6356350"/>
            <a:ext cx="2743200" cy="365125"/>
          </a:xfrm>
          <a:prstGeom prst="rect">
            <a:avLst/>
          </a:prstGeom>
        </p:spPr>
        <p:txBody>
          <a:bodyPr/>
          <a:lstStyle>
            <a:lvl1pPr>
              <a:defRPr sz="1000"/>
            </a:lvl1pPr>
          </a:lstStyle>
          <a:p>
            <a:fld id="{7CC540E4-26B6-D542-8780-7327955AE7B1}" type="datetime1">
              <a:rPr lang="en-US" smtClean="0"/>
              <a:t>5/27/2022</a:t>
            </a:fld>
            <a:endParaRPr lang="en-US"/>
          </a:p>
        </p:txBody>
      </p:sp>
      <p:sp>
        <p:nvSpPr>
          <p:cNvPr id="7" name="Slide Number Placeholder 6"/>
          <p:cNvSpPr>
            <a:spLocks noGrp="1"/>
          </p:cNvSpPr>
          <p:nvPr>
            <p:ph type="sldNum" sz="quarter" idx="12"/>
          </p:nvPr>
        </p:nvSpPr>
        <p:spPr>
          <a:xfrm>
            <a:off x="4719552" y="6356350"/>
            <a:ext cx="2743200" cy="365125"/>
          </a:xfrm>
          <a:prstGeom prst="rect">
            <a:avLst/>
          </a:prstGeom>
        </p:spPr>
        <p:txBody>
          <a:bodyPr/>
          <a:lstStyle>
            <a:lvl1pPr algn="ctr">
              <a:defRPr sz="1000"/>
            </a:lvl1pPr>
          </a:lstStyle>
          <a:p>
            <a:fld id="{07C1FFC2-478D-7440-ACF4-8CF0E46027E5}" type="slidenum">
              <a:rPr lang="en-US" smtClean="0"/>
              <a:pPr/>
              <a:t>‹#›</a:t>
            </a:fld>
            <a:endParaRPr lang="en-US"/>
          </a:p>
        </p:txBody>
      </p:sp>
    </p:spTree>
    <p:extLst>
      <p:ext uri="{BB962C8B-B14F-4D97-AF65-F5344CB8AC3E}">
        <p14:creationId xmlns:p14="http://schemas.microsoft.com/office/powerpoint/2010/main" val="1350490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06510" y="365125"/>
            <a:ext cx="9182156" cy="1325563"/>
          </a:xfrm>
        </p:spPr>
        <p:txBody>
          <a:bodyPr/>
          <a:lstStyle>
            <a:lvl1pPr>
              <a:defRPr b="1">
                <a:solidFill>
                  <a:srgbClr val="6CACE4"/>
                </a:solidFill>
              </a:defRPr>
            </a:lvl1pPr>
          </a:lstStyle>
          <a:p>
            <a:r>
              <a:rPr lang="en-US"/>
              <a:t>Click to edit Master title style</a:t>
            </a:r>
          </a:p>
        </p:txBody>
      </p:sp>
      <p:sp>
        <p:nvSpPr>
          <p:cNvPr id="3" name="Text Placeholder 2"/>
          <p:cNvSpPr>
            <a:spLocks noGrp="1"/>
          </p:cNvSpPr>
          <p:nvPr>
            <p:ph type="body" idx="1"/>
          </p:nvPr>
        </p:nvSpPr>
        <p:spPr>
          <a:xfrm>
            <a:off x="1506510" y="1681163"/>
            <a:ext cx="435464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06511" y="2505075"/>
            <a:ext cx="435464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25849" y="1681163"/>
            <a:ext cx="4359534"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5849" y="2505075"/>
            <a:ext cx="4359534"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4"/>
          <p:cNvSpPr>
            <a:spLocks noGrp="1"/>
          </p:cNvSpPr>
          <p:nvPr>
            <p:ph type="dt" sz="half" idx="10"/>
          </p:nvPr>
        </p:nvSpPr>
        <p:spPr>
          <a:xfrm>
            <a:off x="1506510" y="6356350"/>
            <a:ext cx="2743200" cy="365125"/>
          </a:xfrm>
          <a:prstGeom prst="rect">
            <a:avLst/>
          </a:prstGeom>
        </p:spPr>
        <p:txBody>
          <a:bodyPr/>
          <a:lstStyle>
            <a:lvl1pPr>
              <a:defRPr sz="1000"/>
            </a:lvl1pPr>
          </a:lstStyle>
          <a:p>
            <a:fld id="{98D0D845-CE87-0940-8A82-3CBF043C74E3}" type="datetime1">
              <a:rPr lang="en-US" smtClean="0"/>
              <a:t>5/27/2022</a:t>
            </a:fld>
            <a:endParaRPr lang="en-US"/>
          </a:p>
        </p:txBody>
      </p:sp>
      <p:sp>
        <p:nvSpPr>
          <p:cNvPr id="11" name="Slide Number Placeholder 6"/>
          <p:cNvSpPr>
            <a:spLocks noGrp="1"/>
          </p:cNvSpPr>
          <p:nvPr>
            <p:ph type="sldNum" sz="quarter" idx="12"/>
          </p:nvPr>
        </p:nvSpPr>
        <p:spPr>
          <a:xfrm>
            <a:off x="4719552" y="6356350"/>
            <a:ext cx="2743200" cy="365125"/>
          </a:xfrm>
          <a:prstGeom prst="rect">
            <a:avLst/>
          </a:prstGeom>
        </p:spPr>
        <p:txBody>
          <a:bodyPr/>
          <a:lstStyle>
            <a:lvl1pPr algn="ctr">
              <a:defRPr sz="1000"/>
            </a:lvl1pPr>
          </a:lstStyle>
          <a:p>
            <a:fld id="{07C1FFC2-478D-7440-ACF4-8CF0E46027E5}" type="slidenum">
              <a:rPr lang="en-US" smtClean="0"/>
              <a:pPr/>
              <a:t>‹#›</a:t>
            </a:fld>
            <a:endParaRPr lang="en-US"/>
          </a:p>
        </p:txBody>
      </p:sp>
    </p:spTree>
    <p:extLst>
      <p:ext uri="{BB962C8B-B14F-4D97-AF65-F5344CB8AC3E}">
        <p14:creationId xmlns:p14="http://schemas.microsoft.com/office/powerpoint/2010/main" val="783368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6" name="Parallelogram 5"/>
          <p:cNvSpPr/>
          <p:nvPr userDrawn="1"/>
        </p:nvSpPr>
        <p:spPr>
          <a:xfrm>
            <a:off x="6411074" y="1"/>
            <a:ext cx="7495752" cy="6858000"/>
          </a:xfrm>
          <a:prstGeom prst="parallelogram">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06510" y="365125"/>
            <a:ext cx="5708904" cy="1325563"/>
          </a:xfrm>
        </p:spPr>
        <p:txBody>
          <a:bodyPr/>
          <a:lstStyle>
            <a:lvl1pPr>
              <a:defRPr b="1">
                <a:solidFill>
                  <a:srgbClr val="6CACE4"/>
                </a:solidFill>
              </a:defRPr>
            </a:lvl1pPr>
          </a:lstStyle>
          <a:p>
            <a:r>
              <a:rPr lang="en-US"/>
              <a:t>Click to edit Master title style</a:t>
            </a:r>
          </a:p>
        </p:txBody>
      </p:sp>
      <p:sp>
        <p:nvSpPr>
          <p:cNvPr id="3" name="Content Placeholder 2"/>
          <p:cNvSpPr>
            <a:spLocks noGrp="1"/>
          </p:cNvSpPr>
          <p:nvPr>
            <p:ph sz="half" idx="1"/>
          </p:nvPr>
        </p:nvSpPr>
        <p:spPr>
          <a:xfrm>
            <a:off x="1506510" y="1825625"/>
            <a:ext cx="5708904"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Picture Placeholder 2"/>
          <p:cNvSpPr>
            <a:spLocks noGrp="1"/>
          </p:cNvSpPr>
          <p:nvPr>
            <p:ph type="pic" idx="13"/>
          </p:nvPr>
        </p:nvSpPr>
        <p:spPr>
          <a:xfrm>
            <a:off x="7462752" y="0"/>
            <a:ext cx="4729248"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Date Placeholder 4"/>
          <p:cNvSpPr>
            <a:spLocks noGrp="1"/>
          </p:cNvSpPr>
          <p:nvPr>
            <p:ph type="dt" sz="half" idx="10"/>
          </p:nvPr>
        </p:nvSpPr>
        <p:spPr>
          <a:xfrm>
            <a:off x="1506510" y="6356350"/>
            <a:ext cx="2743200" cy="365125"/>
          </a:xfrm>
          <a:prstGeom prst="rect">
            <a:avLst/>
          </a:prstGeom>
        </p:spPr>
        <p:txBody>
          <a:bodyPr/>
          <a:lstStyle>
            <a:lvl1pPr>
              <a:defRPr sz="1000"/>
            </a:lvl1pPr>
          </a:lstStyle>
          <a:p>
            <a:fld id="{A66CFB8B-EF85-F845-9F20-1099DD7B522E}" type="datetime1">
              <a:rPr lang="en-US" smtClean="0"/>
              <a:t>5/27/2022</a:t>
            </a:fld>
            <a:endParaRPr lang="en-US"/>
          </a:p>
        </p:txBody>
      </p:sp>
      <p:sp>
        <p:nvSpPr>
          <p:cNvPr id="9" name="Slide Number Placeholder 6"/>
          <p:cNvSpPr>
            <a:spLocks noGrp="1"/>
          </p:cNvSpPr>
          <p:nvPr>
            <p:ph type="sldNum" sz="quarter" idx="12"/>
          </p:nvPr>
        </p:nvSpPr>
        <p:spPr>
          <a:xfrm>
            <a:off x="4719552" y="6356350"/>
            <a:ext cx="2743200" cy="365125"/>
          </a:xfrm>
          <a:prstGeom prst="rect">
            <a:avLst/>
          </a:prstGeom>
        </p:spPr>
        <p:txBody>
          <a:bodyPr/>
          <a:lstStyle>
            <a:lvl1pPr algn="ctr">
              <a:defRPr sz="1000"/>
            </a:lvl1pPr>
          </a:lstStyle>
          <a:p>
            <a:fld id="{07C1FFC2-478D-7440-ACF4-8CF0E46027E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pattFill prst="wdUpDiag">
          <a:fgClr>
            <a:srgbClr val="F9F9F9"/>
          </a:fgClr>
          <a:bgClr>
            <a:schemeClr val="bg1"/>
          </a:bgClr>
        </a:patt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1506510" y="6356350"/>
            <a:ext cx="2743200" cy="365125"/>
          </a:xfrm>
          <a:prstGeom prst="rect">
            <a:avLst/>
          </a:prstGeom>
        </p:spPr>
        <p:txBody>
          <a:bodyPr/>
          <a:lstStyle>
            <a:lvl1pPr>
              <a:defRPr sz="1000"/>
            </a:lvl1pPr>
          </a:lstStyle>
          <a:p>
            <a:fld id="{8ECD20A4-2AB3-7D4B-A1CB-47072F6D4FC6}" type="datetime1">
              <a:rPr lang="en-US" smtClean="0"/>
              <a:t>5/27/2022</a:t>
            </a:fld>
            <a:endParaRPr lang="en-US"/>
          </a:p>
        </p:txBody>
      </p:sp>
      <p:sp>
        <p:nvSpPr>
          <p:cNvPr id="6" name="Slide Number Placeholder 6"/>
          <p:cNvSpPr>
            <a:spLocks noGrp="1"/>
          </p:cNvSpPr>
          <p:nvPr>
            <p:ph type="sldNum" sz="quarter" idx="12"/>
          </p:nvPr>
        </p:nvSpPr>
        <p:spPr>
          <a:xfrm>
            <a:off x="4719552" y="6356350"/>
            <a:ext cx="2743200" cy="365125"/>
          </a:xfrm>
          <a:prstGeom prst="rect">
            <a:avLst/>
          </a:prstGeom>
        </p:spPr>
        <p:txBody>
          <a:bodyPr/>
          <a:lstStyle>
            <a:lvl1pPr algn="ctr">
              <a:defRPr sz="1000"/>
            </a:lvl1pPr>
          </a:lstStyle>
          <a:p>
            <a:fld id="{07C1FFC2-478D-7440-ACF4-8CF0E46027E5}" type="slidenum">
              <a:rPr lang="en-US" smtClean="0"/>
              <a:pPr/>
              <a:t>‹#›</a:t>
            </a:fld>
            <a:endParaRPr lang="en-US"/>
          </a:p>
        </p:txBody>
      </p:sp>
    </p:spTree>
    <p:extLst>
      <p:ext uri="{BB962C8B-B14F-4D97-AF65-F5344CB8AC3E}">
        <p14:creationId xmlns:p14="http://schemas.microsoft.com/office/powerpoint/2010/main" val="2044897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12192000"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4" name="Picture 3"/>
          <p:cNvPicPr>
            <a:picLocks noChangeAspect="1"/>
          </p:cNvPicPr>
          <p:nvPr userDrawn="1"/>
        </p:nvPicPr>
        <p:blipFill>
          <a:blip r:embed="rId2">
            <a:alphaModFix amt="65000"/>
            <a:extLst>
              <a:ext uri="{28A0092B-C50C-407E-A947-70E740481C1C}">
                <a14:useLocalDpi xmlns:a14="http://schemas.microsoft.com/office/drawing/2010/main" val="0"/>
              </a:ext>
            </a:extLst>
          </a:blip>
          <a:stretch>
            <a:fillRect/>
          </a:stretch>
        </p:blipFill>
        <p:spPr>
          <a:xfrm>
            <a:off x="0" y="4178105"/>
            <a:ext cx="12192000" cy="1828800"/>
          </a:xfrm>
          <a:prstGeom prst="rect">
            <a:avLst/>
          </a:prstGeom>
        </p:spPr>
      </p:pic>
      <p:sp>
        <p:nvSpPr>
          <p:cNvPr id="2" name="Title 1"/>
          <p:cNvSpPr>
            <a:spLocks noGrp="1"/>
          </p:cNvSpPr>
          <p:nvPr>
            <p:ph type="title"/>
          </p:nvPr>
        </p:nvSpPr>
        <p:spPr>
          <a:xfrm>
            <a:off x="1499016" y="4178105"/>
            <a:ext cx="9201418" cy="696351"/>
          </a:xfrm>
        </p:spPr>
        <p:txBody>
          <a:bodyPr anchor="b"/>
          <a:lstStyle>
            <a:lvl1pPr>
              <a:defRPr sz="3200" b="1">
                <a:solidFill>
                  <a:srgbClr val="6CACE4"/>
                </a:solidFill>
              </a:defRPr>
            </a:lvl1pPr>
          </a:lstStyle>
          <a:p>
            <a:r>
              <a:rPr lang="en-US"/>
              <a:t>Click to edit Master title style</a:t>
            </a:r>
          </a:p>
        </p:txBody>
      </p:sp>
      <p:sp>
        <p:nvSpPr>
          <p:cNvPr id="8" name="Text Placeholder 3"/>
          <p:cNvSpPr>
            <a:spLocks noGrp="1"/>
          </p:cNvSpPr>
          <p:nvPr>
            <p:ph type="body" sz="half" idx="10" hasCustomPrompt="1"/>
          </p:nvPr>
        </p:nvSpPr>
        <p:spPr>
          <a:xfrm>
            <a:off x="1499016" y="4874456"/>
            <a:ext cx="9201418" cy="1132449"/>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    </a:t>
            </a:r>
          </a:p>
        </p:txBody>
      </p:sp>
      <p:sp>
        <p:nvSpPr>
          <p:cNvPr id="6" name="Date Placeholder 4"/>
          <p:cNvSpPr>
            <a:spLocks noGrp="1"/>
          </p:cNvSpPr>
          <p:nvPr>
            <p:ph type="dt" sz="half" idx="11"/>
          </p:nvPr>
        </p:nvSpPr>
        <p:spPr>
          <a:xfrm>
            <a:off x="1506510" y="6356350"/>
            <a:ext cx="2743200" cy="365125"/>
          </a:xfrm>
          <a:prstGeom prst="rect">
            <a:avLst/>
          </a:prstGeom>
        </p:spPr>
        <p:txBody>
          <a:bodyPr/>
          <a:lstStyle>
            <a:lvl1pPr>
              <a:defRPr sz="1000"/>
            </a:lvl1pPr>
          </a:lstStyle>
          <a:p>
            <a:fld id="{46F4CDF7-1D8E-FF4E-86C3-54E4B2FAAA7D}" type="datetime1">
              <a:rPr lang="en-US" smtClean="0"/>
              <a:t>5/27/2022</a:t>
            </a:fld>
            <a:endParaRPr lang="en-US"/>
          </a:p>
        </p:txBody>
      </p:sp>
      <p:sp>
        <p:nvSpPr>
          <p:cNvPr id="7" name="Slide Number Placeholder 6"/>
          <p:cNvSpPr>
            <a:spLocks noGrp="1"/>
          </p:cNvSpPr>
          <p:nvPr>
            <p:ph type="sldNum" sz="quarter" idx="12"/>
          </p:nvPr>
        </p:nvSpPr>
        <p:spPr>
          <a:xfrm>
            <a:off x="4719552" y="6356350"/>
            <a:ext cx="2743200" cy="365125"/>
          </a:xfrm>
          <a:prstGeom prst="rect">
            <a:avLst/>
          </a:prstGeom>
        </p:spPr>
        <p:txBody>
          <a:bodyPr/>
          <a:lstStyle>
            <a:lvl1pPr algn="ctr">
              <a:defRPr sz="1000"/>
            </a:lvl1pPr>
          </a:lstStyle>
          <a:p>
            <a:fld id="{07C1FFC2-478D-7440-ACF4-8CF0E46027E5}" type="slidenum">
              <a:rPr lang="en-US" smtClean="0"/>
              <a:pPr/>
              <a:t>‹#›</a:t>
            </a:fld>
            <a:endParaRPr lang="en-US"/>
          </a:p>
        </p:txBody>
      </p:sp>
    </p:spTree>
    <p:extLst>
      <p:ext uri="{BB962C8B-B14F-4D97-AF65-F5344CB8AC3E}">
        <p14:creationId xmlns:p14="http://schemas.microsoft.com/office/powerpoint/2010/main" val="1947346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06510" y="457200"/>
            <a:ext cx="3932237" cy="1600200"/>
          </a:xfrm>
        </p:spPr>
        <p:txBody>
          <a:bodyPr anchor="b"/>
          <a:lstStyle>
            <a:lvl1pPr>
              <a:defRPr sz="3200" b="1">
                <a:solidFill>
                  <a:srgbClr val="6CACE4"/>
                </a:solidFill>
              </a:defRPr>
            </a:lvl1pPr>
          </a:lstStyle>
          <a:p>
            <a:r>
              <a:rPr lang="en-US"/>
              <a:t>Click to edit Master title style</a:t>
            </a:r>
          </a:p>
        </p:txBody>
      </p:sp>
      <p:sp>
        <p:nvSpPr>
          <p:cNvPr id="3" name="Content Placeholder 2"/>
          <p:cNvSpPr>
            <a:spLocks noGrp="1"/>
          </p:cNvSpPr>
          <p:nvPr>
            <p:ph idx="1"/>
          </p:nvPr>
        </p:nvSpPr>
        <p:spPr>
          <a:xfrm>
            <a:off x="5849910" y="987425"/>
            <a:ext cx="483058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0651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4"/>
          <p:cNvSpPr>
            <a:spLocks noGrp="1"/>
          </p:cNvSpPr>
          <p:nvPr>
            <p:ph type="dt" sz="half" idx="10"/>
          </p:nvPr>
        </p:nvSpPr>
        <p:spPr>
          <a:xfrm>
            <a:off x="1506510" y="6356350"/>
            <a:ext cx="2743200" cy="365125"/>
          </a:xfrm>
          <a:prstGeom prst="rect">
            <a:avLst/>
          </a:prstGeom>
        </p:spPr>
        <p:txBody>
          <a:bodyPr/>
          <a:lstStyle>
            <a:lvl1pPr>
              <a:defRPr sz="1000"/>
            </a:lvl1pPr>
          </a:lstStyle>
          <a:p>
            <a:fld id="{4758BF9D-AA59-F446-88DD-78DD5291FCBC}" type="datetime1">
              <a:rPr lang="en-US" smtClean="0"/>
              <a:t>5/27/2022</a:t>
            </a:fld>
            <a:endParaRPr lang="en-US"/>
          </a:p>
        </p:txBody>
      </p:sp>
      <p:sp>
        <p:nvSpPr>
          <p:cNvPr id="9" name="Slide Number Placeholder 6"/>
          <p:cNvSpPr>
            <a:spLocks noGrp="1"/>
          </p:cNvSpPr>
          <p:nvPr>
            <p:ph type="sldNum" sz="quarter" idx="12"/>
          </p:nvPr>
        </p:nvSpPr>
        <p:spPr>
          <a:xfrm>
            <a:off x="4719552" y="6356350"/>
            <a:ext cx="2743200" cy="365125"/>
          </a:xfrm>
          <a:prstGeom prst="rect">
            <a:avLst/>
          </a:prstGeom>
        </p:spPr>
        <p:txBody>
          <a:bodyPr/>
          <a:lstStyle>
            <a:lvl1pPr algn="ctr">
              <a:defRPr sz="1000"/>
            </a:lvl1pPr>
          </a:lstStyle>
          <a:p>
            <a:fld id="{07C1FFC2-478D-7440-ACF4-8CF0E46027E5}" type="slidenum">
              <a:rPr lang="en-US" smtClean="0"/>
              <a:pPr/>
              <a:t>‹#›</a:t>
            </a:fld>
            <a:endParaRPr lang="en-US"/>
          </a:p>
        </p:txBody>
      </p:sp>
    </p:spTree>
    <p:extLst>
      <p:ext uri="{BB962C8B-B14F-4D97-AF65-F5344CB8AC3E}">
        <p14:creationId xmlns:p14="http://schemas.microsoft.com/office/powerpoint/2010/main" val="1967513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wdUpDiag">
          <a:fgClr>
            <a:srgbClr val="F9F9F9"/>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6511" y="365125"/>
            <a:ext cx="9178978"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506511" y="1825625"/>
            <a:ext cx="917897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descr="OSC_icon_P.pdf"/>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10783888" y="6151563"/>
            <a:ext cx="626235" cy="626235"/>
          </a:xfrm>
          <a:prstGeom prst="rect">
            <a:avLst/>
          </a:prstGeom>
        </p:spPr>
      </p:pic>
      <p:sp>
        <p:nvSpPr>
          <p:cNvPr id="8" name="Date Placeholder 4"/>
          <p:cNvSpPr>
            <a:spLocks noGrp="1"/>
          </p:cNvSpPr>
          <p:nvPr>
            <p:ph type="dt" sz="half" idx="2"/>
          </p:nvPr>
        </p:nvSpPr>
        <p:spPr>
          <a:xfrm>
            <a:off x="1506510" y="6356350"/>
            <a:ext cx="2743200" cy="365125"/>
          </a:xfrm>
          <a:prstGeom prst="rect">
            <a:avLst/>
          </a:prstGeom>
        </p:spPr>
        <p:txBody>
          <a:bodyPr/>
          <a:lstStyle>
            <a:lvl1pPr>
              <a:defRPr sz="1000"/>
            </a:lvl1pPr>
          </a:lstStyle>
          <a:p>
            <a:fld id="{46F4CDF7-1D8E-FF4E-86C3-54E4B2FAAA7D}" type="datetime1">
              <a:rPr lang="en-US" smtClean="0"/>
              <a:t>5/27/2022</a:t>
            </a:fld>
            <a:endParaRPr lang="en-US"/>
          </a:p>
        </p:txBody>
      </p:sp>
      <p:sp>
        <p:nvSpPr>
          <p:cNvPr id="10" name="Slide Number Placeholder 6"/>
          <p:cNvSpPr>
            <a:spLocks noGrp="1"/>
          </p:cNvSpPr>
          <p:nvPr>
            <p:ph type="sldNum" sz="quarter" idx="4"/>
          </p:nvPr>
        </p:nvSpPr>
        <p:spPr>
          <a:xfrm>
            <a:off x="4719552" y="6356350"/>
            <a:ext cx="2743200" cy="365125"/>
          </a:xfrm>
          <a:prstGeom prst="rect">
            <a:avLst/>
          </a:prstGeom>
        </p:spPr>
        <p:txBody>
          <a:bodyPr/>
          <a:lstStyle>
            <a:lvl1pPr algn="ctr">
              <a:defRPr sz="1000"/>
            </a:lvl1pPr>
          </a:lstStyle>
          <a:p>
            <a:fld id="{07C1FFC2-478D-7440-ACF4-8CF0E46027E5}" type="slidenum">
              <a:rPr lang="en-US" smtClean="0"/>
              <a:pPr/>
              <a:t>‹#›</a:t>
            </a:fld>
            <a:endParaRPr lang="en-US"/>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62" r:id="rId6"/>
    <p:sldLayoutId id="2147483655" r:id="rId7"/>
    <p:sldLayoutId id="2147483660" r:id="rId8"/>
    <p:sldLayoutId id="2147483656" r:id="rId9"/>
    <p:sldLayoutId id="2147483658" r:id="rId10"/>
    <p:sldLayoutId id="2147483659" r:id="rId11"/>
    <p:sldLayoutId id="2147483661" r:id="rId12"/>
    <p:sldLayoutId id="2147483663" r:id="rId13"/>
    <p:sldLayoutId id="2147483654"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OSC/summer-institute-ruby-tutorials" TargetMode="Externa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OSC/summer-institute-ruby-tutorials" TargetMode="Externa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rubyapi.org/3.1/o/array"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rubyapi.org/3.1/o/hash"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OSC/summer-institute-ruby-tutorials" TargetMode="Externa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F104FFF-0F1B-6F45-BF91-72FC5D7EC48C}"/>
              </a:ext>
            </a:extLst>
          </p:cNvPr>
          <p:cNvPicPr>
            <a:picLocks noChangeAspect="1"/>
          </p:cNvPicPr>
          <p:nvPr/>
        </p:nvPicPr>
        <p:blipFill>
          <a:blip r:embed="rId3"/>
          <a:stretch>
            <a:fillRect/>
          </a:stretch>
        </p:blipFill>
        <p:spPr>
          <a:xfrm>
            <a:off x="0" y="0"/>
            <a:ext cx="12192000" cy="6858000"/>
          </a:xfrm>
          <a:prstGeom prst="rect">
            <a:avLst/>
          </a:prstGeom>
        </p:spPr>
      </p:pic>
      <p:sp>
        <p:nvSpPr>
          <p:cNvPr id="6" name="Rectangle 5"/>
          <p:cNvSpPr/>
          <p:nvPr/>
        </p:nvSpPr>
        <p:spPr>
          <a:xfrm>
            <a:off x="0" y="3199061"/>
            <a:ext cx="12192000" cy="1828800"/>
          </a:xfrm>
          <a:prstGeom prst="rect">
            <a:avLst/>
          </a:prstGeom>
          <a:solidFill>
            <a:srgbClr val="D5273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OSC_OH-TECHtag_P_rev.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8920" y="3607298"/>
            <a:ext cx="6671391" cy="1009118"/>
          </a:xfrm>
          <a:prstGeom prst="rect">
            <a:avLst/>
          </a:prstGeom>
        </p:spPr>
      </p:pic>
    </p:spTree>
    <p:extLst>
      <p:ext uri="{BB962C8B-B14F-4D97-AF65-F5344CB8AC3E}">
        <p14:creationId xmlns:p14="http://schemas.microsoft.com/office/powerpoint/2010/main" val="1681692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txBox="1">
            <a:spLocks/>
          </p:cNvSpPr>
          <p:nvPr/>
        </p:nvSpPr>
        <p:spPr>
          <a:xfrm>
            <a:off x="4724400" y="6356350"/>
            <a:ext cx="2743200" cy="365125"/>
          </a:xfrm>
          <a:prstGeom prst="rect">
            <a:avLst/>
          </a:prstGeom>
        </p:spPr>
        <p:txBody>
          <a:bodyPr/>
          <a:lstStyle>
            <a:defPPr>
              <a:defRPr lang="en-US"/>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7C1FFC2-478D-7440-ACF4-8CF0E46027E5}" type="slidenum">
              <a:rPr lang="en-US" smtClean="0"/>
              <a:pPr/>
              <a:t>10</a:t>
            </a:fld>
            <a:endParaRPr lang="en-US"/>
          </a:p>
        </p:txBody>
      </p:sp>
      <p:sp>
        <p:nvSpPr>
          <p:cNvPr id="8" name="Rectangle 7">
            <a:extLst>
              <a:ext uri="{FF2B5EF4-FFF2-40B4-BE49-F238E27FC236}">
                <a16:creationId xmlns:a16="http://schemas.microsoft.com/office/drawing/2014/main" id="{E4B69211-2F9F-4B41-AE65-1171395560DB}"/>
              </a:ext>
            </a:extLst>
          </p:cNvPr>
          <p:cNvSpPr/>
          <p:nvPr/>
        </p:nvSpPr>
        <p:spPr>
          <a:xfrm>
            <a:off x="0" y="0"/>
            <a:ext cx="12192000" cy="939567"/>
          </a:xfrm>
          <a:prstGeom prst="rect">
            <a:avLst/>
          </a:prstGeom>
          <a:solidFill>
            <a:srgbClr val="D5273B">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40484" y="0"/>
            <a:ext cx="9963195" cy="961585"/>
          </a:xfrm>
        </p:spPr>
        <p:txBody>
          <a:bodyPr anchor="ctr">
            <a:noAutofit/>
          </a:bodyPr>
          <a:lstStyle/>
          <a:p>
            <a:pPr algn="l"/>
            <a:r>
              <a:rPr lang="en-US" sz="4000" b="0"/>
              <a:t>Learning Ruby – Conditionals continued</a:t>
            </a:r>
          </a:p>
        </p:txBody>
      </p:sp>
      <p:sp>
        <p:nvSpPr>
          <p:cNvPr id="11" name="Title 1">
            <a:extLst>
              <a:ext uri="{FF2B5EF4-FFF2-40B4-BE49-F238E27FC236}">
                <a16:creationId xmlns:a16="http://schemas.microsoft.com/office/drawing/2014/main" id="{7903FEFE-1DA8-4233-8344-52286DDE6D68}"/>
              </a:ext>
            </a:extLst>
          </p:cNvPr>
          <p:cNvSpPr txBox="1">
            <a:spLocks/>
          </p:cNvSpPr>
          <p:nvPr/>
        </p:nvSpPr>
        <p:spPr>
          <a:xfrm>
            <a:off x="92515" y="1170977"/>
            <a:ext cx="10846729" cy="52360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3000" b="0"/>
              <a:t>As many cases as you need.</a:t>
            </a:r>
          </a:p>
        </p:txBody>
      </p:sp>
      <p:sp>
        <p:nvSpPr>
          <p:cNvPr id="7" name="Title 1">
            <a:extLst>
              <a:ext uri="{FF2B5EF4-FFF2-40B4-BE49-F238E27FC236}">
                <a16:creationId xmlns:a16="http://schemas.microsoft.com/office/drawing/2014/main" id="{E609CBB2-0A6F-447D-A4F3-DE7B3543BC71}"/>
              </a:ext>
            </a:extLst>
          </p:cNvPr>
          <p:cNvSpPr txBox="1">
            <a:spLocks/>
          </p:cNvSpPr>
          <p:nvPr/>
        </p:nvSpPr>
        <p:spPr>
          <a:xfrm>
            <a:off x="181760" y="1930565"/>
            <a:ext cx="5598255" cy="2667072"/>
          </a:xfrm>
          <a:prstGeom prst="rect">
            <a:avLst/>
          </a:prstGeom>
          <a:solidFill>
            <a:schemeClr val="bg1"/>
          </a:solidFill>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1200" b="0" i="1">
                <a:solidFill>
                  <a:srgbClr val="93A1A1"/>
                </a:solidFill>
                <a:effectLst/>
                <a:latin typeface="Consolas" panose="020B0609020204030204" pitchFamily="49" charset="0"/>
              </a:rPr>
              <a:t># </a:t>
            </a:r>
            <a:r>
              <a:rPr lang="en-US" sz="1200" b="0" i="1" err="1">
                <a:solidFill>
                  <a:srgbClr val="93A1A1"/>
                </a:solidFill>
                <a:effectLst/>
                <a:latin typeface="Consolas" panose="020B0609020204030204" pitchFamily="49" charset="0"/>
              </a:rPr>
              <a:t>cheatsheet</a:t>
            </a:r>
            <a:r>
              <a:rPr lang="en-US" sz="1200" b="0" i="1">
                <a:solidFill>
                  <a:srgbClr val="93A1A1"/>
                </a:solidFill>
                <a:effectLst/>
                <a:latin typeface="Consolas" panose="020B0609020204030204" pitchFamily="49" charset="0"/>
              </a:rPr>
              <a:t>/conditionals_2.rb</a:t>
            </a:r>
            <a:endParaRPr lang="en-US" sz="1200" b="0">
              <a:solidFill>
                <a:srgbClr val="657B83"/>
              </a:solidFill>
              <a:effectLst/>
              <a:latin typeface="Consolas" panose="020B0609020204030204" pitchFamily="49" charset="0"/>
            </a:endParaRPr>
          </a:p>
          <a:p>
            <a:pPr algn="l"/>
            <a:br>
              <a:rPr lang="en-US" sz="1200" b="0">
                <a:solidFill>
                  <a:srgbClr val="657B83"/>
                </a:solidFill>
                <a:effectLst/>
                <a:latin typeface="Consolas" panose="020B0609020204030204" pitchFamily="49" charset="0"/>
              </a:rPr>
            </a:br>
            <a:r>
              <a:rPr lang="en-US" sz="1200" b="0" err="1">
                <a:solidFill>
                  <a:srgbClr val="657B83"/>
                </a:solidFill>
                <a:effectLst/>
                <a:latin typeface="Consolas" panose="020B0609020204030204" pitchFamily="49" charset="0"/>
              </a:rPr>
              <a:t>random_number</a:t>
            </a:r>
            <a:r>
              <a:rPr lang="en-US" sz="1200" b="0">
                <a:solidFill>
                  <a:srgbClr val="657B83"/>
                </a:solidFill>
                <a:effectLst/>
                <a:latin typeface="Consolas" panose="020B0609020204030204" pitchFamily="49" charset="0"/>
              </a:rPr>
              <a:t> </a:t>
            </a:r>
            <a:r>
              <a:rPr lang="en-US" sz="1200" b="0">
                <a:solidFill>
                  <a:srgbClr val="859900"/>
                </a:solidFill>
                <a:effectLst/>
                <a:latin typeface="Consolas" panose="020B0609020204030204" pitchFamily="49" charset="0"/>
              </a:rPr>
              <a:t>=</a:t>
            </a:r>
            <a:r>
              <a:rPr lang="en-US" sz="1200" b="0">
                <a:solidFill>
                  <a:srgbClr val="657B83"/>
                </a:solidFill>
                <a:effectLst/>
                <a:latin typeface="Consolas" panose="020B0609020204030204" pitchFamily="49" charset="0"/>
              </a:rPr>
              <a:t> </a:t>
            </a:r>
            <a:r>
              <a:rPr lang="en-US" sz="1200" b="0">
                <a:solidFill>
                  <a:srgbClr val="268BD2"/>
                </a:solidFill>
                <a:effectLst/>
                <a:latin typeface="Consolas" panose="020B0609020204030204" pitchFamily="49" charset="0"/>
              </a:rPr>
              <a:t>rand</a:t>
            </a:r>
            <a:r>
              <a:rPr lang="en-US" sz="1200" b="0">
                <a:solidFill>
                  <a:srgbClr val="657B83"/>
                </a:solidFill>
                <a:effectLst/>
                <a:latin typeface="Consolas" panose="020B0609020204030204" pitchFamily="49" charset="0"/>
              </a:rPr>
              <a:t>(</a:t>
            </a:r>
            <a:r>
              <a:rPr lang="en-US" sz="1200" b="0">
                <a:solidFill>
                  <a:srgbClr val="D33682"/>
                </a:solidFill>
                <a:effectLst/>
                <a:latin typeface="Consolas" panose="020B0609020204030204" pitchFamily="49" charset="0"/>
              </a:rPr>
              <a:t>10</a:t>
            </a:r>
            <a:r>
              <a:rPr lang="en-US" sz="1200" b="0">
                <a:solidFill>
                  <a:srgbClr val="657B83"/>
                </a:solidFill>
                <a:effectLst/>
                <a:latin typeface="Consolas" panose="020B0609020204030204" pitchFamily="49" charset="0"/>
              </a:rPr>
              <a:t>)</a:t>
            </a:r>
          </a:p>
          <a:p>
            <a:pPr algn="l"/>
            <a:br>
              <a:rPr lang="en-US" sz="1200" b="0">
                <a:solidFill>
                  <a:srgbClr val="657B83"/>
                </a:solidFill>
                <a:effectLst/>
                <a:latin typeface="Consolas" panose="020B0609020204030204" pitchFamily="49" charset="0"/>
              </a:rPr>
            </a:br>
            <a:r>
              <a:rPr lang="en-US" sz="1200" b="0" i="1">
                <a:solidFill>
                  <a:srgbClr val="93A1A1"/>
                </a:solidFill>
                <a:effectLst/>
                <a:latin typeface="Consolas" panose="020B0609020204030204" pitchFamily="49" charset="0"/>
              </a:rPr>
              <a:t># have the user enter a guess in the terminal</a:t>
            </a:r>
            <a:endParaRPr lang="en-US" sz="1200" b="0">
              <a:solidFill>
                <a:srgbClr val="657B83"/>
              </a:solidFill>
              <a:effectLst/>
              <a:latin typeface="Consolas" panose="020B0609020204030204" pitchFamily="49" charset="0"/>
            </a:endParaRPr>
          </a:p>
          <a:p>
            <a:pPr algn="l"/>
            <a:r>
              <a:rPr lang="en-US" sz="1200" b="0">
                <a:solidFill>
                  <a:srgbClr val="268BD2"/>
                </a:solidFill>
                <a:effectLst/>
                <a:latin typeface="Consolas" panose="020B0609020204030204" pitchFamily="49" charset="0"/>
              </a:rPr>
              <a:t>print</a:t>
            </a:r>
            <a:r>
              <a:rPr lang="en-US" sz="1200" b="0">
                <a:solidFill>
                  <a:srgbClr val="657B83"/>
                </a:solidFill>
                <a:effectLst/>
                <a:latin typeface="Consolas" panose="020B0609020204030204" pitchFamily="49" charset="0"/>
              </a:rPr>
              <a:t> </a:t>
            </a:r>
            <a:r>
              <a:rPr lang="en-US" sz="1200" b="0">
                <a:solidFill>
                  <a:srgbClr val="2AA198"/>
                </a:solidFill>
                <a:effectLst/>
                <a:latin typeface="Consolas" panose="020B0609020204030204" pitchFamily="49" charset="0"/>
              </a:rPr>
              <a:t>'enter a guess: '</a:t>
            </a:r>
            <a:endParaRPr lang="en-US" sz="1200" b="0">
              <a:solidFill>
                <a:srgbClr val="657B83"/>
              </a:solidFill>
              <a:effectLst/>
              <a:latin typeface="Consolas" panose="020B0609020204030204" pitchFamily="49" charset="0"/>
            </a:endParaRPr>
          </a:p>
          <a:p>
            <a:pPr algn="l"/>
            <a:r>
              <a:rPr lang="en-US" sz="1200" b="0">
                <a:solidFill>
                  <a:srgbClr val="657B83"/>
                </a:solidFill>
                <a:effectLst/>
                <a:latin typeface="Consolas" panose="020B0609020204030204" pitchFamily="49" charset="0"/>
              </a:rPr>
              <a:t>guess </a:t>
            </a:r>
            <a:r>
              <a:rPr lang="en-US" sz="1200" b="0">
                <a:solidFill>
                  <a:srgbClr val="859900"/>
                </a:solidFill>
                <a:effectLst/>
                <a:latin typeface="Consolas" panose="020B0609020204030204" pitchFamily="49" charset="0"/>
              </a:rPr>
              <a:t>=</a:t>
            </a:r>
            <a:r>
              <a:rPr lang="en-US" sz="1200" b="0">
                <a:solidFill>
                  <a:srgbClr val="657B83"/>
                </a:solidFill>
                <a:effectLst/>
                <a:latin typeface="Consolas" panose="020B0609020204030204" pitchFamily="49" charset="0"/>
              </a:rPr>
              <a:t> </a:t>
            </a:r>
            <a:r>
              <a:rPr lang="en-US" sz="1200" b="0" err="1">
                <a:solidFill>
                  <a:srgbClr val="268BD2"/>
                </a:solidFill>
                <a:effectLst/>
                <a:latin typeface="Consolas" panose="020B0609020204030204" pitchFamily="49" charset="0"/>
              </a:rPr>
              <a:t>gets</a:t>
            </a:r>
            <a:r>
              <a:rPr lang="en-US" sz="1200" b="0" err="1">
                <a:solidFill>
                  <a:srgbClr val="657B83"/>
                </a:solidFill>
                <a:effectLst/>
                <a:latin typeface="Consolas" panose="020B0609020204030204" pitchFamily="49" charset="0"/>
              </a:rPr>
              <a:t>.</a:t>
            </a:r>
            <a:r>
              <a:rPr lang="en-US" sz="1200" b="0" err="1">
                <a:solidFill>
                  <a:srgbClr val="268BD2"/>
                </a:solidFill>
                <a:effectLst/>
                <a:latin typeface="Consolas" panose="020B0609020204030204" pitchFamily="49" charset="0"/>
              </a:rPr>
              <a:t>chomp</a:t>
            </a:r>
            <a:r>
              <a:rPr lang="en-US" sz="1200" b="0" err="1">
                <a:solidFill>
                  <a:srgbClr val="657B83"/>
                </a:solidFill>
                <a:effectLst/>
                <a:latin typeface="Consolas" panose="020B0609020204030204" pitchFamily="49" charset="0"/>
              </a:rPr>
              <a:t>.to_i</a:t>
            </a:r>
            <a:endParaRPr lang="en-US" sz="1200" b="0">
              <a:solidFill>
                <a:srgbClr val="657B83"/>
              </a:solidFill>
              <a:effectLst/>
              <a:latin typeface="Consolas" panose="020B0609020204030204" pitchFamily="49" charset="0"/>
            </a:endParaRPr>
          </a:p>
          <a:p>
            <a:pPr algn="l"/>
            <a:br>
              <a:rPr lang="en-US" sz="1200" b="0">
                <a:solidFill>
                  <a:srgbClr val="657B83"/>
                </a:solidFill>
                <a:effectLst/>
                <a:latin typeface="Consolas" panose="020B0609020204030204" pitchFamily="49" charset="0"/>
              </a:rPr>
            </a:br>
            <a:r>
              <a:rPr lang="en-US" sz="1200" b="0">
                <a:solidFill>
                  <a:srgbClr val="859900"/>
                </a:solidFill>
                <a:effectLst/>
                <a:latin typeface="Consolas" panose="020B0609020204030204" pitchFamily="49" charset="0"/>
              </a:rPr>
              <a:t>if</a:t>
            </a:r>
            <a:r>
              <a:rPr lang="en-US" sz="1200" b="0">
                <a:solidFill>
                  <a:srgbClr val="657B83"/>
                </a:solidFill>
                <a:effectLst/>
                <a:latin typeface="Consolas" panose="020B0609020204030204" pitchFamily="49" charset="0"/>
              </a:rPr>
              <a:t> guess </a:t>
            </a:r>
            <a:r>
              <a:rPr lang="en-US" sz="1200" b="0">
                <a:solidFill>
                  <a:srgbClr val="859900"/>
                </a:solidFill>
                <a:effectLst/>
                <a:latin typeface="Consolas" panose="020B0609020204030204" pitchFamily="49" charset="0"/>
              </a:rPr>
              <a:t>==</a:t>
            </a:r>
            <a:r>
              <a:rPr lang="en-US" sz="1200" b="0">
                <a:solidFill>
                  <a:srgbClr val="657B83"/>
                </a:solidFill>
                <a:effectLst/>
                <a:latin typeface="Consolas" panose="020B0609020204030204" pitchFamily="49" charset="0"/>
              </a:rPr>
              <a:t> </a:t>
            </a:r>
            <a:r>
              <a:rPr lang="en-US" sz="1200" b="0" err="1">
                <a:solidFill>
                  <a:srgbClr val="657B83"/>
                </a:solidFill>
                <a:effectLst/>
                <a:latin typeface="Consolas" panose="020B0609020204030204" pitchFamily="49" charset="0"/>
              </a:rPr>
              <a:t>random_number</a:t>
            </a:r>
            <a:endParaRPr lang="en-US" sz="1200" b="0">
              <a:solidFill>
                <a:srgbClr val="657B83"/>
              </a:solidFill>
              <a:effectLst/>
              <a:latin typeface="Consolas" panose="020B0609020204030204" pitchFamily="49" charset="0"/>
            </a:endParaRPr>
          </a:p>
          <a:p>
            <a:pPr algn="l"/>
            <a:r>
              <a:rPr lang="en-US" sz="1200" b="0">
                <a:solidFill>
                  <a:srgbClr val="657B83"/>
                </a:solidFill>
                <a:effectLst/>
                <a:latin typeface="Consolas" panose="020B0609020204030204" pitchFamily="49" charset="0"/>
              </a:rPr>
              <a:t>  </a:t>
            </a:r>
            <a:r>
              <a:rPr lang="en-US" sz="1200" b="0">
                <a:solidFill>
                  <a:srgbClr val="268BD2"/>
                </a:solidFill>
                <a:effectLst/>
                <a:latin typeface="Consolas" panose="020B0609020204030204" pitchFamily="49" charset="0"/>
              </a:rPr>
              <a:t>puts</a:t>
            </a:r>
            <a:r>
              <a:rPr lang="en-US" sz="1200" b="0">
                <a:solidFill>
                  <a:srgbClr val="657B83"/>
                </a:solidFill>
                <a:effectLst/>
                <a:latin typeface="Consolas" panose="020B0609020204030204" pitchFamily="49" charset="0"/>
              </a:rPr>
              <a:t> </a:t>
            </a:r>
            <a:r>
              <a:rPr lang="en-US" sz="1200" b="0">
                <a:solidFill>
                  <a:srgbClr val="2AA198"/>
                </a:solidFill>
                <a:effectLst/>
                <a:latin typeface="Consolas" panose="020B0609020204030204" pitchFamily="49" charset="0"/>
              </a:rPr>
              <a:t>'You guessed correctly!'</a:t>
            </a:r>
            <a:endParaRPr lang="en-US" sz="1200" b="0">
              <a:solidFill>
                <a:srgbClr val="657B83"/>
              </a:solidFill>
              <a:effectLst/>
              <a:latin typeface="Consolas" panose="020B0609020204030204" pitchFamily="49" charset="0"/>
            </a:endParaRPr>
          </a:p>
          <a:p>
            <a:pPr algn="l"/>
            <a:r>
              <a:rPr lang="en-US" sz="1200" b="0" err="1">
                <a:solidFill>
                  <a:srgbClr val="859900"/>
                </a:solidFill>
                <a:effectLst/>
                <a:latin typeface="Consolas" panose="020B0609020204030204" pitchFamily="49" charset="0"/>
              </a:rPr>
              <a:t>elsif</a:t>
            </a:r>
            <a:r>
              <a:rPr lang="en-US" sz="1200" b="0">
                <a:solidFill>
                  <a:srgbClr val="657B83"/>
                </a:solidFill>
                <a:effectLst/>
                <a:latin typeface="Consolas" panose="020B0609020204030204" pitchFamily="49" charset="0"/>
              </a:rPr>
              <a:t> guess </a:t>
            </a:r>
            <a:r>
              <a:rPr lang="en-US" sz="1200" b="0">
                <a:solidFill>
                  <a:srgbClr val="859900"/>
                </a:solidFill>
                <a:effectLst/>
                <a:latin typeface="Consolas" panose="020B0609020204030204" pitchFamily="49" charset="0"/>
              </a:rPr>
              <a:t>&gt;</a:t>
            </a:r>
            <a:r>
              <a:rPr lang="en-US" sz="1200" b="0">
                <a:solidFill>
                  <a:srgbClr val="657B83"/>
                </a:solidFill>
                <a:effectLst/>
                <a:latin typeface="Consolas" panose="020B0609020204030204" pitchFamily="49" charset="0"/>
              </a:rPr>
              <a:t> </a:t>
            </a:r>
            <a:r>
              <a:rPr lang="en-US" sz="1200" b="0" err="1">
                <a:solidFill>
                  <a:srgbClr val="657B83"/>
                </a:solidFill>
                <a:effectLst/>
                <a:latin typeface="Consolas" panose="020B0609020204030204" pitchFamily="49" charset="0"/>
              </a:rPr>
              <a:t>random_number</a:t>
            </a:r>
            <a:endParaRPr lang="en-US" sz="1200" b="0">
              <a:solidFill>
                <a:srgbClr val="657B83"/>
              </a:solidFill>
              <a:effectLst/>
              <a:latin typeface="Consolas" panose="020B0609020204030204" pitchFamily="49" charset="0"/>
            </a:endParaRPr>
          </a:p>
          <a:p>
            <a:pPr algn="l"/>
            <a:r>
              <a:rPr lang="en-US" sz="1200" b="0">
                <a:solidFill>
                  <a:srgbClr val="657B83"/>
                </a:solidFill>
                <a:effectLst/>
                <a:latin typeface="Consolas" panose="020B0609020204030204" pitchFamily="49" charset="0"/>
              </a:rPr>
              <a:t>  </a:t>
            </a:r>
            <a:r>
              <a:rPr lang="en-US" sz="1200" b="0">
                <a:solidFill>
                  <a:srgbClr val="268BD2"/>
                </a:solidFill>
                <a:effectLst/>
                <a:latin typeface="Consolas" panose="020B0609020204030204" pitchFamily="49" charset="0"/>
              </a:rPr>
              <a:t>puts</a:t>
            </a:r>
            <a:r>
              <a:rPr lang="en-US" sz="1200" b="0">
                <a:solidFill>
                  <a:srgbClr val="657B83"/>
                </a:solidFill>
                <a:effectLst/>
                <a:latin typeface="Consolas" panose="020B0609020204030204" pitchFamily="49" charset="0"/>
              </a:rPr>
              <a:t> </a:t>
            </a:r>
            <a:r>
              <a:rPr lang="en-US" sz="1200" b="0">
                <a:solidFill>
                  <a:srgbClr val="2AA198"/>
                </a:solidFill>
                <a:effectLst/>
                <a:latin typeface="Consolas" panose="020B0609020204030204" pitchFamily="49" charset="0"/>
              </a:rPr>
              <a:t>"You guessed too high. </a:t>
            </a:r>
            <a:r>
              <a:rPr lang="en-US" sz="1200" b="0">
                <a:solidFill>
                  <a:srgbClr val="DC322F"/>
                </a:solidFill>
                <a:effectLst/>
                <a:latin typeface="Consolas" panose="020B0609020204030204" pitchFamily="49" charset="0"/>
              </a:rPr>
              <a:t>#{</a:t>
            </a:r>
            <a:r>
              <a:rPr lang="en-US" sz="1200" b="0">
                <a:solidFill>
                  <a:srgbClr val="657B83"/>
                </a:solidFill>
                <a:effectLst/>
                <a:latin typeface="Consolas" panose="020B0609020204030204" pitchFamily="49" charset="0"/>
              </a:rPr>
              <a:t>random_number</a:t>
            </a:r>
            <a:r>
              <a:rPr lang="en-US" sz="1200" b="0">
                <a:solidFill>
                  <a:srgbClr val="DC322F"/>
                </a:solidFill>
                <a:effectLst/>
                <a:latin typeface="Consolas" panose="020B0609020204030204" pitchFamily="49" charset="0"/>
              </a:rPr>
              <a:t>}</a:t>
            </a:r>
            <a:r>
              <a:rPr lang="en-US" sz="1200" b="0">
                <a:solidFill>
                  <a:srgbClr val="2AA198"/>
                </a:solidFill>
                <a:effectLst/>
                <a:latin typeface="Consolas" panose="020B0609020204030204" pitchFamily="49" charset="0"/>
              </a:rPr>
              <a:t> was the number"</a:t>
            </a:r>
            <a:endParaRPr lang="en-US" sz="1200" b="0">
              <a:solidFill>
                <a:srgbClr val="657B83"/>
              </a:solidFill>
              <a:effectLst/>
              <a:latin typeface="Consolas" panose="020B0609020204030204" pitchFamily="49" charset="0"/>
            </a:endParaRPr>
          </a:p>
          <a:p>
            <a:pPr algn="l"/>
            <a:r>
              <a:rPr lang="en-US" sz="1200" b="0" err="1">
                <a:solidFill>
                  <a:srgbClr val="859900"/>
                </a:solidFill>
                <a:effectLst/>
                <a:latin typeface="Consolas" panose="020B0609020204030204" pitchFamily="49" charset="0"/>
              </a:rPr>
              <a:t>elsif</a:t>
            </a:r>
            <a:r>
              <a:rPr lang="en-US" sz="1200" b="0">
                <a:solidFill>
                  <a:srgbClr val="657B83"/>
                </a:solidFill>
                <a:effectLst/>
                <a:latin typeface="Consolas" panose="020B0609020204030204" pitchFamily="49" charset="0"/>
              </a:rPr>
              <a:t> guess </a:t>
            </a:r>
            <a:r>
              <a:rPr lang="en-US" sz="1200" b="0">
                <a:solidFill>
                  <a:srgbClr val="859900"/>
                </a:solidFill>
                <a:effectLst/>
                <a:latin typeface="Consolas" panose="020B0609020204030204" pitchFamily="49" charset="0"/>
              </a:rPr>
              <a:t>&lt;</a:t>
            </a:r>
            <a:r>
              <a:rPr lang="en-US" sz="1200" b="0">
                <a:solidFill>
                  <a:srgbClr val="657B83"/>
                </a:solidFill>
                <a:effectLst/>
                <a:latin typeface="Consolas" panose="020B0609020204030204" pitchFamily="49" charset="0"/>
              </a:rPr>
              <a:t> </a:t>
            </a:r>
            <a:r>
              <a:rPr lang="en-US" sz="1200" b="0" err="1">
                <a:solidFill>
                  <a:srgbClr val="657B83"/>
                </a:solidFill>
                <a:effectLst/>
                <a:latin typeface="Consolas" panose="020B0609020204030204" pitchFamily="49" charset="0"/>
              </a:rPr>
              <a:t>random_number</a:t>
            </a:r>
            <a:endParaRPr lang="en-US" sz="1200" b="0">
              <a:solidFill>
                <a:srgbClr val="657B83"/>
              </a:solidFill>
              <a:effectLst/>
              <a:latin typeface="Consolas" panose="020B0609020204030204" pitchFamily="49" charset="0"/>
            </a:endParaRPr>
          </a:p>
          <a:p>
            <a:pPr algn="l"/>
            <a:r>
              <a:rPr lang="en-US" sz="1200" b="0">
                <a:solidFill>
                  <a:srgbClr val="657B83"/>
                </a:solidFill>
                <a:effectLst/>
                <a:latin typeface="Consolas" panose="020B0609020204030204" pitchFamily="49" charset="0"/>
              </a:rPr>
              <a:t>  </a:t>
            </a:r>
            <a:r>
              <a:rPr lang="en-US" sz="1200" b="0">
                <a:solidFill>
                  <a:srgbClr val="268BD2"/>
                </a:solidFill>
                <a:effectLst/>
                <a:latin typeface="Consolas" panose="020B0609020204030204" pitchFamily="49" charset="0"/>
              </a:rPr>
              <a:t>puts</a:t>
            </a:r>
            <a:r>
              <a:rPr lang="en-US" sz="1200" b="0">
                <a:solidFill>
                  <a:srgbClr val="657B83"/>
                </a:solidFill>
                <a:effectLst/>
                <a:latin typeface="Consolas" panose="020B0609020204030204" pitchFamily="49" charset="0"/>
              </a:rPr>
              <a:t> </a:t>
            </a:r>
            <a:r>
              <a:rPr lang="en-US" sz="1200" b="0">
                <a:solidFill>
                  <a:srgbClr val="2AA198"/>
                </a:solidFill>
                <a:effectLst/>
                <a:latin typeface="Consolas" panose="020B0609020204030204" pitchFamily="49" charset="0"/>
              </a:rPr>
              <a:t>"You guessed too low. </a:t>
            </a:r>
            <a:r>
              <a:rPr lang="en-US" sz="1200" b="0">
                <a:solidFill>
                  <a:srgbClr val="DC322F"/>
                </a:solidFill>
                <a:effectLst/>
                <a:latin typeface="Consolas" panose="020B0609020204030204" pitchFamily="49" charset="0"/>
              </a:rPr>
              <a:t>#{</a:t>
            </a:r>
            <a:r>
              <a:rPr lang="en-US" sz="1200" b="0">
                <a:solidFill>
                  <a:srgbClr val="657B83"/>
                </a:solidFill>
                <a:effectLst/>
                <a:latin typeface="Consolas" panose="020B0609020204030204" pitchFamily="49" charset="0"/>
              </a:rPr>
              <a:t>random_number</a:t>
            </a:r>
            <a:r>
              <a:rPr lang="en-US" sz="1200" b="0">
                <a:solidFill>
                  <a:srgbClr val="DC322F"/>
                </a:solidFill>
                <a:effectLst/>
                <a:latin typeface="Consolas" panose="020B0609020204030204" pitchFamily="49" charset="0"/>
              </a:rPr>
              <a:t>}</a:t>
            </a:r>
            <a:r>
              <a:rPr lang="en-US" sz="1200" b="0">
                <a:solidFill>
                  <a:srgbClr val="2AA198"/>
                </a:solidFill>
                <a:effectLst/>
                <a:latin typeface="Consolas" panose="020B0609020204030204" pitchFamily="49" charset="0"/>
              </a:rPr>
              <a:t> was the number"</a:t>
            </a:r>
            <a:endParaRPr lang="en-US" sz="1200" b="0">
              <a:solidFill>
                <a:srgbClr val="657B83"/>
              </a:solidFill>
              <a:effectLst/>
              <a:latin typeface="Consolas" panose="020B0609020204030204" pitchFamily="49" charset="0"/>
            </a:endParaRPr>
          </a:p>
          <a:p>
            <a:pPr algn="l"/>
            <a:r>
              <a:rPr lang="en-US" sz="1200" b="0">
                <a:solidFill>
                  <a:srgbClr val="859900"/>
                </a:solidFill>
                <a:effectLst/>
                <a:latin typeface="Consolas" panose="020B0609020204030204" pitchFamily="49" charset="0"/>
              </a:rPr>
              <a:t>end</a:t>
            </a:r>
            <a:endParaRPr lang="en-US" sz="1200" b="0">
              <a:solidFill>
                <a:srgbClr val="657B83"/>
              </a:solidFill>
              <a:effectLst/>
              <a:latin typeface="Consolas" panose="020B0609020204030204" pitchFamily="49" charset="0"/>
            </a:endParaRPr>
          </a:p>
          <a:p>
            <a:pPr algn="l"/>
            <a:br>
              <a:rPr lang="en-US" sz="1200" b="0">
                <a:solidFill>
                  <a:srgbClr val="657B83"/>
                </a:solidFill>
                <a:effectLst/>
                <a:latin typeface="Consolas" panose="020B0609020204030204" pitchFamily="49" charset="0"/>
              </a:rPr>
            </a:br>
            <a:endParaRPr lang="en-US" sz="1200" b="0">
              <a:solidFill>
                <a:srgbClr val="657B83"/>
              </a:solidFill>
              <a:effectLst/>
              <a:latin typeface="Consolas" panose="020B0609020204030204" pitchFamily="49" charset="0"/>
            </a:endParaRPr>
          </a:p>
        </p:txBody>
      </p:sp>
      <p:sp>
        <p:nvSpPr>
          <p:cNvPr id="9" name="Title 1">
            <a:extLst>
              <a:ext uri="{FF2B5EF4-FFF2-40B4-BE49-F238E27FC236}">
                <a16:creationId xmlns:a16="http://schemas.microsoft.com/office/drawing/2014/main" id="{4095D386-BA5E-454D-875E-63BAE6BD4D1D}"/>
              </a:ext>
            </a:extLst>
          </p:cNvPr>
          <p:cNvSpPr txBox="1">
            <a:spLocks/>
          </p:cNvSpPr>
          <p:nvPr/>
        </p:nvSpPr>
        <p:spPr>
          <a:xfrm>
            <a:off x="6160956" y="2007477"/>
            <a:ext cx="4965668" cy="95791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1800" b="0"/>
              <a:t>Use </a:t>
            </a:r>
            <a:r>
              <a:rPr lang="en-US" sz="1800" b="0" err="1">
                <a:solidFill>
                  <a:schemeClr val="tx1">
                    <a:lumMod val="50000"/>
                  </a:schemeClr>
                </a:solidFill>
              </a:rPr>
              <a:t>elsif</a:t>
            </a:r>
            <a:r>
              <a:rPr lang="en-US" sz="1800" b="0"/>
              <a:t> (else if) to continue check if something is true.</a:t>
            </a:r>
          </a:p>
        </p:txBody>
      </p:sp>
    </p:spTree>
    <p:extLst>
      <p:ext uri="{BB962C8B-B14F-4D97-AF65-F5344CB8AC3E}">
        <p14:creationId xmlns:p14="http://schemas.microsoft.com/office/powerpoint/2010/main" val="3192649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txBox="1">
            <a:spLocks/>
          </p:cNvSpPr>
          <p:nvPr/>
        </p:nvSpPr>
        <p:spPr>
          <a:xfrm>
            <a:off x="4724400" y="6356350"/>
            <a:ext cx="2743200" cy="365125"/>
          </a:xfrm>
          <a:prstGeom prst="rect">
            <a:avLst/>
          </a:prstGeom>
        </p:spPr>
        <p:txBody>
          <a:bodyPr/>
          <a:lstStyle>
            <a:defPPr>
              <a:defRPr lang="en-US"/>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7C1FFC2-478D-7440-ACF4-8CF0E46027E5}" type="slidenum">
              <a:rPr lang="en-US" smtClean="0"/>
              <a:pPr/>
              <a:t>11</a:t>
            </a:fld>
            <a:endParaRPr lang="en-US"/>
          </a:p>
        </p:txBody>
      </p:sp>
      <p:sp>
        <p:nvSpPr>
          <p:cNvPr id="8" name="Rectangle 7">
            <a:extLst>
              <a:ext uri="{FF2B5EF4-FFF2-40B4-BE49-F238E27FC236}">
                <a16:creationId xmlns:a16="http://schemas.microsoft.com/office/drawing/2014/main" id="{E4B69211-2F9F-4B41-AE65-1171395560DB}"/>
              </a:ext>
            </a:extLst>
          </p:cNvPr>
          <p:cNvSpPr/>
          <p:nvPr/>
        </p:nvSpPr>
        <p:spPr>
          <a:xfrm>
            <a:off x="0" y="0"/>
            <a:ext cx="12192000" cy="939567"/>
          </a:xfrm>
          <a:prstGeom prst="rect">
            <a:avLst/>
          </a:prstGeom>
          <a:solidFill>
            <a:srgbClr val="D5273B">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40484" y="0"/>
            <a:ext cx="9963195" cy="961585"/>
          </a:xfrm>
        </p:spPr>
        <p:txBody>
          <a:bodyPr anchor="ctr">
            <a:noAutofit/>
          </a:bodyPr>
          <a:lstStyle/>
          <a:p>
            <a:pPr algn="l"/>
            <a:r>
              <a:rPr lang="en-US" sz="4000" b="0"/>
              <a:t>Learning Ruby – Loops</a:t>
            </a:r>
          </a:p>
        </p:txBody>
      </p:sp>
      <p:sp>
        <p:nvSpPr>
          <p:cNvPr id="11" name="Title 1">
            <a:extLst>
              <a:ext uri="{FF2B5EF4-FFF2-40B4-BE49-F238E27FC236}">
                <a16:creationId xmlns:a16="http://schemas.microsoft.com/office/drawing/2014/main" id="{7903FEFE-1DA8-4233-8344-52286DDE6D68}"/>
              </a:ext>
            </a:extLst>
          </p:cNvPr>
          <p:cNvSpPr txBox="1">
            <a:spLocks/>
          </p:cNvSpPr>
          <p:nvPr/>
        </p:nvSpPr>
        <p:spPr>
          <a:xfrm>
            <a:off x="92515" y="1170977"/>
            <a:ext cx="10846729" cy="52360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3000" b="0"/>
              <a:t>Looping: Do the same thing over and over</a:t>
            </a:r>
          </a:p>
        </p:txBody>
      </p:sp>
      <p:sp>
        <p:nvSpPr>
          <p:cNvPr id="7" name="Title 1">
            <a:extLst>
              <a:ext uri="{FF2B5EF4-FFF2-40B4-BE49-F238E27FC236}">
                <a16:creationId xmlns:a16="http://schemas.microsoft.com/office/drawing/2014/main" id="{E609CBB2-0A6F-447D-A4F3-DE7B3543BC71}"/>
              </a:ext>
            </a:extLst>
          </p:cNvPr>
          <p:cNvSpPr txBox="1">
            <a:spLocks/>
          </p:cNvSpPr>
          <p:nvPr/>
        </p:nvSpPr>
        <p:spPr>
          <a:xfrm>
            <a:off x="181760" y="1930564"/>
            <a:ext cx="5598255" cy="3889121"/>
          </a:xfrm>
          <a:prstGeom prst="rect">
            <a:avLst/>
          </a:prstGeom>
          <a:solidFill>
            <a:schemeClr val="bg1"/>
          </a:solidFill>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1200" b="0" i="1">
                <a:solidFill>
                  <a:srgbClr val="93A1A1"/>
                </a:solidFill>
                <a:effectLst/>
                <a:latin typeface="Consolas" panose="020B0609020204030204" pitchFamily="49" charset="0"/>
              </a:rPr>
              <a:t># </a:t>
            </a:r>
            <a:r>
              <a:rPr lang="en-US" sz="1200" b="0" i="1" err="1">
                <a:solidFill>
                  <a:srgbClr val="93A1A1"/>
                </a:solidFill>
                <a:effectLst/>
                <a:latin typeface="Consolas" panose="020B0609020204030204" pitchFamily="49" charset="0"/>
              </a:rPr>
              <a:t>cheatsheet</a:t>
            </a:r>
            <a:r>
              <a:rPr lang="en-US" sz="1200" b="0" i="1">
                <a:solidFill>
                  <a:srgbClr val="93A1A1"/>
                </a:solidFill>
                <a:effectLst/>
                <a:latin typeface="Consolas" panose="020B0609020204030204" pitchFamily="49" charset="0"/>
              </a:rPr>
              <a:t>/conditionals_3.rb</a:t>
            </a:r>
            <a:endParaRPr lang="en-US" sz="1200" b="0">
              <a:solidFill>
                <a:srgbClr val="657B83"/>
              </a:solidFill>
              <a:effectLst/>
              <a:latin typeface="Consolas" panose="020B0609020204030204" pitchFamily="49" charset="0"/>
            </a:endParaRPr>
          </a:p>
          <a:p>
            <a:pPr algn="l"/>
            <a:br>
              <a:rPr lang="en-US" sz="1200" b="0">
                <a:solidFill>
                  <a:srgbClr val="657B83"/>
                </a:solidFill>
                <a:effectLst/>
                <a:latin typeface="Consolas" panose="020B0609020204030204" pitchFamily="49" charset="0"/>
              </a:rPr>
            </a:br>
            <a:r>
              <a:rPr lang="en-US" sz="1200" b="0" err="1">
                <a:solidFill>
                  <a:srgbClr val="657B83"/>
                </a:solidFill>
                <a:effectLst/>
                <a:latin typeface="Consolas" panose="020B0609020204030204" pitchFamily="49" charset="0"/>
              </a:rPr>
              <a:t>random_number</a:t>
            </a:r>
            <a:r>
              <a:rPr lang="en-US" sz="1200" b="0">
                <a:solidFill>
                  <a:srgbClr val="657B83"/>
                </a:solidFill>
                <a:effectLst/>
                <a:latin typeface="Consolas" panose="020B0609020204030204" pitchFamily="49" charset="0"/>
              </a:rPr>
              <a:t> </a:t>
            </a:r>
            <a:r>
              <a:rPr lang="en-US" sz="1200" b="0">
                <a:solidFill>
                  <a:srgbClr val="859900"/>
                </a:solidFill>
                <a:effectLst/>
                <a:latin typeface="Consolas" panose="020B0609020204030204" pitchFamily="49" charset="0"/>
              </a:rPr>
              <a:t>=</a:t>
            </a:r>
            <a:r>
              <a:rPr lang="en-US" sz="1200" b="0">
                <a:solidFill>
                  <a:srgbClr val="657B83"/>
                </a:solidFill>
                <a:effectLst/>
                <a:latin typeface="Consolas" panose="020B0609020204030204" pitchFamily="49" charset="0"/>
              </a:rPr>
              <a:t> </a:t>
            </a:r>
            <a:r>
              <a:rPr lang="en-US" sz="1200" b="0">
                <a:solidFill>
                  <a:srgbClr val="268BD2"/>
                </a:solidFill>
                <a:effectLst/>
                <a:latin typeface="Consolas" panose="020B0609020204030204" pitchFamily="49" charset="0"/>
              </a:rPr>
              <a:t>rand</a:t>
            </a:r>
            <a:r>
              <a:rPr lang="en-US" sz="1200" b="0">
                <a:solidFill>
                  <a:srgbClr val="657B83"/>
                </a:solidFill>
                <a:effectLst/>
                <a:latin typeface="Consolas" panose="020B0609020204030204" pitchFamily="49" charset="0"/>
              </a:rPr>
              <a:t>(</a:t>
            </a:r>
            <a:r>
              <a:rPr lang="en-US" sz="1200" b="0">
                <a:solidFill>
                  <a:srgbClr val="D33682"/>
                </a:solidFill>
                <a:effectLst/>
                <a:latin typeface="Consolas" panose="020B0609020204030204" pitchFamily="49" charset="0"/>
              </a:rPr>
              <a:t>10</a:t>
            </a:r>
            <a:r>
              <a:rPr lang="en-US" sz="1200" b="0">
                <a:solidFill>
                  <a:srgbClr val="657B83"/>
                </a:solidFill>
                <a:effectLst/>
                <a:latin typeface="Consolas" panose="020B0609020204030204" pitchFamily="49" charset="0"/>
              </a:rPr>
              <a:t>)</a:t>
            </a:r>
          </a:p>
          <a:p>
            <a:pPr algn="l"/>
            <a:br>
              <a:rPr lang="en-US" sz="1200" b="0">
                <a:solidFill>
                  <a:srgbClr val="657B83"/>
                </a:solidFill>
                <a:effectLst/>
                <a:latin typeface="Consolas" panose="020B0609020204030204" pitchFamily="49" charset="0"/>
              </a:rPr>
            </a:br>
            <a:r>
              <a:rPr lang="en-US" sz="1200" b="0" i="1">
                <a:solidFill>
                  <a:srgbClr val="93A1A1"/>
                </a:solidFill>
                <a:effectLst/>
                <a:latin typeface="Consolas" panose="020B0609020204030204" pitchFamily="49" charset="0"/>
              </a:rPr>
              <a:t># have the user enter a guess in the terminal</a:t>
            </a:r>
            <a:endParaRPr lang="en-US" sz="1200" b="0">
              <a:solidFill>
                <a:srgbClr val="657B83"/>
              </a:solidFill>
              <a:effectLst/>
              <a:latin typeface="Consolas" panose="020B0609020204030204" pitchFamily="49" charset="0"/>
            </a:endParaRPr>
          </a:p>
          <a:p>
            <a:pPr algn="l"/>
            <a:r>
              <a:rPr lang="en-US" sz="1200" b="0">
                <a:solidFill>
                  <a:srgbClr val="268BD2"/>
                </a:solidFill>
                <a:effectLst/>
                <a:latin typeface="Consolas" panose="020B0609020204030204" pitchFamily="49" charset="0"/>
              </a:rPr>
              <a:t>print</a:t>
            </a:r>
            <a:r>
              <a:rPr lang="en-US" sz="1200" b="0">
                <a:solidFill>
                  <a:srgbClr val="657B83"/>
                </a:solidFill>
                <a:effectLst/>
                <a:latin typeface="Consolas" panose="020B0609020204030204" pitchFamily="49" charset="0"/>
              </a:rPr>
              <a:t> </a:t>
            </a:r>
            <a:r>
              <a:rPr lang="en-US" sz="1200" b="0">
                <a:solidFill>
                  <a:srgbClr val="2AA198"/>
                </a:solidFill>
                <a:effectLst/>
                <a:latin typeface="Consolas" panose="020B0609020204030204" pitchFamily="49" charset="0"/>
              </a:rPr>
              <a:t>'enter a guess: '</a:t>
            </a:r>
            <a:endParaRPr lang="en-US" sz="1200" b="0">
              <a:solidFill>
                <a:srgbClr val="657B83"/>
              </a:solidFill>
              <a:effectLst/>
              <a:latin typeface="Consolas" panose="020B0609020204030204" pitchFamily="49" charset="0"/>
            </a:endParaRPr>
          </a:p>
          <a:p>
            <a:pPr algn="l"/>
            <a:br>
              <a:rPr lang="en-US" sz="1200" b="0">
                <a:solidFill>
                  <a:srgbClr val="657B83"/>
                </a:solidFill>
                <a:effectLst/>
                <a:latin typeface="Consolas" panose="020B0609020204030204" pitchFamily="49" charset="0"/>
              </a:rPr>
            </a:br>
            <a:r>
              <a:rPr lang="en-US" sz="1200" b="0" err="1">
                <a:solidFill>
                  <a:srgbClr val="657B83"/>
                </a:solidFill>
                <a:effectLst/>
                <a:latin typeface="Consolas" panose="020B0609020204030204" pitchFamily="49" charset="0"/>
              </a:rPr>
              <a:t>total_guesses</a:t>
            </a:r>
            <a:r>
              <a:rPr lang="en-US" sz="1200" b="0">
                <a:solidFill>
                  <a:srgbClr val="657B83"/>
                </a:solidFill>
                <a:effectLst/>
                <a:latin typeface="Consolas" panose="020B0609020204030204" pitchFamily="49" charset="0"/>
              </a:rPr>
              <a:t> </a:t>
            </a:r>
            <a:r>
              <a:rPr lang="en-US" sz="1200" b="0">
                <a:solidFill>
                  <a:srgbClr val="859900"/>
                </a:solidFill>
                <a:effectLst/>
                <a:latin typeface="Consolas" panose="020B0609020204030204" pitchFamily="49" charset="0"/>
              </a:rPr>
              <a:t>=</a:t>
            </a:r>
            <a:r>
              <a:rPr lang="en-US" sz="1200" b="0">
                <a:solidFill>
                  <a:srgbClr val="657B83"/>
                </a:solidFill>
                <a:effectLst/>
                <a:latin typeface="Consolas" panose="020B0609020204030204" pitchFamily="49" charset="0"/>
              </a:rPr>
              <a:t> </a:t>
            </a:r>
            <a:r>
              <a:rPr lang="en-US" sz="1200" b="0">
                <a:solidFill>
                  <a:srgbClr val="D33682"/>
                </a:solidFill>
                <a:effectLst/>
                <a:latin typeface="Consolas" panose="020B0609020204030204" pitchFamily="49" charset="0"/>
              </a:rPr>
              <a:t>0</a:t>
            </a:r>
            <a:endParaRPr lang="en-US" sz="1200" b="0">
              <a:solidFill>
                <a:srgbClr val="657B83"/>
              </a:solidFill>
              <a:effectLst/>
              <a:latin typeface="Consolas" panose="020B0609020204030204" pitchFamily="49" charset="0"/>
            </a:endParaRPr>
          </a:p>
          <a:p>
            <a:pPr algn="l"/>
            <a:br>
              <a:rPr lang="en-US" sz="1200" b="0">
                <a:solidFill>
                  <a:srgbClr val="657B83"/>
                </a:solidFill>
                <a:effectLst/>
                <a:latin typeface="Consolas" panose="020B0609020204030204" pitchFamily="49" charset="0"/>
              </a:rPr>
            </a:br>
            <a:r>
              <a:rPr lang="en-US" sz="1200" b="0">
                <a:solidFill>
                  <a:srgbClr val="859900"/>
                </a:solidFill>
                <a:effectLst/>
                <a:latin typeface="Consolas" panose="020B0609020204030204" pitchFamily="49" charset="0"/>
              </a:rPr>
              <a:t>while</a:t>
            </a:r>
            <a:r>
              <a:rPr lang="en-US" sz="1200" b="0">
                <a:solidFill>
                  <a:srgbClr val="657B83"/>
                </a:solidFill>
                <a:effectLst/>
                <a:latin typeface="Consolas" panose="020B0609020204030204" pitchFamily="49" charset="0"/>
              </a:rPr>
              <a:t> </a:t>
            </a:r>
            <a:r>
              <a:rPr lang="en-US" sz="1200" b="0" err="1">
                <a:solidFill>
                  <a:srgbClr val="657B83"/>
                </a:solidFill>
                <a:effectLst/>
                <a:latin typeface="Consolas" panose="020B0609020204030204" pitchFamily="49" charset="0"/>
              </a:rPr>
              <a:t>total_guesses</a:t>
            </a:r>
            <a:r>
              <a:rPr lang="en-US" sz="1200" b="0">
                <a:solidFill>
                  <a:srgbClr val="657B83"/>
                </a:solidFill>
                <a:effectLst/>
                <a:latin typeface="Consolas" panose="020B0609020204030204" pitchFamily="49" charset="0"/>
              </a:rPr>
              <a:t> </a:t>
            </a:r>
            <a:r>
              <a:rPr lang="en-US" sz="1200" b="0">
                <a:solidFill>
                  <a:srgbClr val="859900"/>
                </a:solidFill>
                <a:effectLst/>
                <a:latin typeface="Consolas" panose="020B0609020204030204" pitchFamily="49" charset="0"/>
              </a:rPr>
              <a:t>&lt;</a:t>
            </a:r>
            <a:r>
              <a:rPr lang="en-US" sz="1200" b="0">
                <a:solidFill>
                  <a:srgbClr val="657B83"/>
                </a:solidFill>
                <a:effectLst/>
                <a:latin typeface="Consolas" panose="020B0609020204030204" pitchFamily="49" charset="0"/>
              </a:rPr>
              <a:t> </a:t>
            </a:r>
            <a:r>
              <a:rPr lang="en-US" sz="1200" b="0">
                <a:solidFill>
                  <a:srgbClr val="D33682"/>
                </a:solidFill>
                <a:effectLst/>
                <a:latin typeface="Consolas" panose="020B0609020204030204" pitchFamily="49" charset="0"/>
              </a:rPr>
              <a:t>3</a:t>
            </a:r>
            <a:endParaRPr lang="en-US" sz="1200" b="0">
              <a:solidFill>
                <a:srgbClr val="657B83"/>
              </a:solidFill>
              <a:effectLst/>
              <a:latin typeface="Consolas" panose="020B0609020204030204" pitchFamily="49" charset="0"/>
            </a:endParaRPr>
          </a:p>
          <a:p>
            <a:pPr algn="l"/>
            <a:r>
              <a:rPr lang="en-US" sz="1200" b="0">
                <a:solidFill>
                  <a:srgbClr val="657B83"/>
                </a:solidFill>
                <a:effectLst/>
                <a:latin typeface="Consolas" panose="020B0609020204030204" pitchFamily="49" charset="0"/>
              </a:rPr>
              <a:t>  guess </a:t>
            </a:r>
            <a:r>
              <a:rPr lang="en-US" sz="1200" b="0">
                <a:solidFill>
                  <a:srgbClr val="859900"/>
                </a:solidFill>
                <a:effectLst/>
                <a:latin typeface="Consolas" panose="020B0609020204030204" pitchFamily="49" charset="0"/>
              </a:rPr>
              <a:t>=</a:t>
            </a:r>
            <a:r>
              <a:rPr lang="en-US" sz="1200" b="0">
                <a:solidFill>
                  <a:srgbClr val="657B83"/>
                </a:solidFill>
                <a:effectLst/>
                <a:latin typeface="Consolas" panose="020B0609020204030204" pitchFamily="49" charset="0"/>
              </a:rPr>
              <a:t> </a:t>
            </a:r>
            <a:r>
              <a:rPr lang="en-US" sz="1200" b="0" err="1">
                <a:solidFill>
                  <a:srgbClr val="268BD2"/>
                </a:solidFill>
                <a:effectLst/>
                <a:latin typeface="Consolas" panose="020B0609020204030204" pitchFamily="49" charset="0"/>
              </a:rPr>
              <a:t>gets</a:t>
            </a:r>
            <a:r>
              <a:rPr lang="en-US" sz="1200" b="0" err="1">
                <a:solidFill>
                  <a:srgbClr val="657B83"/>
                </a:solidFill>
                <a:effectLst/>
                <a:latin typeface="Consolas" panose="020B0609020204030204" pitchFamily="49" charset="0"/>
              </a:rPr>
              <a:t>.</a:t>
            </a:r>
            <a:r>
              <a:rPr lang="en-US" sz="1200" b="0" err="1">
                <a:solidFill>
                  <a:srgbClr val="268BD2"/>
                </a:solidFill>
                <a:effectLst/>
                <a:latin typeface="Consolas" panose="020B0609020204030204" pitchFamily="49" charset="0"/>
              </a:rPr>
              <a:t>chomp</a:t>
            </a:r>
            <a:r>
              <a:rPr lang="en-US" sz="1200" b="0" err="1">
                <a:solidFill>
                  <a:srgbClr val="657B83"/>
                </a:solidFill>
                <a:effectLst/>
                <a:latin typeface="Consolas" panose="020B0609020204030204" pitchFamily="49" charset="0"/>
              </a:rPr>
              <a:t>.to_i</a:t>
            </a:r>
            <a:endParaRPr lang="en-US" sz="1200" b="0">
              <a:solidFill>
                <a:srgbClr val="657B83"/>
              </a:solidFill>
              <a:effectLst/>
              <a:latin typeface="Consolas" panose="020B0609020204030204" pitchFamily="49" charset="0"/>
            </a:endParaRPr>
          </a:p>
          <a:p>
            <a:pPr algn="l"/>
            <a:r>
              <a:rPr lang="en-US" sz="1200" b="0">
                <a:solidFill>
                  <a:srgbClr val="657B83"/>
                </a:solidFill>
                <a:effectLst/>
                <a:latin typeface="Consolas" panose="020B0609020204030204" pitchFamily="49" charset="0"/>
              </a:rPr>
              <a:t>  </a:t>
            </a:r>
            <a:r>
              <a:rPr lang="en-US" sz="1200" b="0" err="1">
                <a:solidFill>
                  <a:srgbClr val="657B83"/>
                </a:solidFill>
                <a:effectLst/>
                <a:latin typeface="Consolas" panose="020B0609020204030204" pitchFamily="49" charset="0"/>
              </a:rPr>
              <a:t>total_guesses</a:t>
            </a:r>
            <a:r>
              <a:rPr lang="en-US" sz="1200" b="0">
                <a:solidFill>
                  <a:srgbClr val="657B83"/>
                </a:solidFill>
                <a:effectLst/>
                <a:latin typeface="Consolas" panose="020B0609020204030204" pitchFamily="49" charset="0"/>
              </a:rPr>
              <a:t> </a:t>
            </a:r>
            <a:r>
              <a:rPr lang="en-US" sz="1200" b="0">
                <a:solidFill>
                  <a:srgbClr val="859900"/>
                </a:solidFill>
                <a:effectLst/>
                <a:latin typeface="Consolas" panose="020B0609020204030204" pitchFamily="49" charset="0"/>
              </a:rPr>
              <a:t>+=</a:t>
            </a:r>
            <a:r>
              <a:rPr lang="en-US" sz="1200" b="0">
                <a:solidFill>
                  <a:srgbClr val="657B83"/>
                </a:solidFill>
                <a:effectLst/>
                <a:latin typeface="Consolas" panose="020B0609020204030204" pitchFamily="49" charset="0"/>
              </a:rPr>
              <a:t> </a:t>
            </a:r>
            <a:r>
              <a:rPr lang="en-US" sz="1200" b="0">
                <a:solidFill>
                  <a:srgbClr val="D33682"/>
                </a:solidFill>
                <a:effectLst/>
                <a:latin typeface="Consolas" panose="020B0609020204030204" pitchFamily="49" charset="0"/>
              </a:rPr>
              <a:t>1</a:t>
            </a:r>
            <a:endParaRPr lang="en-US" sz="1200" b="0">
              <a:solidFill>
                <a:srgbClr val="657B83"/>
              </a:solidFill>
              <a:effectLst/>
              <a:latin typeface="Consolas" panose="020B0609020204030204" pitchFamily="49" charset="0"/>
            </a:endParaRPr>
          </a:p>
          <a:p>
            <a:pPr algn="l"/>
            <a:br>
              <a:rPr lang="en-US" sz="1200" b="0">
                <a:solidFill>
                  <a:srgbClr val="657B83"/>
                </a:solidFill>
                <a:effectLst/>
                <a:latin typeface="Consolas" panose="020B0609020204030204" pitchFamily="49" charset="0"/>
              </a:rPr>
            </a:br>
            <a:r>
              <a:rPr lang="en-US" sz="1200" b="0">
                <a:solidFill>
                  <a:srgbClr val="657B83"/>
                </a:solidFill>
                <a:effectLst/>
                <a:latin typeface="Consolas" panose="020B0609020204030204" pitchFamily="49" charset="0"/>
              </a:rPr>
              <a:t>  </a:t>
            </a:r>
            <a:r>
              <a:rPr lang="en-US" sz="1200" b="0">
                <a:solidFill>
                  <a:srgbClr val="859900"/>
                </a:solidFill>
                <a:effectLst/>
                <a:latin typeface="Consolas" panose="020B0609020204030204" pitchFamily="49" charset="0"/>
              </a:rPr>
              <a:t>if</a:t>
            </a:r>
            <a:r>
              <a:rPr lang="en-US" sz="1200" b="0">
                <a:solidFill>
                  <a:srgbClr val="657B83"/>
                </a:solidFill>
                <a:effectLst/>
                <a:latin typeface="Consolas" panose="020B0609020204030204" pitchFamily="49" charset="0"/>
              </a:rPr>
              <a:t> guess </a:t>
            </a:r>
            <a:r>
              <a:rPr lang="en-US" sz="1200" b="0">
                <a:solidFill>
                  <a:srgbClr val="859900"/>
                </a:solidFill>
                <a:effectLst/>
                <a:latin typeface="Consolas" panose="020B0609020204030204" pitchFamily="49" charset="0"/>
              </a:rPr>
              <a:t>==</a:t>
            </a:r>
            <a:r>
              <a:rPr lang="en-US" sz="1200" b="0">
                <a:solidFill>
                  <a:srgbClr val="657B83"/>
                </a:solidFill>
                <a:effectLst/>
                <a:latin typeface="Consolas" panose="020B0609020204030204" pitchFamily="49" charset="0"/>
              </a:rPr>
              <a:t> </a:t>
            </a:r>
            <a:r>
              <a:rPr lang="en-US" sz="1200" b="0" err="1">
                <a:solidFill>
                  <a:srgbClr val="657B83"/>
                </a:solidFill>
                <a:effectLst/>
                <a:latin typeface="Consolas" panose="020B0609020204030204" pitchFamily="49" charset="0"/>
              </a:rPr>
              <a:t>random_number</a:t>
            </a:r>
            <a:endParaRPr lang="en-US" sz="1200" b="0">
              <a:solidFill>
                <a:srgbClr val="657B83"/>
              </a:solidFill>
              <a:effectLst/>
              <a:latin typeface="Consolas" panose="020B0609020204030204" pitchFamily="49" charset="0"/>
            </a:endParaRPr>
          </a:p>
          <a:p>
            <a:pPr algn="l"/>
            <a:r>
              <a:rPr lang="en-US" sz="1200" b="0">
                <a:solidFill>
                  <a:srgbClr val="657B83"/>
                </a:solidFill>
                <a:effectLst/>
                <a:latin typeface="Consolas" panose="020B0609020204030204" pitchFamily="49" charset="0"/>
              </a:rPr>
              <a:t>    </a:t>
            </a:r>
            <a:r>
              <a:rPr lang="en-US" sz="1200" b="0">
                <a:solidFill>
                  <a:srgbClr val="268BD2"/>
                </a:solidFill>
                <a:effectLst/>
                <a:latin typeface="Consolas" panose="020B0609020204030204" pitchFamily="49" charset="0"/>
              </a:rPr>
              <a:t>puts</a:t>
            </a:r>
            <a:r>
              <a:rPr lang="en-US" sz="1200" b="0">
                <a:solidFill>
                  <a:srgbClr val="657B83"/>
                </a:solidFill>
                <a:effectLst/>
                <a:latin typeface="Consolas" panose="020B0609020204030204" pitchFamily="49" charset="0"/>
              </a:rPr>
              <a:t> </a:t>
            </a:r>
            <a:r>
              <a:rPr lang="en-US" sz="1200" b="0">
                <a:solidFill>
                  <a:srgbClr val="2AA198"/>
                </a:solidFill>
                <a:effectLst/>
                <a:latin typeface="Consolas" panose="020B0609020204030204" pitchFamily="49" charset="0"/>
              </a:rPr>
              <a:t>'You guessed correctly!'</a:t>
            </a:r>
            <a:endParaRPr lang="en-US" sz="1200" b="0">
              <a:solidFill>
                <a:srgbClr val="657B83"/>
              </a:solidFill>
              <a:effectLst/>
              <a:latin typeface="Consolas" panose="020B0609020204030204" pitchFamily="49" charset="0"/>
            </a:endParaRPr>
          </a:p>
          <a:p>
            <a:pPr algn="l"/>
            <a:r>
              <a:rPr lang="en-US" sz="1200" b="0">
                <a:solidFill>
                  <a:srgbClr val="657B83"/>
                </a:solidFill>
                <a:effectLst/>
                <a:latin typeface="Consolas" panose="020B0609020204030204" pitchFamily="49" charset="0"/>
              </a:rPr>
              <a:t>    </a:t>
            </a:r>
            <a:r>
              <a:rPr lang="en-US" sz="1200" b="0">
                <a:solidFill>
                  <a:srgbClr val="268BD2"/>
                </a:solidFill>
                <a:effectLst/>
                <a:latin typeface="Consolas" panose="020B0609020204030204" pitchFamily="49" charset="0"/>
              </a:rPr>
              <a:t>exit</a:t>
            </a:r>
            <a:r>
              <a:rPr lang="en-US" sz="1200" b="0">
                <a:solidFill>
                  <a:srgbClr val="657B83"/>
                </a:solidFill>
                <a:effectLst/>
                <a:latin typeface="Consolas" panose="020B0609020204030204" pitchFamily="49" charset="0"/>
              </a:rPr>
              <a:t> </a:t>
            </a:r>
            <a:r>
              <a:rPr lang="en-US" sz="1200" b="0">
                <a:solidFill>
                  <a:srgbClr val="D33682"/>
                </a:solidFill>
                <a:effectLst/>
                <a:latin typeface="Consolas" panose="020B0609020204030204" pitchFamily="49" charset="0"/>
              </a:rPr>
              <a:t>0</a:t>
            </a:r>
            <a:endParaRPr lang="en-US" sz="1200" b="0">
              <a:solidFill>
                <a:srgbClr val="657B83"/>
              </a:solidFill>
              <a:effectLst/>
              <a:latin typeface="Consolas" panose="020B0609020204030204" pitchFamily="49" charset="0"/>
            </a:endParaRPr>
          </a:p>
          <a:p>
            <a:pPr algn="l"/>
            <a:r>
              <a:rPr lang="en-US" sz="1200" b="0">
                <a:solidFill>
                  <a:srgbClr val="657B83"/>
                </a:solidFill>
                <a:effectLst/>
                <a:latin typeface="Consolas" panose="020B0609020204030204" pitchFamily="49" charset="0"/>
              </a:rPr>
              <a:t>  </a:t>
            </a:r>
            <a:r>
              <a:rPr lang="en-US" sz="1200" b="0" err="1">
                <a:solidFill>
                  <a:srgbClr val="859900"/>
                </a:solidFill>
                <a:effectLst/>
                <a:latin typeface="Consolas" panose="020B0609020204030204" pitchFamily="49" charset="0"/>
              </a:rPr>
              <a:t>elsif</a:t>
            </a:r>
            <a:r>
              <a:rPr lang="en-US" sz="1200" b="0">
                <a:solidFill>
                  <a:srgbClr val="657B83"/>
                </a:solidFill>
                <a:effectLst/>
                <a:latin typeface="Consolas" panose="020B0609020204030204" pitchFamily="49" charset="0"/>
              </a:rPr>
              <a:t> guess </a:t>
            </a:r>
            <a:r>
              <a:rPr lang="en-US" sz="1200" b="0">
                <a:solidFill>
                  <a:srgbClr val="859900"/>
                </a:solidFill>
                <a:effectLst/>
                <a:latin typeface="Consolas" panose="020B0609020204030204" pitchFamily="49" charset="0"/>
              </a:rPr>
              <a:t>&gt;</a:t>
            </a:r>
            <a:r>
              <a:rPr lang="en-US" sz="1200" b="0">
                <a:solidFill>
                  <a:srgbClr val="657B83"/>
                </a:solidFill>
                <a:effectLst/>
                <a:latin typeface="Consolas" panose="020B0609020204030204" pitchFamily="49" charset="0"/>
              </a:rPr>
              <a:t> </a:t>
            </a:r>
            <a:r>
              <a:rPr lang="en-US" sz="1200" b="0" err="1">
                <a:solidFill>
                  <a:srgbClr val="657B83"/>
                </a:solidFill>
                <a:effectLst/>
                <a:latin typeface="Consolas" panose="020B0609020204030204" pitchFamily="49" charset="0"/>
              </a:rPr>
              <a:t>random_number</a:t>
            </a:r>
            <a:endParaRPr lang="en-US" sz="1200" b="0">
              <a:solidFill>
                <a:srgbClr val="657B83"/>
              </a:solidFill>
              <a:effectLst/>
              <a:latin typeface="Consolas" panose="020B0609020204030204" pitchFamily="49" charset="0"/>
            </a:endParaRPr>
          </a:p>
          <a:p>
            <a:pPr algn="l"/>
            <a:r>
              <a:rPr lang="en-US" sz="1200" b="0">
                <a:solidFill>
                  <a:srgbClr val="657B83"/>
                </a:solidFill>
                <a:effectLst/>
                <a:latin typeface="Consolas" panose="020B0609020204030204" pitchFamily="49" charset="0"/>
              </a:rPr>
              <a:t>    </a:t>
            </a:r>
            <a:r>
              <a:rPr lang="en-US" sz="1200" b="0">
                <a:solidFill>
                  <a:srgbClr val="268BD2"/>
                </a:solidFill>
                <a:effectLst/>
                <a:latin typeface="Consolas" panose="020B0609020204030204" pitchFamily="49" charset="0"/>
              </a:rPr>
              <a:t>puts</a:t>
            </a:r>
            <a:r>
              <a:rPr lang="en-US" sz="1200" b="0">
                <a:solidFill>
                  <a:srgbClr val="657B83"/>
                </a:solidFill>
                <a:effectLst/>
                <a:latin typeface="Consolas" panose="020B0609020204030204" pitchFamily="49" charset="0"/>
              </a:rPr>
              <a:t> </a:t>
            </a:r>
            <a:r>
              <a:rPr lang="en-US" sz="1200" b="0">
                <a:solidFill>
                  <a:srgbClr val="2AA198"/>
                </a:solidFill>
                <a:effectLst/>
                <a:latin typeface="Consolas" panose="020B0609020204030204" pitchFamily="49" charset="0"/>
              </a:rPr>
              <a:t>'You guessed too high.'</a:t>
            </a:r>
            <a:endParaRPr lang="en-US" sz="1200" b="0">
              <a:solidFill>
                <a:srgbClr val="657B83"/>
              </a:solidFill>
              <a:effectLst/>
              <a:latin typeface="Consolas" panose="020B0609020204030204" pitchFamily="49" charset="0"/>
            </a:endParaRPr>
          </a:p>
          <a:p>
            <a:pPr algn="l"/>
            <a:r>
              <a:rPr lang="en-US" sz="1200" b="0">
                <a:solidFill>
                  <a:srgbClr val="657B83"/>
                </a:solidFill>
                <a:effectLst/>
                <a:latin typeface="Consolas" panose="020B0609020204030204" pitchFamily="49" charset="0"/>
              </a:rPr>
              <a:t>  </a:t>
            </a:r>
            <a:r>
              <a:rPr lang="en-US" sz="1200" b="0" err="1">
                <a:solidFill>
                  <a:srgbClr val="859900"/>
                </a:solidFill>
                <a:effectLst/>
                <a:latin typeface="Consolas" panose="020B0609020204030204" pitchFamily="49" charset="0"/>
              </a:rPr>
              <a:t>elsif</a:t>
            </a:r>
            <a:r>
              <a:rPr lang="en-US" sz="1200" b="0">
                <a:solidFill>
                  <a:srgbClr val="657B83"/>
                </a:solidFill>
                <a:effectLst/>
                <a:latin typeface="Consolas" panose="020B0609020204030204" pitchFamily="49" charset="0"/>
              </a:rPr>
              <a:t> guess </a:t>
            </a:r>
            <a:r>
              <a:rPr lang="en-US" sz="1200" b="0">
                <a:solidFill>
                  <a:srgbClr val="859900"/>
                </a:solidFill>
                <a:effectLst/>
                <a:latin typeface="Consolas" panose="020B0609020204030204" pitchFamily="49" charset="0"/>
              </a:rPr>
              <a:t>&lt;</a:t>
            </a:r>
            <a:r>
              <a:rPr lang="en-US" sz="1200" b="0">
                <a:solidFill>
                  <a:srgbClr val="657B83"/>
                </a:solidFill>
                <a:effectLst/>
                <a:latin typeface="Consolas" panose="020B0609020204030204" pitchFamily="49" charset="0"/>
              </a:rPr>
              <a:t> </a:t>
            </a:r>
            <a:r>
              <a:rPr lang="en-US" sz="1200" b="0" err="1">
                <a:solidFill>
                  <a:srgbClr val="657B83"/>
                </a:solidFill>
                <a:effectLst/>
                <a:latin typeface="Consolas" panose="020B0609020204030204" pitchFamily="49" charset="0"/>
              </a:rPr>
              <a:t>random_number</a:t>
            </a:r>
            <a:endParaRPr lang="en-US" sz="1200" b="0">
              <a:solidFill>
                <a:srgbClr val="657B83"/>
              </a:solidFill>
              <a:effectLst/>
              <a:latin typeface="Consolas" panose="020B0609020204030204" pitchFamily="49" charset="0"/>
            </a:endParaRPr>
          </a:p>
          <a:p>
            <a:pPr algn="l"/>
            <a:r>
              <a:rPr lang="en-US" sz="1200" b="0">
                <a:solidFill>
                  <a:srgbClr val="657B83"/>
                </a:solidFill>
                <a:effectLst/>
                <a:latin typeface="Consolas" panose="020B0609020204030204" pitchFamily="49" charset="0"/>
              </a:rPr>
              <a:t>    </a:t>
            </a:r>
            <a:r>
              <a:rPr lang="en-US" sz="1200" b="0">
                <a:solidFill>
                  <a:srgbClr val="268BD2"/>
                </a:solidFill>
                <a:effectLst/>
                <a:latin typeface="Consolas" panose="020B0609020204030204" pitchFamily="49" charset="0"/>
              </a:rPr>
              <a:t>puts</a:t>
            </a:r>
            <a:r>
              <a:rPr lang="en-US" sz="1200" b="0">
                <a:solidFill>
                  <a:srgbClr val="657B83"/>
                </a:solidFill>
                <a:effectLst/>
                <a:latin typeface="Consolas" panose="020B0609020204030204" pitchFamily="49" charset="0"/>
              </a:rPr>
              <a:t> </a:t>
            </a:r>
            <a:r>
              <a:rPr lang="en-US" sz="1200" b="0">
                <a:solidFill>
                  <a:srgbClr val="2AA198"/>
                </a:solidFill>
                <a:effectLst/>
                <a:latin typeface="Consolas" panose="020B0609020204030204" pitchFamily="49" charset="0"/>
              </a:rPr>
              <a:t>'You guessed too low.'</a:t>
            </a:r>
            <a:endParaRPr lang="en-US" sz="1200" b="0">
              <a:solidFill>
                <a:srgbClr val="657B83"/>
              </a:solidFill>
              <a:effectLst/>
              <a:latin typeface="Consolas" panose="020B0609020204030204" pitchFamily="49" charset="0"/>
            </a:endParaRPr>
          </a:p>
          <a:p>
            <a:pPr algn="l"/>
            <a:r>
              <a:rPr lang="en-US" sz="1200" b="0">
                <a:solidFill>
                  <a:srgbClr val="657B83"/>
                </a:solidFill>
                <a:effectLst/>
                <a:latin typeface="Consolas" panose="020B0609020204030204" pitchFamily="49" charset="0"/>
              </a:rPr>
              <a:t>  </a:t>
            </a:r>
            <a:r>
              <a:rPr lang="en-US" sz="1200" b="0">
                <a:solidFill>
                  <a:srgbClr val="859900"/>
                </a:solidFill>
                <a:effectLst/>
                <a:latin typeface="Consolas" panose="020B0609020204030204" pitchFamily="49" charset="0"/>
              </a:rPr>
              <a:t>end</a:t>
            </a:r>
            <a:endParaRPr lang="en-US" sz="1200" b="0">
              <a:solidFill>
                <a:srgbClr val="657B83"/>
              </a:solidFill>
              <a:effectLst/>
              <a:latin typeface="Consolas" panose="020B0609020204030204" pitchFamily="49" charset="0"/>
            </a:endParaRPr>
          </a:p>
          <a:p>
            <a:pPr algn="l"/>
            <a:r>
              <a:rPr lang="en-US" sz="1200" b="0">
                <a:solidFill>
                  <a:srgbClr val="859900"/>
                </a:solidFill>
                <a:effectLst/>
                <a:latin typeface="Consolas" panose="020B0609020204030204" pitchFamily="49" charset="0"/>
              </a:rPr>
              <a:t>end</a:t>
            </a:r>
            <a:endParaRPr lang="en-US" sz="1200" b="0">
              <a:solidFill>
                <a:srgbClr val="657B83"/>
              </a:solidFill>
              <a:effectLst/>
              <a:latin typeface="Consolas" panose="020B0609020204030204" pitchFamily="49" charset="0"/>
            </a:endParaRPr>
          </a:p>
          <a:p>
            <a:pPr algn="l"/>
            <a:br>
              <a:rPr lang="en-US" sz="1200" b="0">
                <a:solidFill>
                  <a:srgbClr val="657B83"/>
                </a:solidFill>
                <a:effectLst/>
                <a:latin typeface="Consolas" panose="020B0609020204030204" pitchFamily="49" charset="0"/>
              </a:rPr>
            </a:br>
            <a:endParaRPr lang="en-US" sz="1200" b="0">
              <a:solidFill>
                <a:srgbClr val="657B83"/>
              </a:solidFill>
              <a:effectLst/>
              <a:latin typeface="Consolas" panose="020B0609020204030204" pitchFamily="49" charset="0"/>
            </a:endParaRPr>
          </a:p>
        </p:txBody>
      </p:sp>
      <p:sp>
        <p:nvSpPr>
          <p:cNvPr id="9" name="Title 1">
            <a:extLst>
              <a:ext uri="{FF2B5EF4-FFF2-40B4-BE49-F238E27FC236}">
                <a16:creationId xmlns:a16="http://schemas.microsoft.com/office/drawing/2014/main" id="{4095D386-BA5E-454D-875E-63BAE6BD4D1D}"/>
              </a:ext>
            </a:extLst>
          </p:cNvPr>
          <p:cNvSpPr txBox="1">
            <a:spLocks/>
          </p:cNvSpPr>
          <p:nvPr/>
        </p:nvSpPr>
        <p:spPr>
          <a:xfrm>
            <a:off x="6160956" y="2007477"/>
            <a:ext cx="4965668" cy="262434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1800" b="0"/>
              <a:t>Loops continue until the statement is false. Here you have 3 guesses until the loop will stop.</a:t>
            </a:r>
          </a:p>
          <a:p>
            <a:pPr algn="l"/>
            <a:endParaRPr lang="en-US" sz="1800" b="0"/>
          </a:p>
          <a:p>
            <a:pPr algn="l"/>
            <a:r>
              <a:rPr lang="en-US" sz="1800" b="0"/>
              <a:t>A </a:t>
            </a:r>
            <a:r>
              <a:rPr lang="en-US" sz="1800" b="0">
                <a:solidFill>
                  <a:schemeClr val="tx1">
                    <a:lumMod val="50000"/>
                  </a:schemeClr>
                </a:solidFill>
              </a:rPr>
              <a:t>while</a:t>
            </a:r>
            <a:r>
              <a:rPr lang="en-US" sz="1800" b="0"/>
              <a:t> loop will run until the condition is false. I.e., it’ll run while this is true.</a:t>
            </a:r>
          </a:p>
          <a:p>
            <a:pPr algn="l"/>
            <a:endParaRPr lang="en-US" sz="1800" b="0"/>
          </a:p>
          <a:p>
            <a:pPr algn="l"/>
            <a:endParaRPr lang="en-US" sz="1800" b="0"/>
          </a:p>
          <a:p>
            <a:pPr algn="l"/>
            <a:r>
              <a:rPr lang="en-US" sz="1800" b="0"/>
              <a:t>We’ll see lots of loops later.</a:t>
            </a:r>
          </a:p>
        </p:txBody>
      </p:sp>
    </p:spTree>
    <p:extLst>
      <p:ext uri="{BB962C8B-B14F-4D97-AF65-F5344CB8AC3E}">
        <p14:creationId xmlns:p14="http://schemas.microsoft.com/office/powerpoint/2010/main" val="4153358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txBox="1">
            <a:spLocks/>
          </p:cNvSpPr>
          <p:nvPr/>
        </p:nvSpPr>
        <p:spPr>
          <a:xfrm>
            <a:off x="4724400" y="6356350"/>
            <a:ext cx="2743200" cy="365125"/>
          </a:xfrm>
          <a:prstGeom prst="rect">
            <a:avLst/>
          </a:prstGeom>
        </p:spPr>
        <p:txBody>
          <a:bodyPr/>
          <a:lstStyle>
            <a:defPPr>
              <a:defRPr lang="en-US"/>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7C1FFC2-478D-7440-ACF4-8CF0E46027E5}" type="slidenum">
              <a:rPr lang="en-US" smtClean="0"/>
              <a:pPr/>
              <a:t>12</a:t>
            </a:fld>
            <a:endParaRPr lang="en-US"/>
          </a:p>
        </p:txBody>
      </p:sp>
      <p:sp>
        <p:nvSpPr>
          <p:cNvPr id="8" name="Rectangle 7">
            <a:extLst>
              <a:ext uri="{FF2B5EF4-FFF2-40B4-BE49-F238E27FC236}">
                <a16:creationId xmlns:a16="http://schemas.microsoft.com/office/drawing/2014/main" id="{E4B69211-2F9F-4B41-AE65-1171395560DB}"/>
              </a:ext>
            </a:extLst>
          </p:cNvPr>
          <p:cNvSpPr/>
          <p:nvPr/>
        </p:nvSpPr>
        <p:spPr>
          <a:xfrm>
            <a:off x="0" y="0"/>
            <a:ext cx="12192000" cy="939567"/>
          </a:xfrm>
          <a:prstGeom prst="rect">
            <a:avLst/>
          </a:prstGeom>
          <a:solidFill>
            <a:srgbClr val="D5273B">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40484" y="0"/>
            <a:ext cx="9963195" cy="961585"/>
          </a:xfrm>
        </p:spPr>
        <p:txBody>
          <a:bodyPr anchor="ctr">
            <a:noAutofit/>
          </a:bodyPr>
          <a:lstStyle/>
          <a:p>
            <a:pPr algn="l"/>
            <a:r>
              <a:rPr lang="en-US" sz="4000" b="0"/>
              <a:t>Learning Ruby – Classes</a:t>
            </a:r>
          </a:p>
        </p:txBody>
      </p:sp>
      <p:sp>
        <p:nvSpPr>
          <p:cNvPr id="11" name="Title 1">
            <a:extLst>
              <a:ext uri="{FF2B5EF4-FFF2-40B4-BE49-F238E27FC236}">
                <a16:creationId xmlns:a16="http://schemas.microsoft.com/office/drawing/2014/main" id="{7903FEFE-1DA8-4233-8344-52286DDE6D68}"/>
              </a:ext>
            </a:extLst>
          </p:cNvPr>
          <p:cNvSpPr txBox="1">
            <a:spLocks/>
          </p:cNvSpPr>
          <p:nvPr/>
        </p:nvSpPr>
        <p:spPr>
          <a:xfrm>
            <a:off x="92515" y="1170976"/>
            <a:ext cx="8850149" cy="81666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3000" b="0"/>
              <a:t>Classes group things together</a:t>
            </a:r>
          </a:p>
        </p:txBody>
      </p:sp>
      <p:sp>
        <p:nvSpPr>
          <p:cNvPr id="13" name="Title 1">
            <a:extLst>
              <a:ext uri="{FF2B5EF4-FFF2-40B4-BE49-F238E27FC236}">
                <a16:creationId xmlns:a16="http://schemas.microsoft.com/office/drawing/2014/main" id="{F7CC3282-846D-4B0B-AE68-6CF19E8E4AAF}"/>
              </a:ext>
            </a:extLst>
          </p:cNvPr>
          <p:cNvSpPr txBox="1">
            <a:spLocks/>
          </p:cNvSpPr>
          <p:nvPr/>
        </p:nvSpPr>
        <p:spPr>
          <a:xfrm>
            <a:off x="5436616" y="1962330"/>
            <a:ext cx="5729131" cy="346142"/>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1800" b="0">
                <a:solidFill>
                  <a:schemeClr val="tx1">
                    <a:lumMod val="50000"/>
                  </a:schemeClr>
                </a:solidFill>
              </a:rPr>
              <a:t>initialize</a:t>
            </a:r>
            <a:r>
              <a:rPr lang="en-US" sz="1800" b="0"/>
              <a:t> is how you get a new object (by calling </a:t>
            </a:r>
            <a:r>
              <a:rPr lang="en-US" sz="1800" b="0">
                <a:solidFill>
                  <a:schemeClr val="tx1">
                    <a:lumMod val="50000"/>
                  </a:schemeClr>
                </a:solidFill>
              </a:rPr>
              <a:t>new</a:t>
            </a:r>
            <a:r>
              <a:rPr lang="en-US" sz="1800" b="0"/>
              <a:t>)</a:t>
            </a:r>
          </a:p>
          <a:p>
            <a:pPr algn="l"/>
            <a:endParaRPr lang="en-US" sz="1800" b="0"/>
          </a:p>
        </p:txBody>
      </p:sp>
      <p:sp>
        <p:nvSpPr>
          <p:cNvPr id="14" name="Title 1">
            <a:extLst>
              <a:ext uri="{FF2B5EF4-FFF2-40B4-BE49-F238E27FC236}">
                <a16:creationId xmlns:a16="http://schemas.microsoft.com/office/drawing/2014/main" id="{819BD530-D450-4CC0-972F-C141697A528C}"/>
              </a:ext>
            </a:extLst>
          </p:cNvPr>
          <p:cNvSpPr txBox="1">
            <a:spLocks/>
          </p:cNvSpPr>
          <p:nvPr/>
        </p:nvSpPr>
        <p:spPr>
          <a:xfrm>
            <a:off x="156592" y="1813119"/>
            <a:ext cx="5128471" cy="3312553"/>
          </a:xfrm>
          <a:prstGeom prst="rect">
            <a:avLst/>
          </a:prstGeom>
          <a:solidFill>
            <a:schemeClr val="bg1"/>
          </a:solidFill>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1200" b="0" i="1">
                <a:solidFill>
                  <a:srgbClr val="93A1A1"/>
                </a:solidFill>
                <a:effectLst/>
                <a:latin typeface="Consolas" panose="020B0609020204030204" pitchFamily="49" charset="0"/>
              </a:rPr>
              <a:t># </a:t>
            </a:r>
            <a:r>
              <a:rPr lang="en-US" sz="1200" b="0" i="1" err="1">
                <a:solidFill>
                  <a:srgbClr val="93A1A1"/>
                </a:solidFill>
                <a:effectLst/>
                <a:latin typeface="Consolas" panose="020B0609020204030204" pitchFamily="49" charset="0"/>
              </a:rPr>
              <a:t>frozen_string_literal</a:t>
            </a:r>
            <a:r>
              <a:rPr lang="en-US" sz="1200" b="0" i="1">
                <a:solidFill>
                  <a:srgbClr val="93A1A1"/>
                </a:solidFill>
                <a:effectLst/>
                <a:latin typeface="Consolas" panose="020B0609020204030204" pitchFamily="49" charset="0"/>
              </a:rPr>
              <a:t>: true</a:t>
            </a:r>
            <a:endParaRPr lang="en-US" sz="1200" b="0">
              <a:solidFill>
                <a:srgbClr val="657B83"/>
              </a:solidFill>
              <a:effectLst/>
              <a:latin typeface="Consolas" panose="020B0609020204030204" pitchFamily="49" charset="0"/>
            </a:endParaRPr>
          </a:p>
          <a:p>
            <a:pPr algn="l"/>
            <a:br>
              <a:rPr lang="en-US" sz="1200" b="0">
                <a:solidFill>
                  <a:srgbClr val="657B83"/>
                </a:solidFill>
                <a:effectLst/>
                <a:latin typeface="Consolas" panose="020B0609020204030204" pitchFamily="49" charset="0"/>
              </a:rPr>
            </a:br>
            <a:r>
              <a:rPr lang="en-US" sz="1200" b="0" i="1">
                <a:solidFill>
                  <a:srgbClr val="93A1A1"/>
                </a:solidFill>
                <a:effectLst/>
                <a:latin typeface="Consolas" panose="020B0609020204030204" pitchFamily="49" charset="0"/>
              </a:rPr>
              <a:t># </a:t>
            </a:r>
            <a:r>
              <a:rPr lang="en-US" sz="1200" b="0" i="1" err="1">
                <a:solidFill>
                  <a:srgbClr val="93A1A1"/>
                </a:solidFill>
                <a:effectLst/>
                <a:latin typeface="Consolas" panose="020B0609020204030204" pitchFamily="49" charset="0"/>
              </a:rPr>
              <a:t>cheatsheet</a:t>
            </a:r>
            <a:r>
              <a:rPr lang="en-US" sz="1200" b="0" i="1">
                <a:solidFill>
                  <a:srgbClr val="93A1A1"/>
                </a:solidFill>
                <a:effectLst/>
                <a:latin typeface="Consolas" panose="020B0609020204030204" pitchFamily="49" charset="0"/>
              </a:rPr>
              <a:t>/classes_1.rb</a:t>
            </a:r>
            <a:endParaRPr lang="en-US" sz="1200" b="0">
              <a:solidFill>
                <a:srgbClr val="657B83"/>
              </a:solidFill>
              <a:effectLst/>
              <a:latin typeface="Consolas" panose="020B0609020204030204" pitchFamily="49" charset="0"/>
            </a:endParaRPr>
          </a:p>
          <a:p>
            <a:pPr algn="l"/>
            <a:r>
              <a:rPr lang="en-US" sz="1200" b="0">
                <a:solidFill>
                  <a:srgbClr val="859900"/>
                </a:solidFill>
                <a:effectLst/>
                <a:latin typeface="Consolas" panose="020B0609020204030204" pitchFamily="49" charset="0"/>
              </a:rPr>
              <a:t>class</a:t>
            </a:r>
            <a:r>
              <a:rPr lang="en-US" sz="1200" b="0">
                <a:solidFill>
                  <a:srgbClr val="657B83"/>
                </a:solidFill>
                <a:effectLst/>
                <a:latin typeface="Consolas" panose="020B0609020204030204" pitchFamily="49" charset="0"/>
              </a:rPr>
              <a:t> </a:t>
            </a:r>
            <a:r>
              <a:rPr lang="en-US" sz="1200" b="0">
                <a:solidFill>
                  <a:srgbClr val="CB4B16"/>
                </a:solidFill>
                <a:effectLst/>
                <a:latin typeface="Consolas" panose="020B0609020204030204" pitchFamily="49" charset="0"/>
              </a:rPr>
              <a:t>Student</a:t>
            </a:r>
            <a:endParaRPr lang="en-US" sz="1200" b="0">
              <a:solidFill>
                <a:srgbClr val="657B83"/>
              </a:solidFill>
              <a:effectLst/>
              <a:latin typeface="Consolas" panose="020B0609020204030204" pitchFamily="49" charset="0"/>
            </a:endParaRPr>
          </a:p>
          <a:p>
            <a:pPr algn="l"/>
            <a:br>
              <a:rPr lang="en-US" sz="1200" b="0">
                <a:solidFill>
                  <a:srgbClr val="657B83"/>
                </a:solidFill>
                <a:effectLst/>
                <a:latin typeface="Consolas" panose="020B0609020204030204" pitchFamily="49" charset="0"/>
              </a:rPr>
            </a:br>
            <a:r>
              <a:rPr lang="en-US" sz="1200" b="0">
                <a:solidFill>
                  <a:srgbClr val="657B83"/>
                </a:solidFill>
                <a:effectLst/>
                <a:latin typeface="Consolas" panose="020B0609020204030204" pitchFamily="49" charset="0"/>
              </a:rPr>
              <a:t>  </a:t>
            </a:r>
            <a:r>
              <a:rPr lang="en-US" sz="1200" b="0">
                <a:solidFill>
                  <a:srgbClr val="859900"/>
                </a:solidFill>
                <a:effectLst/>
                <a:latin typeface="Consolas" panose="020B0609020204030204" pitchFamily="49" charset="0"/>
              </a:rPr>
              <a:t>def</a:t>
            </a:r>
            <a:r>
              <a:rPr lang="en-US" sz="1200" b="0">
                <a:solidFill>
                  <a:srgbClr val="657B83"/>
                </a:solidFill>
                <a:effectLst/>
                <a:latin typeface="Consolas" panose="020B0609020204030204" pitchFamily="49" charset="0"/>
              </a:rPr>
              <a:t> </a:t>
            </a:r>
            <a:r>
              <a:rPr lang="en-US" sz="1200" b="0">
                <a:solidFill>
                  <a:srgbClr val="268BD2"/>
                </a:solidFill>
                <a:effectLst/>
                <a:latin typeface="Consolas" panose="020B0609020204030204" pitchFamily="49" charset="0"/>
              </a:rPr>
              <a:t>initialize</a:t>
            </a:r>
            <a:r>
              <a:rPr lang="en-US" sz="1200" b="0">
                <a:solidFill>
                  <a:srgbClr val="657B83"/>
                </a:solidFill>
                <a:effectLst/>
                <a:latin typeface="Consolas" panose="020B0609020204030204" pitchFamily="49" charset="0"/>
              </a:rPr>
              <a:t>(</a:t>
            </a:r>
            <a:r>
              <a:rPr lang="en-US" sz="1200" b="0">
                <a:solidFill>
                  <a:srgbClr val="CB4B16"/>
                </a:solidFill>
                <a:effectLst/>
                <a:latin typeface="Consolas" panose="020B0609020204030204" pitchFamily="49" charset="0"/>
              </a:rPr>
              <a:t>first:</a:t>
            </a:r>
            <a:r>
              <a:rPr lang="en-US" sz="1200" b="0">
                <a:solidFill>
                  <a:srgbClr val="657B83"/>
                </a:solidFill>
                <a:effectLst/>
                <a:latin typeface="Consolas" panose="020B0609020204030204" pitchFamily="49" charset="0"/>
              </a:rPr>
              <a:t> </a:t>
            </a:r>
            <a:r>
              <a:rPr lang="en-US" sz="1200" b="0">
                <a:solidFill>
                  <a:srgbClr val="B58900"/>
                </a:solidFill>
                <a:effectLst/>
                <a:latin typeface="Consolas" panose="020B0609020204030204" pitchFamily="49" charset="0"/>
              </a:rPr>
              <a:t>nil</a:t>
            </a:r>
            <a:r>
              <a:rPr lang="en-US" sz="1200" b="0">
                <a:solidFill>
                  <a:srgbClr val="657B83"/>
                </a:solidFill>
                <a:effectLst/>
                <a:latin typeface="Consolas" panose="020B0609020204030204" pitchFamily="49" charset="0"/>
              </a:rPr>
              <a:t>, </a:t>
            </a:r>
            <a:r>
              <a:rPr lang="en-US" sz="1200" b="0">
                <a:solidFill>
                  <a:srgbClr val="CB4B16"/>
                </a:solidFill>
                <a:effectLst/>
                <a:latin typeface="Consolas" panose="020B0609020204030204" pitchFamily="49" charset="0"/>
              </a:rPr>
              <a:t>last:</a:t>
            </a:r>
            <a:r>
              <a:rPr lang="en-US" sz="1200" b="0">
                <a:solidFill>
                  <a:srgbClr val="657B83"/>
                </a:solidFill>
                <a:effectLst/>
                <a:latin typeface="Consolas" panose="020B0609020204030204" pitchFamily="49" charset="0"/>
              </a:rPr>
              <a:t> </a:t>
            </a:r>
            <a:r>
              <a:rPr lang="en-US" sz="1200" b="0">
                <a:solidFill>
                  <a:srgbClr val="B58900"/>
                </a:solidFill>
                <a:effectLst/>
                <a:latin typeface="Consolas" panose="020B0609020204030204" pitchFamily="49" charset="0"/>
              </a:rPr>
              <a:t>nil</a:t>
            </a:r>
            <a:r>
              <a:rPr lang="en-US" sz="1200" b="0">
                <a:solidFill>
                  <a:srgbClr val="657B83"/>
                </a:solidFill>
                <a:effectLst/>
                <a:latin typeface="Consolas" panose="020B0609020204030204" pitchFamily="49" charset="0"/>
              </a:rPr>
              <a:t>)</a:t>
            </a:r>
          </a:p>
          <a:p>
            <a:pPr algn="l"/>
            <a:r>
              <a:rPr lang="en-US" sz="1200" b="0">
                <a:solidFill>
                  <a:srgbClr val="657B83"/>
                </a:solidFill>
                <a:effectLst/>
                <a:latin typeface="Consolas" panose="020B0609020204030204" pitchFamily="49" charset="0"/>
              </a:rPr>
              <a:t>    </a:t>
            </a:r>
            <a:r>
              <a:rPr lang="en-US" sz="1200" b="0">
                <a:solidFill>
                  <a:srgbClr val="859900"/>
                </a:solidFill>
                <a:effectLst/>
                <a:latin typeface="Consolas" panose="020B0609020204030204" pitchFamily="49" charset="0"/>
              </a:rPr>
              <a:t>@</a:t>
            </a:r>
            <a:r>
              <a:rPr lang="en-US" sz="1200" b="0">
                <a:solidFill>
                  <a:srgbClr val="268BD2"/>
                </a:solidFill>
                <a:effectLst/>
                <a:latin typeface="Consolas" panose="020B0609020204030204" pitchFamily="49" charset="0"/>
              </a:rPr>
              <a:t>first_name</a:t>
            </a:r>
            <a:r>
              <a:rPr lang="en-US" sz="1200" b="0">
                <a:solidFill>
                  <a:srgbClr val="657B83"/>
                </a:solidFill>
                <a:effectLst/>
                <a:latin typeface="Consolas" panose="020B0609020204030204" pitchFamily="49" charset="0"/>
              </a:rPr>
              <a:t> </a:t>
            </a:r>
            <a:r>
              <a:rPr lang="en-US" sz="1200" b="0">
                <a:solidFill>
                  <a:srgbClr val="859900"/>
                </a:solidFill>
                <a:effectLst/>
                <a:latin typeface="Consolas" panose="020B0609020204030204" pitchFamily="49" charset="0"/>
              </a:rPr>
              <a:t>=</a:t>
            </a:r>
            <a:r>
              <a:rPr lang="en-US" sz="1200" b="0">
                <a:solidFill>
                  <a:srgbClr val="657B83"/>
                </a:solidFill>
                <a:effectLst/>
                <a:latin typeface="Consolas" panose="020B0609020204030204" pitchFamily="49" charset="0"/>
              </a:rPr>
              <a:t> first</a:t>
            </a:r>
          </a:p>
          <a:p>
            <a:pPr algn="l"/>
            <a:r>
              <a:rPr lang="en-US" sz="1200" b="0">
                <a:solidFill>
                  <a:srgbClr val="657B83"/>
                </a:solidFill>
                <a:effectLst/>
                <a:latin typeface="Consolas" panose="020B0609020204030204" pitchFamily="49" charset="0"/>
              </a:rPr>
              <a:t>    </a:t>
            </a:r>
            <a:r>
              <a:rPr lang="en-US" sz="1200" b="0">
                <a:solidFill>
                  <a:srgbClr val="859900"/>
                </a:solidFill>
                <a:effectLst/>
                <a:latin typeface="Consolas" panose="020B0609020204030204" pitchFamily="49" charset="0"/>
              </a:rPr>
              <a:t>@</a:t>
            </a:r>
            <a:r>
              <a:rPr lang="en-US" sz="1200" b="0">
                <a:solidFill>
                  <a:srgbClr val="268BD2"/>
                </a:solidFill>
                <a:effectLst/>
                <a:latin typeface="Consolas" panose="020B0609020204030204" pitchFamily="49" charset="0"/>
              </a:rPr>
              <a:t>last_name</a:t>
            </a:r>
            <a:r>
              <a:rPr lang="en-US" sz="1200" b="0">
                <a:solidFill>
                  <a:srgbClr val="657B83"/>
                </a:solidFill>
                <a:effectLst/>
                <a:latin typeface="Consolas" panose="020B0609020204030204" pitchFamily="49" charset="0"/>
              </a:rPr>
              <a:t> </a:t>
            </a:r>
            <a:r>
              <a:rPr lang="en-US" sz="1200" b="0">
                <a:solidFill>
                  <a:srgbClr val="859900"/>
                </a:solidFill>
                <a:effectLst/>
                <a:latin typeface="Consolas" panose="020B0609020204030204" pitchFamily="49" charset="0"/>
              </a:rPr>
              <a:t>=</a:t>
            </a:r>
            <a:r>
              <a:rPr lang="en-US" sz="1200" b="0">
                <a:solidFill>
                  <a:srgbClr val="657B83"/>
                </a:solidFill>
                <a:effectLst/>
                <a:latin typeface="Consolas" panose="020B0609020204030204" pitchFamily="49" charset="0"/>
              </a:rPr>
              <a:t> last</a:t>
            </a:r>
          </a:p>
          <a:p>
            <a:pPr algn="l"/>
            <a:r>
              <a:rPr lang="en-US" sz="1200" b="0">
                <a:solidFill>
                  <a:srgbClr val="657B83"/>
                </a:solidFill>
                <a:effectLst/>
                <a:latin typeface="Consolas" panose="020B0609020204030204" pitchFamily="49" charset="0"/>
              </a:rPr>
              <a:t>  </a:t>
            </a:r>
            <a:r>
              <a:rPr lang="en-US" sz="1200" b="0">
                <a:solidFill>
                  <a:srgbClr val="859900"/>
                </a:solidFill>
                <a:effectLst/>
                <a:latin typeface="Consolas" panose="020B0609020204030204" pitchFamily="49" charset="0"/>
              </a:rPr>
              <a:t>end</a:t>
            </a:r>
            <a:endParaRPr lang="en-US" sz="1200" b="0">
              <a:solidFill>
                <a:srgbClr val="657B83"/>
              </a:solidFill>
              <a:effectLst/>
              <a:latin typeface="Consolas" panose="020B0609020204030204" pitchFamily="49" charset="0"/>
            </a:endParaRPr>
          </a:p>
          <a:p>
            <a:pPr algn="l"/>
            <a:br>
              <a:rPr lang="en-US" sz="1200" b="0">
                <a:solidFill>
                  <a:srgbClr val="657B83"/>
                </a:solidFill>
                <a:effectLst/>
                <a:latin typeface="Consolas" panose="020B0609020204030204" pitchFamily="49" charset="0"/>
              </a:rPr>
            </a:br>
            <a:r>
              <a:rPr lang="en-US" sz="1200" b="0">
                <a:solidFill>
                  <a:srgbClr val="859900"/>
                </a:solidFill>
                <a:effectLst/>
                <a:latin typeface="Consolas" panose="020B0609020204030204" pitchFamily="49" charset="0"/>
              </a:rPr>
              <a:t>end</a:t>
            </a:r>
            <a:endParaRPr lang="en-US" sz="1200" b="0">
              <a:solidFill>
                <a:srgbClr val="657B83"/>
              </a:solidFill>
              <a:effectLst/>
              <a:latin typeface="Consolas" panose="020B0609020204030204" pitchFamily="49" charset="0"/>
            </a:endParaRPr>
          </a:p>
          <a:p>
            <a:pPr algn="l"/>
            <a:br>
              <a:rPr lang="en-US" sz="1200" b="0">
                <a:solidFill>
                  <a:srgbClr val="657B83"/>
                </a:solidFill>
                <a:effectLst/>
                <a:latin typeface="Consolas" panose="020B0609020204030204" pitchFamily="49" charset="0"/>
              </a:rPr>
            </a:br>
            <a:r>
              <a:rPr lang="en-US" sz="1200" b="0">
                <a:solidFill>
                  <a:srgbClr val="657B83"/>
                </a:solidFill>
                <a:effectLst/>
                <a:latin typeface="Consolas" panose="020B0609020204030204" pitchFamily="49" charset="0"/>
              </a:rPr>
              <a:t>jessie </a:t>
            </a:r>
            <a:r>
              <a:rPr lang="en-US" sz="1200" b="0">
                <a:solidFill>
                  <a:srgbClr val="859900"/>
                </a:solidFill>
                <a:effectLst/>
                <a:latin typeface="Consolas" panose="020B0609020204030204" pitchFamily="49" charset="0"/>
              </a:rPr>
              <a:t>=</a:t>
            </a:r>
            <a:r>
              <a:rPr lang="en-US" sz="1200" b="0">
                <a:solidFill>
                  <a:srgbClr val="657B83"/>
                </a:solidFill>
                <a:effectLst/>
                <a:latin typeface="Consolas" panose="020B0609020204030204" pitchFamily="49" charset="0"/>
              </a:rPr>
              <a:t> </a:t>
            </a:r>
            <a:r>
              <a:rPr lang="en-US" sz="1200" b="0" err="1">
                <a:solidFill>
                  <a:srgbClr val="859900"/>
                </a:solidFill>
                <a:effectLst/>
                <a:latin typeface="Consolas" panose="020B0609020204030204" pitchFamily="49" charset="0"/>
              </a:rPr>
              <a:t>Student</a:t>
            </a:r>
            <a:r>
              <a:rPr lang="en-US" sz="1200" b="0" err="1">
                <a:solidFill>
                  <a:srgbClr val="657B83"/>
                </a:solidFill>
                <a:effectLst/>
                <a:latin typeface="Consolas" panose="020B0609020204030204" pitchFamily="49" charset="0"/>
              </a:rPr>
              <a:t>.</a:t>
            </a:r>
            <a:r>
              <a:rPr lang="en-US" sz="1200" b="0" err="1">
                <a:solidFill>
                  <a:srgbClr val="859900"/>
                </a:solidFill>
                <a:effectLst/>
                <a:latin typeface="Consolas" panose="020B0609020204030204" pitchFamily="49" charset="0"/>
              </a:rPr>
              <a:t>new</a:t>
            </a:r>
            <a:r>
              <a:rPr lang="en-US" sz="1200" b="0">
                <a:solidFill>
                  <a:srgbClr val="657B83"/>
                </a:solidFill>
                <a:effectLst/>
                <a:latin typeface="Consolas" panose="020B0609020204030204" pitchFamily="49" charset="0"/>
              </a:rPr>
              <a:t>(</a:t>
            </a:r>
            <a:r>
              <a:rPr lang="en-US" sz="1200" b="0">
                <a:solidFill>
                  <a:srgbClr val="CB4B16"/>
                </a:solidFill>
                <a:effectLst/>
                <a:latin typeface="Consolas" panose="020B0609020204030204" pitchFamily="49" charset="0"/>
              </a:rPr>
              <a:t>first:</a:t>
            </a:r>
            <a:r>
              <a:rPr lang="en-US" sz="1200" b="0">
                <a:solidFill>
                  <a:srgbClr val="657B83"/>
                </a:solidFill>
                <a:effectLst/>
                <a:latin typeface="Consolas" panose="020B0609020204030204" pitchFamily="49" charset="0"/>
              </a:rPr>
              <a:t> </a:t>
            </a:r>
            <a:r>
              <a:rPr lang="en-US" sz="1200" b="0">
                <a:solidFill>
                  <a:srgbClr val="2AA198"/>
                </a:solidFill>
                <a:effectLst/>
                <a:latin typeface="Consolas" panose="020B0609020204030204" pitchFamily="49" charset="0"/>
              </a:rPr>
              <a:t>'jessie'</a:t>
            </a:r>
            <a:r>
              <a:rPr lang="en-US" sz="1200" b="0">
                <a:solidFill>
                  <a:srgbClr val="657B83"/>
                </a:solidFill>
                <a:effectLst/>
                <a:latin typeface="Consolas" panose="020B0609020204030204" pitchFamily="49" charset="0"/>
              </a:rPr>
              <a:t>, </a:t>
            </a:r>
            <a:r>
              <a:rPr lang="en-US" sz="1200" b="0">
                <a:solidFill>
                  <a:srgbClr val="CB4B16"/>
                </a:solidFill>
                <a:effectLst/>
                <a:latin typeface="Consolas" panose="020B0609020204030204" pitchFamily="49" charset="0"/>
              </a:rPr>
              <a:t>last:</a:t>
            </a:r>
            <a:r>
              <a:rPr lang="en-US" sz="1200" b="0">
                <a:solidFill>
                  <a:srgbClr val="657B83"/>
                </a:solidFill>
                <a:effectLst/>
                <a:latin typeface="Consolas" panose="020B0609020204030204" pitchFamily="49" charset="0"/>
              </a:rPr>
              <a:t> </a:t>
            </a:r>
            <a:r>
              <a:rPr lang="en-US" sz="1200" b="0">
                <a:solidFill>
                  <a:srgbClr val="2AA198"/>
                </a:solidFill>
                <a:effectLst/>
                <a:latin typeface="Consolas" panose="020B0609020204030204" pitchFamily="49" charset="0"/>
              </a:rPr>
              <a:t>'</a:t>
            </a:r>
            <a:r>
              <a:rPr lang="en-US" sz="1200" b="0" err="1">
                <a:solidFill>
                  <a:srgbClr val="2AA198"/>
                </a:solidFill>
                <a:effectLst/>
                <a:latin typeface="Consolas" panose="020B0609020204030204" pitchFamily="49" charset="0"/>
              </a:rPr>
              <a:t>owens</a:t>
            </a:r>
            <a:r>
              <a:rPr lang="en-US" sz="1200" b="0">
                <a:solidFill>
                  <a:srgbClr val="2AA198"/>
                </a:solidFill>
                <a:effectLst/>
                <a:latin typeface="Consolas" panose="020B0609020204030204" pitchFamily="49" charset="0"/>
              </a:rPr>
              <a:t>'</a:t>
            </a:r>
            <a:r>
              <a:rPr lang="en-US" sz="1200" b="0">
                <a:solidFill>
                  <a:srgbClr val="657B83"/>
                </a:solidFill>
                <a:effectLst/>
                <a:latin typeface="Consolas" panose="020B0609020204030204" pitchFamily="49" charset="0"/>
              </a:rPr>
              <a:t>)</a:t>
            </a:r>
          </a:p>
          <a:p>
            <a:pPr algn="l"/>
            <a:r>
              <a:rPr lang="en-US" sz="1200" b="0" err="1">
                <a:solidFill>
                  <a:srgbClr val="657B83"/>
                </a:solidFill>
                <a:effectLst/>
                <a:latin typeface="Consolas" panose="020B0609020204030204" pitchFamily="49" charset="0"/>
              </a:rPr>
              <a:t>annie</a:t>
            </a:r>
            <a:r>
              <a:rPr lang="en-US" sz="1200" b="0">
                <a:solidFill>
                  <a:srgbClr val="657B83"/>
                </a:solidFill>
                <a:effectLst/>
                <a:latin typeface="Consolas" panose="020B0609020204030204" pitchFamily="49" charset="0"/>
              </a:rPr>
              <a:t> </a:t>
            </a:r>
            <a:r>
              <a:rPr lang="en-US" sz="1200" b="0">
                <a:solidFill>
                  <a:srgbClr val="859900"/>
                </a:solidFill>
                <a:effectLst/>
                <a:latin typeface="Consolas" panose="020B0609020204030204" pitchFamily="49" charset="0"/>
              </a:rPr>
              <a:t>=</a:t>
            </a:r>
            <a:r>
              <a:rPr lang="en-US" sz="1200" b="0">
                <a:solidFill>
                  <a:srgbClr val="657B83"/>
                </a:solidFill>
                <a:effectLst/>
                <a:latin typeface="Consolas" panose="020B0609020204030204" pitchFamily="49" charset="0"/>
              </a:rPr>
              <a:t> </a:t>
            </a:r>
            <a:r>
              <a:rPr lang="en-US" sz="1200" b="0" err="1">
                <a:solidFill>
                  <a:srgbClr val="859900"/>
                </a:solidFill>
                <a:effectLst/>
                <a:latin typeface="Consolas" panose="020B0609020204030204" pitchFamily="49" charset="0"/>
              </a:rPr>
              <a:t>Student</a:t>
            </a:r>
            <a:r>
              <a:rPr lang="en-US" sz="1200" b="0" err="1">
                <a:solidFill>
                  <a:srgbClr val="657B83"/>
                </a:solidFill>
                <a:effectLst/>
                <a:latin typeface="Consolas" panose="020B0609020204030204" pitchFamily="49" charset="0"/>
              </a:rPr>
              <a:t>.</a:t>
            </a:r>
            <a:r>
              <a:rPr lang="en-US" sz="1200" b="0" err="1">
                <a:solidFill>
                  <a:srgbClr val="859900"/>
                </a:solidFill>
                <a:effectLst/>
                <a:latin typeface="Consolas" panose="020B0609020204030204" pitchFamily="49" charset="0"/>
              </a:rPr>
              <a:t>new</a:t>
            </a:r>
            <a:r>
              <a:rPr lang="en-US" sz="1200" b="0">
                <a:solidFill>
                  <a:srgbClr val="657B83"/>
                </a:solidFill>
                <a:effectLst/>
                <a:latin typeface="Consolas" panose="020B0609020204030204" pitchFamily="49" charset="0"/>
              </a:rPr>
              <a:t>(</a:t>
            </a:r>
            <a:r>
              <a:rPr lang="en-US" sz="1200" b="0">
                <a:solidFill>
                  <a:srgbClr val="CB4B16"/>
                </a:solidFill>
                <a:effectLst/>
                <a:latin typeface="Consolas" panose="020B0609020204030204" pitchFamily="49" charset="0"/>
              </a:rPr>
              <a:t>first:</a:t>
            </a:r>
            <a:r>
              <a:rPr lang="en-US" sz="1200" b="0">
                <a:solidFill>
                  <a:srgbClr val="657B83"/>
                </a:solidFill>
                <a:effectLst/>
                <a:latin typeface="Consolas" panose="020B0609020204030204" pitchFamily="49" charset="0"/>
              </a:rPr>
              <a:t> </a:t>
            </a:r>
            <a:r>
              <a:rPr lang="en-US" sz="1200" b="0">
                <a:solidFill>
                  <a:srgbClr val="2AA198"/>
                </a:solidFill>
                <a:effectLst/>
                <a:latin typeface="Consolas" panose="020B0609020204030204" pitchFamily="49" charset="0"/>
              </a:rPr>
              <a:t>'</a:t>
            </a:r>
            <a:r>
              <a:rPr lang="en-US" sz="1200" b="0" err="1">
                <a:solidFill>
                  <a:srgbClr val="2AA198"/>
                </a:solidFill>
                <a:effectLst/>
                <a:latin typeface="Consolas" panose="020B0609020204030204" pitchFamily="49" charset="0"/>
              </a:rPr>
              <a:t>annie</a:t>
            </a:r>
            <a:r>
              <a:rPr lang="en-US" sz="1200" b="0">
                <a:solidFill>
                  <a:srgbClr val="2AA198"/>
                </a:solidFill>
                <a:effectLst/>
                <a:latin typeface="Consolas" panose="020B0609020204030204" pitchFamily="49" charset="0"/>
              </a:rPr>
              <a:t>'</a:t>
            </a:r>
            <a:r>
              <a:rPr lang="en-US" sz="1200" b="0">
                <a:solidFill>
                  <a:srgbClr val="657B83"/>
                </a:solidFill>
                <a:effectLst/>
                <a:latin typeface="Consolas" panose="020B0609020204030204" pitchFamily="49" charset="0"/>
              </a:rPr>
              <a:t>, </a:t>
            </a:r>
            <a:r>
              <a:rPr lang="en-US" sz="1200" b="0">
                <a:solidFill>
                  <a:srgbClr val="CB4B16"/>
                </a:solidFill>
                <a:effectLst/>
                <a:latin typeface="Consolas" panose="020B0609020204030204" pitchFamily="49" charset="0"/>
              </a:rPr>
              <a:t>last:</a:t>
            </a:r>
            <a:r>
              <a:rPr lang="en-US" sz="1200" b="0">
                <a:solidFill>
                  <a:srgbClr val="657B83"/>
                </a:solidFill>
                <a:effectLst/>
                <a:latin typeface="Consolas" panose="020B0609020204030204" pitchFamily="49" charset="0"/>
              </a:rPr>
              <a:t> </a:t>
            </a:r>
            <a:r>
              <a:rPr lang="en-US" sz="1200" b="0">
                <a:solidFill>
                  <a:srgbClr val="2AA198"/>
                </a:solidFill>
                <a:effectLst/>
                <a:latin typeface="Consolas" panose="020B0609020204030204" pitchFamily="49" charset="0"/>
              </a:rPr>
              <a:t>'</a:t>
            </a:r>
            <a:r>
              <a:rPr lang="en-US" sz="1200" b="0" err="1">
                <a:solidFill>
                  <a:srgbClr val="2AA198"/>
                </a:solidFill>
                <a:effectLst/>
                <a:latin typeface="Consolas" panose="020B0609020204030204" pitchFamily="49" charset="0"/>
              </a:rPr>
              <a:t>oakley</a:t>
            </a:r>
            <a:r>
              <a:rPr lang="en-US" sz="1200" b="0">
                <a:solidFill>
                  <a:srgbClr val="2AA198"/>
                </a:solidFill>
                <a:effectLst/>
                <a:latin typeface="Consolas" panose="020B0609020204030204" pitchFamily="49" charset="0"/>
              </a:rPr>
              <a:t>'</a:t>
            </a:r>
            <a:r>
              <a:rPr lang="en-US" sz="1200" b="0">
                <a:solidFill>
                  <a:srgbClr val="657B83"/>
                </a:solidFill>
                <a:effectLst/>
                <a:latin typeface="Consolas" panose="020B0609020204030204" pitchFamily="49" charset="0"/>
              </a:rPr>
              <a:t>)</a:t>
            </a:r>
          </a:p>
          <a:p>
            <a:pPr algn="l"/>
            <a:br>
              <a:rPr lang="en-US" sz="1200" b="0">
                <a:solidFill>
                  <a:srgbClr val="657B83"/>
                </a:solidFill>
                <a:effectLst/>
                <a:latin typeface="Consolas" panose="020B0609020204030204" pitchFamily="49" charset="0"/>
              </a:rPr>
            </a:br>
            <a:r>
              <a:rPr lang="en-US" sz="1200" b="0">
                <a:solidFill>
                  <a:srgbClr val="268BD2"/>
                </a:solidFill>
                <a:effectLst/>
                <a:latin typeface="Consolas" panose="020B0609020204030204" pitchFamily="49" charset="0"/>
              </a:rPr>
              <a:t>puts</a:t>
            </a:r>
            <a:r>
              <a:rPr lang="en-US" sz="1200" b="0">
                <a:solidFill>
                  <a:srgbClr val="657B83"/>
                </a:solidFill>
                <a:effectLst/>
                <a:latin typeface="Consolas" panose="020B0609020204030204" pitchFamily="49" charset="0"/>
              </a:rPr>
              <a:t> </a:t>
            </a:r>
            <a:r>
              <a:rPr lang="en-US" sz="1200" b="0" err="1">
                <a:solidFill>
                  <a:srgbClr val="657B83"/>
                </a:solidFill>
                <a:effectLst/>
                <a:latin typeface="Consolas" panose="020B0609020204030204" pitchFamily="49" charset="0"/>
              </a:rPr>
              <a:t>jessie.inspect</a:t>
            </a:r>
            <a:endParaRPr lang="en-US" sz="1200" b="0">
              <a:solidFill>
                <a:srgbClr val="657B83"/>
              </a:solidFill>
              <a:effectLst/>
              <a:latin typeface="Consolas" panose="020B0609020204030204" pitchFamily="49" charset="0"/>
            </a:endParaRPr>
          </a:p>
          <a:p>
            <a:pPr algn="l"/>
            <a:r>
              <a:rPr lang="en-US" sz="1200" b="0">
                <a:solidFill>
                  <a:srgbClr val="268BD2"/>
                </a:solidFill>
                <a:effectLst/>
                <a:latin typeface="Consolas" panose="020B0609020204030204" pitchFamily="49" charset="0"/>
              </a:rPr>
              <a:t>puts</a:t>
            </a:r>
            <a:r>
              <a:rPr lang="en-US" sz="1200" b="0">
                <a:solidFill>
                  <a:srgbClr val="657B83"/>
                </a:solidFill>
                <a:effectLst/>
                <a:latin typeface="Consolas" panose="020B0609020204030204" pitchFamily="49" charset="0"/>
              </a:rPr>
              <a:t> </a:t>
            </a:r>
            <a:r>
              <a:rPr lang="en-US" sz="1200" b="0" err="1">
                <a:solidFill>
                  <a:srgbClr val="657B83"/>
                </a:solidFill>
                <a:effectLst/>
                <a:latin typeface="Consolas" panose="020B0609020204030204" pitchFamily="49" charset="0"/>
              </a:rPr>
              <a:t>annie.inspect</a:t>
            </a:r>
            <a:endParaRPr lang="en-US" sz="1200" b="0">
              <a:solidFill>
                <a:srgbClr val="657B83"/>
              </a:solidFill>
              <a:effectLst/>
              <a:latin typeface="Consolas" panose="020B0609020204030204" pitchFamily="49" charset="0"/>
            </a:endParaRPr>
          </a:p>
        </p:txBody>
      </p:sp>
      <p:sp>
        <p:nvSpPr>
          <p:cNvPr id="21" name="Title 1">
            <a:extLst>
              <a:ext uri="{FF2B5EF4-FFF2-40B4-BE49-F238E27FC236}">
                <a16:creationId xmlns:a16="http://schemas.microsoft.com/office/drawing/2014/main" id="{85711253-8C9E-427C-9643-0CD8010FB1AF}"/>
              </a:ext>
            </a:extLst>
          </p:cNvPr>
          <p:cNvSpPr txBox="1">
            <a:spLocks/>
          </p:cNvSpPr>
          <p:nvPr/>
        </p:nvSpPr>
        <p:spPr>
          <a:xfrm>
            <a:off x="983145" y="5417203"/>
            <a:ext cx="8850149" cy="81666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3000" b="0"/>
              <a:t>If classes are </a:t>
            </a:r>
            <a:r>
              <a:rPr lang="en-US" sz="3000" b="0">
                <a:solidFill>
                  <a:schemeClr val="tx1">
                    <a:lumMod val="50000"/>
                  </a:schemeClr>
                </a:solidFill>
              </a:rPr>
              <a:t>blueprints, </a:t>
            </a:r>
            <a:r>
              <a:rPr lang="en-US" sz="3000" b="0"/>
              <a:t>objects are </a:t>
            </a:r>
            <a:r>
              <a:rPr lang="en-US" sz="3000" b="0">
                <a:solidFill>
                  <a:schemeClr val="tx1">
                    <a:lumMod val="50000"/>
                  </a:schemeClr>
                </a:solidFill>
              </a:rPr>
              <a:t>the house(s)</a:t>
            </a:r>
            <a:r>
              <a:rPr lang="en-US" sz="3000" b="0"/>
              <a:t>.</a:t>
            </a:r>
          </a:p>
        </p:txBody>
      </p:sp>
      <p:sp>
        <p:nvSpPr>
          <p:cNvPr id="23" name="Title 1">
            <a:extLst>
              <a:ext uri="{FF2B5EF4-FFF2-40B4-BE49-F238E27FC236}">
                <a16:creationId xmlns:a16="http://schemas.microsoft.com/office/drawing/2014/main" id="{9A3EECB5-8982-447A-8E34-0CD19D15DD73}"/>
              </a:ext>
            </a:extLst>
          </p:cNvPr>
          <p:cNvSpPr txBox="1">
            <a:spLocks/>
          </p:cNvSpPr>
          <p:nvPr/>
        </p:nvSpPr>
        <p:spPr>
          <a:xfrm>
            <a:off x="5436616" y="2685181"/>
            <a:ext cx="5729131" cy="586526"/>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1800" b="0"/>
              <a:t>This class has 2 </a:t>
            </a:r>
            <a:r>
              <a:rPr lang="en-US" sz="1800" b="0">
                <a:solidFill>
                  <a:schemeClr val="tx1">
                    <a:lumMod val="50000"/>
                  </a:schemeClr>
                </a:solidFill>
              </a:rPr>
              <a:t>member variables</a:t>
            </a:r>
            <a:r>
              <a:rPr lang="en-US" sz="1800" b="0"/>
              <a:t> (the @ symbol), first &amp; last name.</a:t>
            </a:r>
          </a:p>
        </p:txBody>
      </p:sp>
      <p:sp>
        <p:nvSpPr>
          <p:cNvPr id="24" name="Title 1">
            <a:extLst>
              <a:ext uri="{FF2B5EF4-FFF2-40B4-BE49-F238E27FC236}">
                <a16:creationId xmlns:a16="http://schemas.microsoft.com/office/drawing/2014/main" id="{1AFD6956-1155-47D7-9CCB-73C9E258C508}"/>
              </a:ext>
            </a:extLst>
          </p:cNvPr>
          <p:cNvSpPr txBox="1">
            <a:spLocks/>
          </p:cNvSpPr>
          <p:nvPr/>
        </p:nvSpPr>
        <p:spPr>
          <a:xfrm>
            <a:off x="5436616" y="3718424"/>
            <a:ext cx="5729131" cy="102135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1800" b="0"/>
              <a:t>This program creates 2 separate Student objects.  One representing Jessie Owens, another representing Annie Oakley.</a:t>
            </a:r>
          </a:p>
        </p:txBody>
      </p:sp>
    </p:spTree>
    <p:extLst>
      <p:ext uri="{BB962C8B-B14F-4D97-AF65-F5344CB8AC3E}">
        <p14:creationId xmlns:p14="http://schemas.microsoft.com/office/powerpoint/2010/main" val="4076364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txBox="1">
            <a:spLocks/>
          </p:cNvSpPr>
          <p:nvPr/>
        </p:nvSpPr>
        <p:spPr>
          <a:xfrm>
            <a:off x="4724400" y="6356350"/>
            <a:ext cx="2743200" cy="365125"/>
          </a:xfrm>
          <a:prstGeom prst="rect">
            <a:avLst/>
          </a:prstGeom>
        </p:spPr>
        <p:txBody>
          <a:bodyPr/>
          <a:lstStyle>
            <a:defPPr>
              <a:defRPr lang="en-US"/>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7C1FFC2-478D-7440-ACF4-8CF0E46027E5}" type="slidenum">
              <a:rPr lang="en-US" smtClean="0"/>
              <a:pPr/>
              <a:t>13</a:t>
            </a:fld>
            <a:endParaRPr lang="en-US"/>
          </a:p>
        </p:txBody>
      </p:sp>
      <p:sp>
        <p:nvSpPr>
          <p:cNvPr id="8" name="Rectangle 7">
            <a:extLst>
              <a:ext uri="{FF2B5EF4-FFF2-40B4-BE49-F238E27FC236}">
                <a16:creationId xmlns:a16="http://schemas.microsoft.com/office/drawing/2014/main" id="{E4B69211-2F9F-4B41-AE65-1171395560DB}"/>
              </a:ext>
            </a:extLst>
          </p:cNvPr>
          <p:cNvSpPr/>
          <p:nvPr/>
        </p:nvSpPr>
        <p:spPr>
          <a:xfrm>
            <a:off x="0" y="0"/>
            <a:ext cx="12192000" cy="939567"/>
          </a:xfrm>
          <a:prstGeom prst="rect">
            <a:avLst/>
          </a:prstGeom>
          <a:solidFill>
            <a:srgbClr val="D5273B">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40484" y="0"/>
            <a:ext cx="9963195" cy="961585"/>
          </a:xfrm>
        </p:spPr>
        <p:txBody>
          <a:bodyPr anchor="ctr">
            <a:noAutofit/>
          </a:bodyPr>
          <a:lstStyle/>
          <a:p>
            <a:pPr algn="l"/>
            <a:r>
              <a:rPr lang="en-US" sz="4000" b="0"/>
              <a:t>Learning Ruby – More Classes</a:t>
            </a:r>
          </a:p>
        </p:txBody>
      </p:sp>
      <p:sp>
        <p:nvSpPr>
          <p:cNvPr id="11" name="Title 1">
            <a:extLst>
              <a:ext uri="{FF2B5EF4-FFF2-40B4-BE49-F238E27FC236}">
                <a16:creationId xmlns:a16="http://schemas.microsoft.com/office/drawing/2014/main" id="{7903FEFE-1DA8-4233-8344-52286DDE6D68}"/>
              </a:ext>
            </a:extLst>
          </p:cNvPr>
          <p:cNvSpPr txBox="1">
            <a:spLocks/>
          </p:cNvSpPr>
          <p:nvPr/>
        </p:nvSpPr>
        <p:spPr>
          <a:xfrm>
            <a:off x="92515" y="1170976"/>
            <a:ext cx="8850149" cy="81666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3000" b="0"/>
              <a:t>Classes do useful things.</a:t>
            </a:r>
          </a:p>
        </p:txBody>
      </p:sp>
      <p:sp>
        <p:nvSpPr>
          <p:cNvPr id="14" name="Title 1">
            <a:extLst>
              <a:ext uri="{FF2B5EF4-FFF2-40B4-BE49-F238E27FC236}">
                <a16:creationId xmlns:a16="http://schemas.microsoft.com/office/drawing/2014/main" id="{819BD530-D450-4CC0-972F-C141697A528C}"/>
              </a:ext>
            </a:extLst>
          </p:cNvPr>
          <p:cNvSpPr txBox="1">
            <a:spLocks/>
          </p:cNvSpPr>
          <p:nvPr/>
        </p:nvSpPr>
        <p:spPr>
          <a:xfrm>
            <a:off x="156592" y="1813118"/>
            <a:ext cx="5128471" cy="3530669"/>
          </a:xfrm>
          <a:prstGeom prst="rect">
            <a:avLst/>
          </a:prstGeom>
          <a:solidFill>
            <a:schemeClr val="bg1"/>
          </a:solidFill>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1200" b="0" i="1">
                <a:solidFill>
                  <a:srgbClr val="93A1A1"/>
                </a:solidFill>
                <a:effectLst/>
                <a:latin typeface="Consolas" panose="020B0609020204030204" pitchFamily="49" charset="0"/>
              </a:rPr>
              <a:t># </a:t>
            </a:r>
            <a:r>
              <a:rPr lang="en-US" sz="1200" b="0" i="1" err="1">
                <a:solidFill>
                  <a:srgbClr val="93A1A1"/>
                </a:solidFill>
                <a:effectLst/>
                <a:latin typeface="Consolas" panose="020B0609020204030204" pitchFamily="49" charset="0"/>
              </a:rPr>
              <a:t>frozen_string_literal</a:t>
            </a:r>
            <a:r>
              <a:rPr lang="en-US" sz="1200" b="0" i="1">
                <a:solidFill>
                  <a:srgbClr val="93A1A1"/>
                </a:solidFill>
                <a:effectLst/>
                <a:latin typeface="Consolas" panose="020B0609020204030204" pitchFamily="49" charset="0"/>
              </a:rPr>
              <a:t>: true</a:t>
            </a:r>
            <a:endParaRPr lang="en-US" sz="1200" b="0">
              <a:solidFill>
                <a:srgbClr val="657B83"/>
              </a:solidFill>
              <a:effectLst/>
              <a:latin typeface="Consolas" panose="020B0609020204030204" pitchFamily="49" charset="0"/>
            </a:endParaRPr>
          </a:p>
          <a:p>
            <a:pPr algn="l"/>
            <a:br>
              <a:rPr lang="en-US" sz="1200" b="0">
                <a:solidFill>
                  <a:srgbClr val="657B83"/>
                </a:solidFill>
                <a:effectLst/>
                <a:latin typeface="Consolas" panose="020B0609020204030204" pitchFamily="49" charset="0"/>
              </a:rPr>
            </a:br>
            <a:r>
              <a:rPr lang="en-US" sz="1200" b="0" i="1">
                <a:solidFill>
                  <a:srgbClr val="93A1A1"/>
                </a:solidFill>
                <a:effectLst/>
                <a:latin typeface="Consolas" panose="020B0609020204030204" pitchFamily="49" charset="0"/>
              </a:rPr>
              <a:t># </a:t>
            </a:r>
            <a:r>
              <a:rPr lang="en-US" sz="1200" b="0" i="1" err="1">
                <a:solidFill>
                  <a:srgbClr val="93A1A1"/>
                </a:solidFill>
                <a:effectLst/>
                <a:latin typeface="Consolas" panose="020B0609020204030204" pitchFamily="49" charset="0"/>
              </a:rPr>
              <a:t>cheatsheet</a:t>
            </a:r>
            <a:r>
              <a:rPr lang="en-US" sz="1200" b="0" i="1">
                <a:solidFill>
                  <a:srgbClr val="93A1A1"/>
                </a:solidFill>
                <a:effectLst/>
                <a:latin typeface="Consolas" panose="020B0609020204030204" pitchFamily="49" charset="0"/>
              </a:rPr>
              <a:t>/classes_2.rb</a:t>
            </a:r>
            <a:endParaRPr lang="en-US" sz="1200" b="0">
              <a:solidFill>
                <a:srgbClr val="657B83"/>
              </a:solidFill>
              <a:effectLst/>
              <a:latin typeface="Consolas" panose="020B0609020204030204" pitchFamily="49" charset="0"/>
            </a:endParaRPr>
          </a:p>
          <a:p>
            <a:pPr algn="l"/>
            <a:r>
              <a:rPr lang="en-US" sz="1200" b="0">
                <a:solidFill>
                  <a:srgbClr val="859900"/>
                </a:solidFill>
                <a:effectLst/>
                <a:latin typeface="Consolas" panose="020B0609020204030204" pitchFamily="49" charset="0"/>
              </a:rPr>
              <a:t>class</a:t>
            </a:r>
            <a:r>
              <a:rPr lang="en-US" sz="1200" b="0">
                <a:solidFill>
                  <a:srgbClr val="657B83"/>
                </a:solidFill>
                <a:effectLst/>
                <a:latin typeface="Consolas" panose="020B0609020204030204" pitchFamily="49" charset="0"/>
              </a:rPr>
              <a:t> </a:t>
            </a:r>
            <a:r>
              <a:rPr lang="en-US" sz="1200" b="0">
                <a:solidFill>
                  <a:srgbClr val="CB4B16"/>
                </a:solidFill>
                <a:effectLst/>
                <a:latin typeface="Consolas" panose="020B0609020204030204" pitchFamily="49" charset="0"/>
              </a:rPr>
              <a:t>Student</a:t>
            </a:r>
            <a:endParaRPr lang="en-US" sz="1200" b="0">
              <a:solidFill>
                <a:srgbClr val="657B83"/>
              </a:solidFill>
              <a:effectLst/>
              <a:latin typeface="Consolas" panose="020B0609020204030204" pitchFamily="49" charset="0"/>
            </a:endParaRPr>
          </a:p>
          <a:p>
            <a:pPr algn="l"/>
            <a:br>
              <a:rPr lang="en-US" sz="1200" b="0">
                <a:solidFill>
                  <a:srgbClr val="657B83"/>
                </a:solidFill>
                <a:effectLst/>
                <a:latin typeface="Consolas" panose="020B0609020204030204" pitchFamily="49" charset="0"/>
              </a:rPr>
            </a:br>
            <a:r>
              <a:rPr lang="en-US" sz="1200" b="0">
                <a:solidFill>
                  <a:srgbClr val="657B83"/>
                </a:solidFill>
                <a:effectLst/>
                <a:latin typeface="Consolas" panose="020B0609020204030204" pitchFamily="49" charset="0"/>
              </a:rPr>
              <a:t>  </a:t>
            </a:r>
            <a:r>
              <a:rPr lang="en-US" sz="1200" b="0">
                <a:solidFill>
                  <a:srgbClr val="859900"/>
                </a:solidFill>
                <a:effectLst/>
                <a:latin typeface="Consolas" panose="020B0609020204030204" pitchFamily="49" charset="0"/>
              </a:rPr>
              <a:t>def</a:t>
            </a:r>
            <a:r>
              <a:rPr lang="en-US" sz="1200" b="0">
                <a:solidFill>
                  <a:srgbClr val="657B83"/>
                </a:solidFill>
                <a:effectLst/>
                <a:latin typeface="Consolas" panose="020B0609020204030204" pitchFamily="49" charset="0"/>
              </a:rPr>
              <a:t> </a:t>
            </a:r>
            <a:r>
              <a:rPr lang="en-US" sz="1200" b="0">
                <a:solidFill>
                  <a:srgbClr val="268BD2"/>
                </a:solidFill>
                <a:effectLst/>
                <a:latin typeface="Consolas" panose="020B0609020204030204" pitchFamily="49" charset="0"/>
              </a:rPr>
              <a:t>initialize</a:t>
            </a:r>
            <a:r>
              <a:rPr lang="en-US" sz="1200" b="0">
                <a:solidFill>
                  <a:srgbClr val="657B83"/>
                </a:solidFill>
                <a:effectLst/>
                <a:latin typeface="Consolas" panose="020B0609020204030204" pitchFamily="49" charset="0"/>
              </a:rPr>
              <a:t>(</a:t>
            </a:r>
            <a:r>
              <a:rPr lang="en-US" sz="1200" b="0">
                <a:solidFill>
                  <a:srgbClr val="CB4B16"/>
                </a:solidFill>
                <a:effectLst/>
                <a:latin typeface="Consolas" panose="020B0609020204030204" pitchFamily="49" charset="0"/>
              </a:rPr>
              <a:t>first:</a:t>
            </a:r>
            <a:r>
              <a:rPr lang="en-US" sz="1200" b="0">
                <a:solidFill>
                  <a:srgbClr val="657B83"/>
                </a:solidFill>
                <a:effectLst/>
                <a:latin typeface="Consolas" panose="020B0609020204030204" pitchFamily="49" charset="0"/>
              </a:rPr>
              <a:t> </a:t>
            </a:r>
            <a:r>
              <a:rPr lang="en-US" sz="1200" b="0">
                <a:solidFill>
                  <a:srgbClr val="B58900"/>
                </a:solidFill>
                <a:effectLst/>
                <a:latin typeface="Consolas" panose="020B0609020204030204" pitchFamily="49" charset="0"/>
              </a:rPr>
              <a:t>nil</a:t>
            </a:r>
            <a:r>
              <a:rPr lang="en-US" sz="1200" b="0">
                <a:solidFill>
                  <a:srgbClr val="657B83"/>
                </a:solidFill>
                <a:effectLst/>
                <a:latin typeface="Consolas" panose="020B0609020204030204" pitchFamily="49" charset="0"/>
              </a:rPr>
              <a:t>, </a:t>
            </a:r>
            <a:r>
              <a:rPr lang="en-US" sz="1200" b="0">
                <a:solidFill>
                  <a:srgbClr val="CB4B16"/>
                </a:solidFill>
                <a:effectLst/>
                <a:latin typeface="Consolas" panose="020B0609020204030204" pitchFamily="49" charset="0"/>
              </a:rPr>
              <a:t>last:</a:t>
            </a:r>
            <a:r>
              <a:rPr lang="en-US" sz="1200" b="0">
                <a:solidFill>
                  <a:srgbClr val="657B83"/>
                </a:solidFill>
                <a:effectLst/>
                <a:latin typeface="Consolas" panose="020B0609020204030204" pitchFamily="49" charset="0"/>
              </a:rPr>
              <a:t> </a:t>
            </a:r>
            <a:r>
              <a:rPr lang="en-US" sz="1200" b="0">
                <a:solidFill>
                  <a:srgbClr val="B58900"/>
                </a:solidFill>
                <a:effectLst/>
                <a:latin typeface="Consolas" panose="020B0609020204030204" pitchFamily="49" charset="0"/>
              </a:rPr>
              <a:t>nil</a:t>
            </a:r>
            <a:r>
              <a:rPr lang="en-US" sz="1200" b="0">
                <a:solidFill>
                  <a:srgbClr val="657B83"/>
                </a:solidFill>
                <a:effectLst/>
                <a:latin typeface="Consolas" panose="020B0609020204030204" pitchFamily="49" charset="0"/>
              </a:rPr>
              <a:t>)</a:t>
            </a:r>
          </a:p>
          <a:p>
            <a:pPr algn="l"/>
            <a:r>
              <a:rPr lang="en-US" sz="1200" b="0">
                <a:solidFill>
                  <a:srgbClr val="657B83"/>
                </a:solidFill>
                <a:effectLst/>
                <a:latin typeface="Consolas" panose="020B0609020204030204" pitchFamily="49" charset="0"/>
              </a:rPr>
              <a:t>    </a:t>
            </a:r>
            <a:r>
              <a:rPr lang="en-US" sz="1200" b="0">
                <a:solidFill>
                  <a:srgbClr val="859900"/>
                </a:solidFill>
                <a:effectLst/>
                <a:latin typeface="Consolas" panose="020B0609020204030204" pitchFamily="49" charset="0"/>
              </a:rPr>
              <a:t>@</a:t>
            </a:r>
            <a:r>
              <a:rPr lang="en-US" sz="1200" b="0">
                <a:solidFill>
                  <a:srgbClr val="268BD2"/>
                </a:solidFill>
                <a:effectLst/>
                <a:latin typeface="Consolas" panose="020B0609020204030204" pitchFamily="49" charset="0"/>
              </a:rPr>
              <a:t>first_name</a:t>
            </a:r>
            <a:r>
              <a:rPr lang="en-US" sz="1200" b="0">
                <a:solidFill>
                  <a:srgbClr val="657B83"/>
                </a:solidFill>
                <a:effectLst/>
                <a:latin typeface="Consolas" panose="020B0609020204030204" pitchFamily="49" charset="0"/>
              </a:rPr>
              <a:t> </a:t>
            </a:r>
            <a:r>
              <a:rPr lang="en-US" sz="1200" b="0">
                <a:solidFill>
                  <a:srgbClr val="859900"/>
                </a:solidFill>
                <a:effectLst/>
                <a:latin typeface="Consolas" panose="020B0609020204030204" pitchFamily="49" charset="0"/>
              </a:rPr>
              <a:t>=</a:t>
            </a:r>
            <a:r>
              <a:rPr lang="en-US" sz="1200" b="0">
                <a:solidFill>
                  <a:srgbClr val="657B83"/>
                </a:solidFill>
                <a:effectLst/>
                <a:latin typeface="Consolas" panose="020B0609020204030204" pitchFamily="49" charset="0"/>
              </a:rPr>
              <a:t> first</a:t>
            </a:r>
          </a:p>
          <a:p>
            <a:pPr algn="l"/>
            <a:r>
              <a:rPr lang="en-US" sz="1200" b="0">
                <a:solidFill>
                  <a:srgbClr val="657B83"/>
                </a:solidFill>
                <a:effectLst/>
                <a:latin typeface="Consolas" panose="020B0609020204030204" pitchFamily="49" charset="0"/>
              </a:rPr>
              <a:t>    </a:t>
            </a:r>
            <a:r>
              <a:rPr lang="en-US" sz="1200" b="0">
                <a:solidFill>
                  <a:srgbClr val="859900"/>
                </a:solidFill>
                <a:effectLst/>
                <a:latin typeface="Consolas" panose="020B0609020204030204" pitchFamily="49" charset="0"/>
              </a:rPr>
              <a:t>@</a:t>
            </a:r>
            <a:r>
              <a:rPr lang="en-US" sz="1200" b="0">
                <a:solidFill>
                  <a:srgbClr val="268BD2"/>
                </a:solidFill>
                <a:effectLst/>
                <a:latin typeface="Consolas" panose="020B0609020204030204" pitchFamily="49" charset="0"/>
              </a:rPr>
              <a:t>last_name</a:t>
            </a:r>
            <a:r>
              <a:rPr lang="en-US" sz="1200" b="0">
                <a:solidFill>
                  <a:srgbClr val="657B83"/>
                </a:solidFill>
                <a:effectLst/>
                <a:latin typeface="Consolas" panose="020B0609020204030204" pitchFamily="49" charset="0"/>
              </a:rPr>
              <a:t> </a:t>
            </a:r>
            <a:r>
              <a:rPr lang="en-US" sz="1200" b="0">
                <a:solidFill>
                  <a:srgbClr val="859900"/>
                </a:solidFill>
                <a:effectLst/>
                <a:latin typeface="Consolas" panose="020B0609020204030204" pitchFamily="49" charset="0"/>
              </a:rPr>
              <a:t>=</a:t>
            </a:r>
            <a:r>
              <a:rPr lang="en-US" sz="1200" b="0">
                <a:solidFill>
                  <a:srgbClr val="657B83"/>
                </a:solidFill>
                <a:effectLst/>
                <a:latin typeface="Consolas" panose="020B0609020204030204" pitchFamily="49" charset="0"/>
              </a:rPr>
              <a:t> last</a:t>
            </a:r>
          </a:p>
          <a:p>
            <a:pPr algn="l"/>
            <a:r>
              <a:rPr lang="en-US" sz="1200" b="0">
                <a:solidFill>
                  <a:srgbClr val="657B83"/>
                </a:solidFill>
                <a:effectLst/>
                <a:latin typeface="Consolas" panose="020B0609020204030204" pitchFamily="49" charset="0"/>
              </a:rPr>
              <a:t>  </a:t>
            </a:r>
            <a:r>
              <a:rPr lang="en-US" sz="1200" b="0">
                <a:solidFill>
                  <a:srgbClr val="859900"/>
                </a:solidFill>
                <a:effectLst/>
                <a:latin typeface="Consolas" panose="020B0609020204030204" pitchFamily="49" charset="0"/>
              </a:rPr>
              <a:t>end</a:t>
            </a:r>
            <a:endParaRPr lang="en-US" sz="1200" b="0">
              <a:solidFill>
                <a:srgbClr val="657B83"/>
              </a:solidFill>
              <a:effectLst/>
              <a:latin typeface="Consolas" panose="020B0609020204030204" pitchFamily="49" charset="0"/>
            </a:endParaRPr>
          </a:p>
          <a:p>
            <a:pPr algn="l"/>
            <a:br>
              <a:rPr lang="en-US" sz="1200" b="0">
                <a:solidFill>
                  <a:srgbClr val="657B83"/>
                </a:solidFill>
                <a:effectLst/>
                <a:latin typeface="Consolas" panose="020B0609020204030204" pitchFamily="49" charset="0"/>
              </a:rPr>
            </a:br>
            <a:r>
              <a:rPr lang="en-US" sz="1200" b="0">
                <a:solidFill>
                  <a:srgbClr val="657B83"/>
                </a:solidFill>
                <a:effectLst/>
                <a:latin typeface="Consolas" panose="020B0609020204030204" pitchFamily="49" charset="0"/>
              </a:rPr>
              <a:t>  </a:t>
            </a:r>
            <a:r>
              <a:rPr lang="en-US" sz="1200" b="0">
                <a:solidFill>
                  <a:srgbClr val="859900"/>
                </a:solidFill>
                <a:effectLst/>
                <a:latin typeface="Consolas" panose="020B0609020204030204" pitchFamily="49" charset="0"/>
              </a:rPr>
              <a:t>def</a:t>
            </a:r>
            <a:r>
              <a:rPr lang="en-US" sz="1200" b="0">
                <a:solidFill>
                  <a:srgbClr val="657B83"/>
                </a:solidFill>
                <a:effectLst/>
                <a:latin typeface="Consolas" panose="020B0609020204030204" pitchFamily="49" charset="0"/>
              </a:rPr>
              <a:t> </a:t>
            </a:r>
            <a:r>
              <a:rPr lang="en-US" sz="1200" b="0">
                <a:solidFill>
                  <a:srgbClr val="268BD2"/>
                </a:solidFill>
                <a:effectLst/>
                <a:latin typeface="Consolas" panose="020B0609020204030204" pitchFamily="49" charset="0"/>
              </a:rPr>
              <a:t>greet</a:t>
            </a:r>
            <a:r>
              <a:rPr lang="en-US" sz="1200" b="0">
                <a:solidFill>
                  <a:srgbClr val="657B83"/>
                </a:solidFill>
                <a:effectLst/>
                <a:latin typeface="Consolas" panose="020B0609020204030204" pitchFamily="49" charset="0"/>
              </a:rPr>
              <a:t>(name)</a:t>
            </a:r>
          </a:p>
          <a:p>
            <a:pPr algn="l"/>
            <a:r>
              <a:rPr lang="en-US" sz="1200" b="0">
                <a:solidFill>
                  <a:srgbClr val="657B83"/>
                </a:solidFill>
                <a:effectLst/>
                <a:latin typeface="Consolas" panose="020B0609020204030204" pitchFamily="49" charset="0"/>
              </a:rPr>
              <a:t>    </a:t>
            </a:r>
            <a:r>
              <a:rPr lang="en-US" sz="1200" b="0">
                <a:solidFill>
                  <a:srgbClr val="268BD2"/>
                </a:solidFill>
                <a:effectLst/>
                <a:latin typeface="Consolas" panose="020B0609020204030204" pitchFamily="49" charset="0"/>
              </a:rPr>
              <a:t>puts</a:t>
            </a:r>
            <a:r>
              <a:rPr lang="en-US" sz="1200" b="0">
                <a:solidFill>
                  <a:srgbClr val="657B83"/>
                </a:solidFill>
                <a:effectLst/>
                <a:latin typeface="Consolas" panose="020B0609020204030204" pitchFamily="49" charset="0"/>
              </a:rPr>
              <a:t> </a:t>
            </a:r>
            <a:r>
              <a:rPr lang="en-US" sz="1200" b="0">
                <a:solidFill>
                  <a:srgbClr val="2AA198"/>
                </a:solidFill>
                <a:effectLst/>
                <a:latin typeface="Consolas" panose="020B0609020204030204" pitchFamily="49" charset="0"/>
              </a:rPr>
              <a:t>"hello </a:t>
            </a:r>
            <a:r>
              <a:rPr lang="en-US" sz="1200" b="0">
                <a:solidFill>
                  <a:srgbClr val="DC322F"/>
                </a:solidFill>
                <a:effectLst/>
                <a:latin typeface="Consolas" panose="020B0609020204030204" pitchFamily="49" charset="0"/>
              </a:rPr>
              <a:t>#{</a:t>
            </a:r>
            <a:r>
              <a:rPr lang="en-US" sz="1200" b="0">
                <a:solidFill>
                  <a:srgbClr val="657B83"/>
                </a:solidFill>
                <a:effectLst/>
                <a:latin typeface="Consolas" panose="020B0609020204030204" pitchFamily="49" charset="0"/>
              </a:rPr>
              <a:t>name</a:t>
            </a:r>
            <a:r>
              <a:rPr lang="en-US" sz="1200" b="0">
                <a:solidFill>
                  <a:srgbClr val="DC322F"/>
                </a:solidFill>
                <a:effectLst/>
                <a:latin typeface="Consolas" panose="020B0609020204030204" pitchFamily="49" charset="0"/>
              </a:rPr>
              <a:t>}</a:t>
            </a:r>
            <a:r>
              <a:rPr lang="en-US" sz="1200" b="0">
                <a:solidFill>
                  <a:srgbClr val="2AA198"/>
                </a:solidFill>
                <a:effectLst/>
                <a:latin typeface="Consolas" panose="020B0609020204030204" pitchFamily="49" charset="0"/>
              </a:rPr>
              <a:t>, I'm </a:t>
            </a:r>
            <a:r>
              <a:rPr lang="en-US" sz="1200" b="0">
                <a:solidFill>
                  <a:srgbClr val="DC322F"/>
                </a:solidFill>
                <a:effectLst/>
                <a:latin typeface="Consolas" panose="020B0609020204030204" pitchFamily="49" charset="0"/>
              </a:rPr>
              <a:t>#{</a:t>
            </a:r>
            <a:r>
              <a:rPr lang="en-US" sz="1200" b="0">
                <a:solidFill>
                  <a:srgbClr val="859900"/>
                </a:solidFill>
                <a:effectLst/>
                <a:latin typeface="Consolas" panose="020B0609020204030204" pitchFamily="49" charset="0"/>
              </a:rPr>
              <a:t>@</a:t>
            </a:r>
            <a:r>
              <a:rPr lang="en-US" sz="1200" b="0">
                <a:solidFill>
                  <a:srgbClr val="268BD2"/>
                </a:solidFill>
                <a:effectLst/>
                <a:latin typeface="Consolas" panose="020B0609020204030204" pitchFamily="49" charset="0"/>
              </a:rPr>
              <a:t>first_name</a:t>
            </a:r>
            <a:r>
              <a:rPr lang="en-US" sz="1200" b="0">
                <a:solidFill>
                  <a:srgbClr val="DC322F"/>
                </a:solidFill>
                <a:effectLst/>
                <a:latin typeface="Consolas" panose="020B0609020204030204" pitchFamily="49" charset="0"/>
              </a:rPr>
              <a:t>}</a:t>
            </a:r>
            <a:r>
              <a:rPr lang="en-US" sz="1200" b="0">
                <a:solidFill>
                  <a:srgbClr val="2AA198"/>
                </a:solidFill>
                <a:effectLst/>
                <a:latin typeface="Consolas" panose="020B0609020204030204" pitchFamily="49" charset="0"/>
              </a:rPr>
              <a:t> </a:t>
            </a:r>
            <a:r>
              <a:rPr lang="en-US" sz="1200" b="0">
                <a:solidFill>
                  <a:srgbClr val="DC322F"/>
                </a:solidFill>
                <a:effectLst/>
                <a:latin typeface="Consolas" panose="020B0609020204030204" pitchFamily="49" charset="0"/>
              </a:rPr>
              <a:t>#{</a:t>
            </a:r>
            <a:r>
              <a:rPr lang="en-US" sz="1200" b="0">
                <a:solidFill>
                  <a:srgbClr val="859900"/>
                </a:solidFill>
                <a:effectLst/>
                <a:latin typeface="Consolas" panose="020B0609020204030204" pitchFamily="49" charset="0"/>
              </a:rPr>
              <a:t>@</a:t>
            </a:r>
            <a:r>
              <a:rPr lang="en-US" sz="1200" b="0">
                <a:solidFill>
                  <a:srgbClr val="268BD2"/>
                </a:solidFill>
                <a:effectLst/>
                <a:latin typeface="Consolas" panose="020B0609020204030204" pitchFamily="49" charset="0"/>
              </a:rPr>
              <a:t>last_name</a:t>
            </a:r>
            <a:r>
              <a:rPr lang="en-US" sz="1200" b="0">
                <a:solidFill>
                  <a:srgbClr val="DC322F"/>
                </a:solidFill>
                <a:effectLst/>
                <a:latin typeface="Consolas" panose="020B0609020204030204" pitchFamily="49" charset="0"/>
              </a:rPr>
              <a:t>}</a:t>
            </a:r>
            <a:r>
              <a:rPr lang="en-US" sz="1200" b="0">
                <a:solidFill>
                  <a:srgbClr val="2AA198"/>
                </a:solidFill>
                <a:effectLst/>
                <a:latin typeface="Consolas" panose="020B0609020204030204" pitchFamily="49" charset="0"/>
              </a:rPr>
              <a:t>"</a:t>
            </a:r>
            <a:endParaRPr lang="en-US" sz="1200" b="0">
              <a:solidFill>
                <a:srgbClr val="657B83"/>
              </a:solidFill>
              <a:effectLst/>
              <a:latin typeface="Consolas" panose="020B0609020204030204" pitchFamily="49" charset="0"/>
            </a:endParaRPr>
          </a:p>
          <a:p>
            <a:pPr algn="l"/>
            <a:r>
              <a:rPr lang="en-US" sz="1200" b="0">
                <a:solidFill>
                  <a:srgbClr val="657B83"/>
                </a:solidFill>
                <a:effectLst/>
                <a:latin typeface="Consolas" panose="020B0609020204030204" pitchFamily="49" charset="0"/>
              </a:rPr>
              <a:t>  </a:t>
            </a:r>
            <a:r>
              <a:rPr lang="en-US" sz="1200" b="0">
                <a:solidFill>
                  <a:srgbClr val="859900"/>
                </a:solidFill>
                <a:effectLst/>
                <a:latin typeface="Consolas" panose="020B0609020204030204" pitchFamily="49" charset="0"/>
              </a:rPr>
              <a:t>end</a:t>
            </a:r>
            <a:endParaRPr lang="en-US" sz="1200" b="0">
              <a:solidFill>
                <a:srgbClr val="657B83"/>
              </a:solidFill>
              <a:effectLst/>
              <a:latin typeface="Consolas" panose="020B0609020204030204" pitchFamily="49" charset="0"/>
            </a:endParaRPr>
          </a:p>
          <a:p>
            <a:pPr algn="l"/>
            <a:br>
              <a:rPr lang="en-US" sz="1200" b="0">
                <a:solidFill>
                  <a:srgbClr val="657B83"/>
                </a:solidFill>
                <a:effectLst/>
                <a:latin typeface="Consolas" panose="020B0609020204030204" pitchFamily="49" charset="0"/>
              </a:rPr>
            </a:br>
            <a:r>
              <a:rPr lang="en-US" sz="1200" b="0">
                <a:solidFill>
                  <a:srgbClr val="859900"/>
                </a:solidFill>
                <a:effectLst/>
                <a:latin typeface="Consolas" panose="020B0609020204030204" pitchFamily="49" charset="0"/>
              </a:rPr>
              <a:t>end</a:t>
            </a:r>
            <a:endParaRPr lang="en-US" sz="1200" b="0">
              <a:solidFill>
                <a:srgbClr val="657B83"/>
              </a:solidFill>
              <a:effectLst/>
              <a:latin typeface="Consolas" panose="020B0609020204030204" pitchFamily="49" charset="0"/>
            </a:endParaRPr>
          </a:p>
          <a:p>
            <a:pPr algn="l"/>
            <a:br>
              <a:rPr lang="en-US" sz="1200" b="0">
                <a:solidFill>
                  <a:srgbClr val="657B83"/>
                </a:solidFill>
                <a:effectLst/>
                <a:latin typeface="Consolas" panose="020B0609020204030204" pitchFamily="49" charset="0"/>
              </a:rPr>
            </a:br>
            <a:r>
              <a:rPr lang="en-US" sz="1200" b="0" err="1">
                <a:solidFill>
                  <a:srgbClr val="657B83"/>
                </a:solidFill>
                <a:effectLst/>
                <a:latin typeface="Consolas" panose="020B0609020204030204" pitchFamily="49" charset="0"/>
              </a:rPr>
              <a:t>annie</a:t>
            </a:r>
            <a:r>
              <a:rPr lang="en-US" sz="1200" b="0">
                <a:solidFill>
                  <a:srgbClr val="657B83"/>
                </a:solidFill>
                <a:effectLst/>
                <a:latin typeface="Consolas" panose="020B0609020204030204" pitchFamily="49" charset="0"/>
              </a:rPr>
              <a:t> </a:t>
            </a:r>
            <a:r>
              <a:rPr lang="en-US" sz="1200" b="0">
                <a:solidFill>
                  <a:srgbClr val="859900"/>
                </a:solidFill>
                <a:effectLst/>
                <a:latin typeface="Consolas" panose="020B0609020204030204" pitchFamily="49" charset="0"/>
              </a:rPr>
              <a:t>=</a:t>
            </a:r>
            <a:r>
              <a:rPr lang="en-US" sz="1200" b="0">
                <a:solidFill>
                  <a:srgbClr val="657B83"/>
                </a:solidFill>
                <a:effectLst/>
                <a:latin typeface="Consolas" panose="020B0609020204030204" pitchFamily="49" charset="0"/>
              </a:rPr>
              <a:t> </a:t>
            </a:r>
            <a:r>
              <a:rPr lang="en-US" sz="1200" b="0" err="1">
                <a:solidFill>
                  <a:srgbClr val="859900"/>
                </a:solidFill>
                <a:effectLst/>
                <a:latin typeface="Consolas" panose="020B0609020204030204" pitchFamily="49" charset="0"/>
              </a:rPr>
              <a:t>Student</a:t>
            </a:r>
            <a:r>
              <a:rPr lang="en-US" sz="1200" b="0" err="1">
                <a:solidFill>
                  <a:srgbClr val="657B83"/>
                </a:solidFill>
                <a:effectLst/>
                <a:latin typeface="Consolas" panose="020B0609020204030204" pitchFamily="49" charset="0"/>
              </a:rPr>
              <a:t>.</a:t>
            </a:r>
            <a:r>
              <a:rPr lang="en-US" sz="1200" b="0" err="1">
                <a:solidFill>
                  <a:srgbClr val="859900"/>
                </a:solidFill>
                <a:effectLst/>
                <a:latin typeface="Consolas" panose="020B0609020204030204" pitchFamily="49" charset="0"/>
              </a:rPr>
              <a:t>new</a:t>
            </a:r>
            <a:r>
              <a:rPr lang="en-US" sz="1200" b="0">
                <a:solidFill>
                  <a:srgbClr val="657B83"/>
                </a:solidFill>
                <a:effectLst/>
                <a:latin typeface="Consolas" panose="020B0609020204030204" pitchFamily="49" charset="0"/>
              </a:rPr>
              <a:t>(</a:t>
            </a:r>
            <a:r>
              <a:rPr lang="en-US" sz="1200" b="0">
                <a:solidFill>
                  <a:srgbClr val="CB4B16"/>
                </a:solidFill>
                <a:effectLst/>
                <a:latin typeface="Consolas" panose="020B0609020204030204" pitchFamily="49" charset="0"/>
              </a:rPr>
              <a:t>first:</a:t>
            </a:r>
            <a:r>
              <a:rPr lang="en-US" sz="1200" b="0">
                <a:solidFill>
                  <a:srgbClr val="657B83"/>
                </a:solidFill>
                <a:effectLst/>
                <a:latin typeface="Consolas" panose="020B0609020204030204" pitchFamily="49" charset="0"/>
              </a:rPr>
              <a:t> </a:t>
            </a:r>
            <a:r>
              <a:rPr lang="en-US" sz="1200" b="0">
                <a:solidFill>
                  <a:srgbClr val="2AA198"/>
                </a:solidFill>
                <a:effectLst/>
                <a:latin typeface="Consolas" panose="020B0609020204030204" pitchFamily="49" charset="0"/>
              </a:rPr>
              <a:t>'</a:t>
            </a:r>
            <a:r>
              <a:rPr lang="en-US" sz="1200" b="0" err="1">
                <a:solidFill>
                  <a:srgbClr val="2AA198"/>
                </a:solidFill>
                <a:effectLst/>
                <a:latin typeface="Consolas" panose="020B0609020204030204" pitchFamily="49" charset="0"/>
              </a:rPr>
              <a:t>annie</a:t>
            </a:r>
            <a:r>
              <a:rPr lang="en-US" sz="1200" b="0">
                <a:solidFill>
                  <a:srgbClr val="2AA198"/>
                </a:solidFill>
                <a:effectLst/>
                <a:latin typeface="Consolas" panose="020B0609020204030204" pitchFamily="49" charset="0"/>
              </a:rPr>
              <a:t>'</a:t>
            </a:r>
            <a:r>
              <a:rPr lang="en-US" sz="1200" b="0">
                <a:solidFill>
                  <a:srgbClr val="657B83"/>
                </a:solidFill>
                <a:effectLst/>
                <a:latin typeface="Consolas" panose="020B0609020204030204" pitchFamily="49" charset="0"/>
              </a:rPr>
              <a:t>, </a:t>
            </a:r>
            <a:r>
              <a:rPr lang="en-US" sz="1200" b="0">
                <a:solidFill>
                  <a:srgbClr val="CB4B16"/>
                </a:solidFill>
                <a:effectLst/>
                <a:latin typeface="Consolas" panose="020B0609020204030204" pitchFamily="49" charset="0"/>
              </a:rPr>
              <a:t>last:</a:t>
            </a:r>
            <a:r>
              <a:rPr lang="en-US" sz="1200" b="0">
                <a:solidFill>
                  <a:srgbClr val="657B83"/>
                </a:solidFill>
                <a:effectLst/>
                <a:latin typeface="Consolas" panose="020B0609020204030204" pitchFamily="49" charset="0"/>
              </a:rPr>
              <a:t> </a:t>
            </a:r>
            <a:r>
              <a:rPr lang="en-US" sz="1200" b="0">
                <a:solidFill>
                  <a:srgbClr val="2AA198"/>
                </a:solidFill>
                <a:effectLst/>
                <a:latin typeface="Consolas" panose="020B0609020204030204" pitchFamily="49" charset="0"/>
              </a:rPr>
              <a:t>'</a:t>
            </a:r>
            <a:r>
              <a:rPr lang="en-US" sz="1200" b="0" err="1">
                <a:solidFill>
                  <a:srgbClr val="2AA198"/>
                </a:solidFill>
                <a:effectLst/>
                <a:latin typeface="Consolas" panose="020B0609020204030204" pitchFamily="49" charset="0"/>
              </a:rPr>
              <a:t>oakley</a:t>
            </a:r>
            <a:r>
              <a:rPr lang="en-US" sz="1200" b="0">
                <a:solidFill>
                  <a:srgbClr val="2AA198"/>
                </a:solidFill>
                <a:effectLst/>
                <a:latin typeface="Consolas" panose="020B0609020204030204" pitchFamily="49" charset="0"/>
              </a:rPr>
              <a:t>'</a:t>
            </a:r>
            <a:r>
              <a:rPr lang="en-US" sz="1200" b="0">
                <a:solidFill>
                  <a:srgbClr val="657B83"/>
                </a:solidFill>
                <a:effectLst/>
                <a:latin typeface="Consolas" panose="020B0609020204030204" pitchFamily="49" charset="0"/>
              </a:rPr>
              <a:t>)</a:t>
            </a:r>
          </a:p>
          <a:p>
            <a:pPr algn="l"/>
            <a:r>
              <a:rPr lang="en-US" sz="1200" b="0">
                <a:solidFill>
                  <a:srgbClr val="268BD2"/>
                </a:solidFill>
                <a:effectLst/>
                <a:latin typeface="Consolas" panose="020B0609020204030204" pitchFamily="49" charset="0"/>
              </a:rPr>
              <a:t>puts</a:t>
            </a:r>
            <a:r>
              <a:rPr lang="en-US" sz="1200" b="0">
                <a:solidFill>
                  <a:srgbClr val="657B83"/>
                </a:solidFill>
                <a:effectLst/>
                <a:latin typeface="Consolas" panose="020B0609020204030204" pitchFamily="49" charset="0"/>
              </a:rPr>
              <a:t> </a:t>
            </a:r>
            <a:r>
              <a:rPr lang="en-US" sz="1200" b="0">
                <a:solidFill>
                  <a:srgbClr val="2AA198"/>
                </a:solidFill>
                <a:effectLst/>
                <a:latin typeface="Consolas" panose="020B0609020204030204" pitchFamily="49" charset="0"/>
              </a:rPr>
              <a:t>"what's your name?"</a:t>
            </a:r>
            <a:endParaRPr lang="en-US" sz="1200" b="0">
              <a:solidFill>
                <a:srgbClr val="657B83"/>
              </a:solidFill>
              <a:effectLst/>
              <a:latin typeface="Consolas" panose="020B0609020204030204" pitchFamily="49" charset="0"/>
            </a:endParaRPr>
          </a:p>
          <a:p>
            <a:pPr algn="l"/>
            <a:br>
              <a:rPr lang="en-US" sz="1200" b="0">
                <a:solidFill>
                  <a:srgbClr val="657B83"/>
                </a:solidFill>
                <a:effectLst/>
                <a:latin typeface="Consolas" panose="020B0609020204030204" pitchFamily="49" charset="0"/>
              </a:rPr>
            </a:br>
            <a:r>
              <a:rPr lang="en-US" sz="1200" b="0" err="1">
                <a:solidFill>
                  <a:srgbClr val="657B83"/>
                </a:solidFill>
                <a:effectLst/>
                <a:latin typeface="Consolas" panose="020B0609020204030204" pitchFamily="49" charset="0"/>
              </a:rPr>
              <a:t>my_name</a:t>
            </a:r>
            <a:r>
              <a:rPr lang="en-US" sz="1200" b="0">
                <a:solidFill>
                  <a:srgbClr val="657B83"/>
                </a:solidFill>
                <a:effectLst/>
                <a:latin typeface="Consolas" panose="020B0609020204030204" pitchFamily="49" charset="0"/>
              </a:rPr>
              <a:t> </a:t>
            </a:r>
            <a:r>
              <a:rPr lang="en-US" sz="1200" b="0">
                <a:solidFill>
                  <a:srgbClr val="859900"/>
                </a:solidFill>
                <a:effectLst/>
                <a:latin typeface="Consolas" panose="020B0609020204030204" pitchFamily="49" charset="0"/>
              </a:rPr>
              <a:t>=</a:t>
            </a:r>
            <a:r>
              <a:rPr lang="en-US" sz="1200" b="0">
                <a:solidFill>
                  <a:srgbClr val="657B83"/>
                </a:solidFill>
                <a:effectLst/>
                <a:latin typeface="Consolas" panose="020B0609020204030204" pitchFamily="49" charset="0"/>
              </a:rPr>
              <a:t> </a:t>
            </a:r>
            <a:r>
              <a:rPr lang="en-US" sz="1200" b="0" err="1">
                <a:solidFill>
                  <a:srgbClr val="268BD2"/>
                </a:solidFill>
                <a:effectLst/>
                <a:latin typeface="Consolas" panose="020B0609020204030204" pitchFamily="49" charset="0"/>
              </a:rPr>
              <a:t>gets</a:t>
            </a:r>
            <a:r>
              <a:rPr lang="en-US" sz="1200" b="0" err="1">
                <a:solidFill>
                  <a:srgbClr val="657B83"/>
                </a:solidFill>
                <a:effectLst/>
                <a:latin typeface="Consolas" panose="020B0609020204030204" pitchFamily="49" charset="0"/>
              </a:rPr>
              <a:t>.</a:t>
            </a:r>
            <a:r>
              <a:rPr lang="en-US" sz="1200" b="0" err="1">
                <a:solidFill>
                  <a:srgbClr val="268BD2"/>
                </a:solidFill>
                <a:effectLst/>
                <a:latin typeface="Consolas" panose="020B0609020204030204" pitchFamily="49" charset="0"/>
              </a:rPr>
              <a:t>chomp</a:t>
            </a:r>
            <a:endParaRPr lang="en-US" sz="1200" b="0">
              <a:solidFill>
                <a:srgbClr val="657B83"/>
              </a:solidFill>
              <a:effectLst/>
              <a:latin typeface="Consolas" panose="020B0609020204030204" pitchFamily="49" charset="0"/>
            </a:endParaRPr>
          </a:p>
          <a:p>
            <a:pPr algn="l"/>
            <a:r>
              <a:rPr lang="en-US" sz="1200" b="0" err="1">
                <a:solidFill>
                  <a:srgbClr val="657B83"/>
                </a:solidFill>
                <a:effectLst/>
                <a:latin typeface="Consolas" panose="020B0609020204030204" pitchFamily="49" charset="0"/>
              </a:rPr>
              <a:t>annie.greet</a:t>
            </a:r>
            <a:r>
              <a:rPr lang="en-US" sz="1200" b="0">
                <a:solidFill>
                  <a:srgbClr val="657B83"/>
                </a:solidFill>
                <a:effectLst/>
                <a:latin typeface="Consolas" panose="020B0609020204030204" pitchFamily="49" charset="0"/>
              </a:rPr>
              <a:t>(</a:t>
            </a:r>
            <a:r>
              <a:rPr lang="en-US" sz="1200" b="0" err="1">
                <a:solidFill>
                  <a:srgbClr val="657B83"/>
                </a:solidFill>
                <a:effectLst/>
                <a:latin typeface="Consolas" panose="020B0609020204030204" pitchFamily="49" charset="0"/>
              </a:rPr>
              <a:t>my_name</a:t>
            </a:r>
            <a:r>
              <a:rPr lang="en-US" sz="1200" b="0">
                <a:solidFill>
                  <a:srgbClr val="657B83"/>
                </a:solidFill>
                <a:effectLst/>
                <a:latin typeface="Consolas" panose="020B0609020204030204" pitchFamily="49" charset="0"/>
              </a:rPr>
              <a:t>)</a:t>
            </a:r>
          </a:p>
        </p:txBody>
      </p:sp>
      <p:sp>
        <p:nvSpPr>
          <p:cNvPr id="24" name="Title 1">
            <a:extLst>
              <a:ext uri="{FF2B5EF4-FFF2-40B4-BE49-F238E27FC236}">
                <a16:creationId xmlns:a16="http://schemas.microsoft.com/office/drawing/2014/main" id="{1AFD6956-1155-47D7-9CCB-73C9E258C508}"/>
              </a:ext>
            </a:extLst>
          </p:cNvPr>
          <p:cNvSpPr txBox="1">
            <a:spLocks/>
          </p:cNvSpPr>
          <p:nvPr/>
        </p:nvSpPr>
        <p:spPr>
          <a:xfrm>
            <a:off x="5377893" y="1906402"/>
            <a:ext cx="5729131" cy="405817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1800" b="0"/>
              <a:t>This program creates Student object that can greet people.</a:t>
            </a:r>
          </a:p>
          <a:p>
            <a:pPr algn="l"/>
            <a:endParaRPr lang="en-US" sz="1800" b="0"/>
          </a:p>
          <a:p>
            <a:pPr algn="l"/>
            <a:r>
              <a:rPr lang="en-US" sz="1800" b="0">
                <a:solidFill>
                  <a:schemeClr val="tx1">
                    <a:lumMod val="50000"/>
                  </a:schemeClr>
                </a:solidFill>
              </a:rPr>
              <a:t>gets</a:t>
            </a:r>
            <a:r>
              <a:rPr lang="en-US" sz="1800" b="0"/>
              <a:t> reads input from standard in.</a:t>
            </a:r>
          </a:p>
          <a:p>
            <a:pPr algn="l"/>
            <a:endParaRPr lang="en-US" sz="1800" b="0"/>
          </a:p>
          <a:p>
            <a:pPr algn="l"/>
            <a:r>
              <a:rPr lang="en-US" sz="1800" b="0"/>
              <a:t>We store the input in the variable </a:t>
            </a:r>
            <a:r>
              <a:rPr lang="en-US" sz="1800" b="0" err="1">
                <a:solidFill>
                  <a:schemeClr val="tx1">
                    <a:lumMod val="50000"/>
                  </a:schemeClr>
                </a:solidFill>
              </a:rPr>
              <a:t>my_name</a:t>
            </a:r>
            <a:r>
              <a:rPr lang="en-US" sz="1800" b="0">
                <a:solidFill>
                  <a:schemeClr val="tx1">
                    <a:lumMod val="50000"/>
                  </a:schemeClr>
                </a:solidFill>
              </a:rPr>
              <a:t> </a:t>
            </a:r>
            <a:r>
              <a:rPr lang="en-US" sz="1800" b="0"/>
              <a:t>which we then pass to the student to greet.</a:t>
            </a:r>
          </a:p>
          <a:p>
            <a:pPr algn="l"/>
            <a:endParaRPr lang="en-US" sz="1800" b="0"/>
          </a:p>
          <a:p>
            <a:pPr algn="l"/>
            <a:endParaRPr lang="en-US" sz="1800" b="0"/>
          </a:p>
        </p:txBody>
      </p:sp>
      <p:sp>
        <p:nvSpPr>
          <p:cNvPr id="3" name="Left Brace 2">
            <a:extLst>
              <a:ext uri="{FF2B5EF4-FFF2-40B4-BE49-F238E27FC236}">
                <a16:creationId xmlns:a16="http://schemas.microsoft.com/office/drawing/2014/main" id="{AEF836CB-32E7-45DF-BBD0-6FD754C2921F}"/>
              </a:ext>
            </a:extLst>
          </p:cNvPr>
          <p:cNvSpPr/>
          <p:nvPr/>
        </p:nvSpPr>
        <p:spPr>
          <a:xfrm rot="16200000">
            <a:off x="305786" y="5278485"/>
            <a:ext cx="308421" cy="439026"/>
          </a:xfrm>
          <a:prstGeom prst="leftBrace">
            <a:avLst/>
          </a:prstGeom>
          <a:ln w="22225">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lumMod val="50000"/>
                </a:schemeClr>
              </a:solidFill>
            </a:endParaRPr>
          </a:p>
        </p:txBody>
      </p:sp>
      <p:sp>
        <p:nvSpPr>
          <p:cNvPr id="12" name="Left Brace 11">
            <a:extLst>
              <a:ext uri="{FF2B5EF4-FFF2-40B4-BE49-F238E27FC236}">
                <a16:creationId xmlns:a16="http://schemas.microsoft.com/office/drawing/2014/main" id="{90499EF2-B40E-43FC-A188-4CD071F31A8B}"/>
              </a:ext>
            </a:extLst>
          </p:cNvPr>
          <p:cNvSpPr/>
          <p:nvPr/>
        </p:nvSpPr>
        <p:spPr>
          <a:xfrm rot="16200000">
            <a:off x="707587" y="5399599"/>
            <a:ext cx="476862" cy="401590"/>
          </a:xfrm>
          <a:prstGeom prst="leftBrace">
            <a:avLst>
              <a:gd name="adj1" fmla="val 8333"/>
              <a:gd name="adj2" fmla="val 48089"/>
            </a:avLst>
          </a:prstGeom>
          <a:ln w="22225">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lumMod val="50000"/>
                </a:schemeClr>
              </a:solidFill>
            </a:endParaRPr>
          </a:p>
        </p:txBody>
      </p:sp>
      <p:sp>
        <p:nvSpPr>
          <p:cNvPr id="15" name="Left Brace 14">
            <a:extLst>
              <a:ext uri="{FF2B5EF4-FFF2-40B4-BE49-F238E27FC236}">
                <a16:creationId xmlns:a16="http://schemas.microsoft.com/office/drawing/2014/main" id="{1C88130E-8233-46ED-82BE-F7DE40BC165B}"/>
              </a:ext>
            </a:extLst>
          </p:cNvPr>
          <p:cNvSpPr/>
          <p:nvPr/>
        </p:nvSpPr>
        <p:spPr>
          <a:xfrm rot="16200000">
            <a:off x="1406143" y="5200186"/>
            <a:ext cx="308421" cy="620787"/>
          </a:xfrm>
          <a:prstGeom prst="leftBrace">
            <a:avLst/>
          </a:prstGeom>
          <a:ln w="22225">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lumMod val="50000"/>
                </a:schemeClr>
              </a:solidFill>
            </a:endParaRPr>
          </a:p>
        </p:txBody>
      </p:sp>
      <p:sp>
        <p:nvSpPr>
          <p:cNvPr id="16" name="Title 1">
            <a:extLst>
              <a:ext uri="{FF2B5EF4-FFF2-40B4-BE49-F238E27FC236}">
                <a16:creationId xmlns:a16="http://schemas.microsoft.com/office/drawing/2014/main" id="{F6D45185-82D4-48DD-AA9D-8C45FB45AC7D}"/>
              </a:ext>
            </a:extLst>
          </p:cNvPr>
          <p:cNvSpPr txBox="1">
            <a:spLocks/>
          </p:cNvSpPr>
          <p:nvPr/>
        </p:nvSpPr>
        <p:spPr>
          <a:xfrm>
            <a:off x="156592" y="5714796"/>
            <a:ext cx="604008" cy="222308"/>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1200" b="0">
                <a:solidFill>
                  <a:schemeClr val="tx1">
                    <a:lumMod val="50000"/>
                  </a:schemeClr>
                </a:solidFill>
              </a:rPr>
              <a:t>object</a:t>
            </a:r>
          </a:p>
        </p:txBody>
      </p:sp>
      <p:sp>
        <p:nvSpPr>
          <p:cNvPr id="17" name="Title 1">
            <a:extLst>
              <a:ext uri="{FF2B5EF4-FFF2-40B4-BE49-F238E27FC236}">
                <a16:creationId xmlns:a16="http://schemas.microsoft.com/office/drawing/2014/main" id="{C36A0EBF-1013-4561-B9DA-64048D6CECF4}"/>
              </a:ext>
            </a:extLst>
          </p:cNvPr>
          <p:cNvSpPr txBox="1">
            <a:spLocks/>
          </p:cNvSpPr>
          <p:nvPr/>
        </p:nvSpPr>
        <p:spPr>
          <a:xfrm>
            <a:off x="607852" y="5966493"/>
            <a:ext cx="710408" cy="222308"/>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1200" b="0">
                <a:solidFill>
                  <a:schemeClr val="tx1">
                    <a:lumMod val="50000"/>
                  </a:schemeClr>
                </a:solidFill>
              </a:rPr>
              <a:t>method</a:t>
            </a:r>
          </a:p>
        </p:txBody>
      </p:sp>
      <p:sp>
        <p:nvSpPr>
          <p:cNvPr id="18" name="Title 1">
            <a:extLst>
              <a:ext uri="{FF2B5EF4-FFF2-40B4-BE49-F238E27FC236}">
                <a16:creationId xmlns:a16="http://schemas.microsoft.com/office/drawing/2014/main" id="{04A656DD-F638-4F2A-B248-E6B950D21118}"/>
              </a:ext>
            </a:extLst>
          </p:cNvPr>
          <p:cNvSpPr txBox="1">
            <a:spLocks/>
          </p:cNvSpPr>
          <p:nvPr/>
        </p:nvSpPr>
        <p:spPr>
          <a:xfrm>
            <a:off x="1106962" y="5707005"/>
            <a:ext cx="1019018" cy="222308"/>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1200" b="0" err="1">
                <a:solidFill>
                  <a:schemeClr val="tx1">
                    <a:lumMod val="50000"/>
                  </a:schemeClr>
                </a:solidFill>
              </a:rPr>
              <a:t>paramaters</a:t>
            </a:r>
            <a:endParaRPr lang="en-US" sz="1200" b="0">
              <a:solidFill>
                <a:schemeClr val="tx1">
                  <a:lumMod val="50000"/>
                </a:schemeClr>
              </a:solidFill>
            </a:endParaRPr>
          </a:p>
        </p:txBody>
      </p:sp>
    </p:spTree>
    <p:extLst>
      <p:ext uri="{BB962C8B-B14F-4D97-AF65-F5344CB8AC3E}">
        <p14:creationId xmlns:p14="http://schemas.microsoft.com/office/powerpoint/2010/main" val="1191412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6033" y="944715"/>
            <a:ext cx="6470948" cy="1759519"/>
          </a:xfrm>
        </p:spPr>
        <p:txBody>
          <a:bodyPr>
            <a:normAutofit/>
          </a:bodyPr>
          <a:lstStyle/>
          <a:p>
            <a:pPr algn="ctr"/>
            <a:r>
              <a:rPr lang="en-US"/>
              <a:t>Advanced Ruby</a:t>
            </a:r>
            <a:endParaRPr lang="en-US" sz="2000"/>
          </a:p>
        </p:txBody>
      </p:sp>
      <p:sp>
        <p:nvSpPr>
          <p:cNvPr id="6" name="Slide Number Placeholder 5"/>
          <p:cNvSpPr>
            <a:spLocks noGrp="1"/>
          </p:cNvSpPr>
          <p:nvPr>
            <p:ph type="sldNum" sz="quarter" idx="12"/>
          </p:nvPr>
        </p:nvSpPr>
        <p:spPr>
          <a:xfrm>
            <a:off x="4724400" y="6356350"/>
            <a:ext cx="2743200" cy="365125"/>
          </a:xfrm>
        </p:spPr>
        <p:txBody>
          <a:bodyPr/>
          <a:lstStyle/>
          <a:p>
            <a:fld id="{07C1FFC2-478D-7440-ACF4-8CF0E46027E5}" type="slidenum">
              <a:rPr lang="en-US" smtClean="0"/>
              <a:pPr/>
              <a:t>14</a:t>
            </a:fld>
            <a:endParaRPr lang="en-US"/>
          </a:p>
        </p:txBody>
      </p:sp>
      <p:sp>
        <p:nvSpPr>
          <p:cNvPr id="7" name="Title 1">
            <a:extLst>
              <a:ext uri="{FF2B5EF4-FFF2-40B4-BE49-F238E27FC236}">
                <a16:creationId xmlns:a16="http://schemas.microsoft.com/office/drawing/2014/main" id="{5E708FB9-EFEE-4830-9B90-E936BC08B4FC}"/>
              </a:ext>
            </a:extLst>
          </p:cNvPr>
          <p:cNvSpPr txBox="1">
            <a:spLocks/>
          </p:cNvSpPr>
          <p:nvPr/>
        </p:nvSpPr>
        <p:spPr>
          <a:xfrm>
            <a:off x="5763236" y="3766443"/>
            <a:ext cx="5821959" cy="252530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3000" b="0">
                <a:solidFill>
                  <a:srgbClr val="004B87"/>
                </a:solidFill>
              </a:rPr>
              <a:t>The instructor should help you setup this tutorial from</a:t>
            </a:r>
          </a:p>
          <a:p>
            <a:pPr algn="l"/>
            <a:r>
              <a:rPr lang="en-US" sz="3000" b="0">
                <a:solidFill>
                  <a:srgbClr val="004B87"/>
                </a:solidFill>
              </a:rPr>
              <a:t> </a:t>
            </a:r>
            <a:r>
              <a:rPr lang="en-US" sz="3000" b="0">
                <a:solidFill>
                  <a:srgbClr val="C00000"/>
                </a:solidFill>
                <a:hlinkClick r:id="rId2">
                  <a:extLst>
                    <a:ext uri="{A12FA001-AC4F-418D-AE19-62706E023703}">
                      <ahyp:hlinkClr xmlns:ahyp="http://schemas.microsoft.com/office/drawing/2018/hyperlinkcolor" val="tx"/>
                    </a:ext>
                  </a:extLst>
                </a:hlinkClick>
              </a:rPr>
              <a:t>https://github.com/OSC/summer-institute-ruby-tutorials</a:t>
            </a:r>
            <a:r>
              <a:rPr lang="en-US" sz="3000" b="0">
                <a:solidFill>
                  <a:srgbClr val="C00000"/>
                </a:solidFill>
              </a:rPr>
              <a:t>  </a:t>
            </a:r>
          </a:p>
        </p:txBody>
      </p:sp>
      <p:pic>
        <p:nvPicPr>
          <p:cNvPr id="12" name="Graphic 11">
            <a:extLst>
              <a:ext uri="{FF2B5EF4-FFF2-40B4-BE49-F238E27FC236}">
                <a16:creationId xmlns:a16="http://schemas.microsoft.com/office/drawing/2014/main" id="{5D89AA5D-18D7-4D06-B51E-8CCF3054FD6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20058376">
            <a:off x="738249" y="984929"/>
            <a:ext cx="4718021" cy="4193796"/>
          </a:xfrm>
          <a:prstGeom prst="rect">
            <a:avLst/>
          </a:prstGeom>
        </p:spPr>
      </p:pic>
    </p:spTree>
    <p:extLst>
      <p:ext uri="{BB962C8B-B14F-4D97-AF65-F5344CB8AC3E}">
        <p14:creationId xmlns:p14="http://schemas.microsoft.com/office/powerpoint/2010/main" val="19169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txBox="1">
            <a:spLocks/>
          </p:cNvSpPr>
          <p:nvPr/>
        </p:nvSpPr>
        <p:spPr>
          <a:xfrm>
            <a:off x="4724400" y="6356350"/>
            <a:ext cx="2743200" cy="365125"/>
          </a:xfrm>
          <a:prstGeom prst="rect">
            <a:avLst/>
          </a:prstGeom>
        </p:spPr>
        <p:txBody>
          <a:bodyPr/>
          <a:lstStyle>
            <a:defPPr>
              <a:defRPr lang="en-US"/>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7C1FFC2-478D-7440-ACF4-8CF0E46027E5}" type="slidenum">
              <a:rPr lang="en-US" smtClean="0"/>
              <a:pPr/>
              <a:t>15</a:t>
            </a:fld>
            <a:endParaRPr lang="en-US"/>
          </a:p>
        </p:txBody>
      </p:sp>
      <p:sp>
        <p:nvSpPr>
          <p:cNvPr id="8" name="Rectangle 7">
            <a:extLst>
              <a:ext uri="{FF2B5EF4-FFF2-40B4-BE49-F238E27FC236}">
                <a16:creationId xmlns:a16="http://schemas.microsoft.com/office/drawing/2014/main" id="{E4B69211-2F9F-4B41-AE65-1171395560DB}"/>
              </a:ext>
            </a:extLst>
          </p:cNvPr>
          <p:cNvSpPr/>
          <p:nvPr/>
        </p:nvSpPr>
        <p:spPr>
          <a:xfrm>
            <a:off x="0" y="0"/>
            <a:ext cx="12192000" cy="939567"/>
          </a:xfrm>
          <a:prstGeom prst="rect">
            <a:avLst/>
          </a:prstGeom>
          <a:solidFill>
            <a:srgbClr val="D5273B">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40484" y="0"/>
            <a:ext cx="9963195" cy="961585"/>
          </a:xfrm>
        </p:spPr>
        <p:txBody>
          <a:bodyPr anchor="ctr">
            <a:noAutofit/>
          </a:bodyPr>
          <a:lstStyle/>
          <a:p>
            <a:pPr algn="l"/>
            <a:r>
              <a:rPr lang="en-US" sz="4000" b="0"/>
              <a:t>Learning Ruby – Enumerable: each</a:t>
            </a:r>
          </a:p>
        </p:txBody>
      </p:sp>
      <p:sp>
        <p:nvSpPr>
          <p:cNvPr id="11" name="Title 1">
            <a:extLst>
              <a:ext uri="{FF2B5EF4-FFF2-40B4-BE49-F238E27FC236}">
                <a16:creationId xmlns:a16="http://schemas.microsoft.com/office/drawing/2014/main" id="{7903FEFE-1DA8-4233-8344-52286DDE6D68}"/>
              </a:ext>
            </a:extLst>
          </p:cNvPr>
          <p:cNvSpPr txBox="1">
            <a:spLocks/>
          </p:cNvSpPr>
          <p:nvPr/>
        </p:nvSpPr>
        <p:spPr>
          <a:xfrm>
            <a:off x="92515" y="1170976"/>
            <a:ext cx="11811777" cy="81666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3000" b="0"/>
              <a:t>Enumerable – iterating through collections (hashes and arrays).</a:t>
            </a:r>
          </a:p>
        </p:txBody>
      </p:sp>
      <p:sp>
        <p:nvSpPr>
          <p:cNvPr id="7" name="Title 1">
            <a:extLst>
              <a:ext uri="{FF2B5EF4-FFF2-40B4-BE49-F238E27FC236}">
                <a16:creationId xmlns:a16="http://schemas.microsoft.com/office/drawing/2014/main" id="{85262C07-DCA8-4B95-ACC0-E65E780E4B37}"/>
              </a:ext>
            </a:extLst>
          </p:cNvPr>
          <p:cNvSpPr txBox="1">
            <a:spLocks/>
          </p:cNvSpPr>
          <p:nvPr/>
        </p:nvSpPr>
        <p:spPr>
          <a:xfrm>
            <a:off x="240484" y="1840165"/>
            <a:ext cx="5372537" cy="1656475"/>
          </a:xfrm>
          <a:prstGeom prst="rect">
            <a:avLst/>
          </a:prstGeom>
          <a:solidFill>
            <a:schemeClr val="bg1"/>
          </a:solidFill>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1200" b="0" i="1">
                <a:solidFill>
                  <a:srgbClr val="93A1A1"/>
                </a:solidFill>
                <a:effectLst/>
                <a:latin typeface="Consolas" panose="020B0609020204030204" pitchFamily="49" charset="0"/>
              </a:rPr>
              <a:t># </a:t>
            </a:r>
            <a:r>
              <a:rPr lang="en-US" sz="1200" b="0" i="1" err="1">
                <a:solidFill>
                  <a:srgbClr val="93A1A1"/>
                </a:solidFill>
                <a:effectLst/>
                <a:latin typeface="Consolas" panose="020B0609020204030204" pitchFamily="49" charset="0"/>
              </a:rPr>
              <a:t>frozen_string_literal</a:t>
            </a:r>
            <a:r>
              <a:rPr lang="en-US" sz="1200" b="0" i="1">
                <a:solidFill>
                  <a:srgbClr val="93A1A1"/>
                </a:solidFill>
                <a:effectLst/>
                <a:latin typeface="Consolas" panose="020B0609020204030204" pitchFamily="49" charset="0"/>
              </a:rPr>
              <a:t>: true</a:t>
            </a:r>
            <a:endParaRPr lang="en-US" sz="1200" b="0">
              <a:solidFill>
                <a:srgbClr val="657B83"/>
              </a:solidFill>
              <a:effectLst/>
              <a:latin typeface="Consolas" panose="020B0609020204030204" pitchFamily="49" charset="0"/>
            </a:endParaRPr>
          </a:p>
          <a:p>
            <a:pPr algn="l"/>
            <a:br>
              <a:rPr lang="en-US" sz="1200" b="0">
                <a:solidFill>
                  <a:srgbClr val="657B83"/>
                </a:solidFill>
                <a:effectLst/>
                <a:latin typeface="Consolas" panose="020B0609020204030204" pitchFamily="49" charset="0"/>
              </a:rPr>
            </a:br>
            <a:r>
              <a:rPr lang="en-US" sz="1200" b="0" i="1">
                <a:solidFill>
                  <a:srgbClr val="93A1A1"/>
                </a:solidFill>
                <a:effectLst/>
                <a:latin typeface="Consolas" panose="020B0609020204030204" pitchFamily="49" charset="0"/>
              </a:rPr>
              <a:t># </a:t>
            </a:r>
            <a:r>
              <a:rPr lang="en-US" sz="1200" b="0" i="1" err="1">
                <a:solidFill>
                  <a:srgbClr val="93A1A1"/>
                </a:solidFill>
                <a:effectLst/>
                <a:latin typeface="Consolas" panose="020B0609020204030204" pitchFamily="49" charset="0"/>
              </a:rPr>
              <a:t>cheatsheet</a:t>
            </a:r>
            <a:r>
              <a:rPr lang="en-US" sz="1200" b="0" i="1">
                <a:solidFill>
                  <a:srgbClr val="93A1A1"/>
                </a:solidFill>
                <a:effectLst/>
                <a:latin typeface="Consolas" panose="020B0609020204030204" pitchFamily="49" charset="0"/>
              </a:rPr>
              <a:t>/enumerable_1.rb</a:t>
            </a:r>
            <a:endParaRPr lang="en-US" sz="1200" b="0">
              <a:solidFill>
                <a:srgbClr val="657B83"/>
              </a:solidFill>
              <a:effectLst/>
              <a:latin typeface="Consolas" panose="020B0609020204030204" pitchFamily="49" charset="0"/>
            </a:endParaRPr>
          </a:p>
          <a:p>
            <a:pPr algn="l"/>
            <a:br>
              <a:rPr lang="en-US" sz="1200" b="0">
                <a:solidFill>
                  <a:srgbClr val="657B83"/>
                </a:solidFill>
                <a:effectLst/>
                <a:latin typeface="Consolas" panose="020B0609020204030204" pitchFamily="49" charset="0"/>
              </a:rPr>
            </a:br>
            <a:r>
              <a:rPr lang="en-US" sz="1200" b="0" err="1">
                <a:solidFill>
                  <a:srgbClr val="657B83"/>
                </a:solidFill>
                <a:effectLst/>
                <a:latin typeface="Consolas" panose="020B0609020204030204" pitchFamily="49" charset="0"/>
              </a:rPr>
              <a:t>first_ten_numbers</a:t>
            </a:r>
            <a:r>
              <a:rPr lang="en-US" sz="1200" b="0">
                <a:solidFill>
                  <a:srgbClr val="657B83"/>
                </a:solidFill>
                <a:effectLst/>
                <a:latin typeface="Consolas" panose="020B0609020204030204" pitchFamily="49" charset="0"/>
              </a:rPr>
              <a:t> </a:t>
            </a:r>
            <a:r>
              <a:rPr lang="en-US" sz="1200" b="0">
                <a:solidFill>
                  <a:srgbClr val="859900"/>
                </a:solidFill>
                <a:effectLst/>
                <a:latin typeface="Consolas" panose="020B0609020204030204" pitchFamily="49" charset="0"/>
              </a:rPr>
              <a:t>=</a:t>
            </a:r>
            <a:r>
              <a:rPr lang="en-US" sz="1200" b="0">
                <a:solidFill>
                  <a:srgbClr val="657B83"/>
                </a:solidFill>
                <a:effectLst/>
                <a:latin typeface="Consolas" panose="020B0609020204030204" pitchFamily="49" charset="0"/>
              </a:rPr>
              <a:t> [</a:t>
            </a:r>
            <a:r>
              <a:rPr lang="en-US" sz="1200" b="0">
                <a:solidFill>
                  <a:srgbClr val="D33682"/>
                </a:solidFill>
                <a:effectLst/>
                <a:latin typeface="Consolas" panose="020B0609020204030204" pitchFamily="49" charset="0"/>
              </a:rPr>
              <a:t>1</a:t>
            </a:r>
            <a:r>
              <a:rPr lang="en-US" sz="1200" b="0">
                <a:solidFill>
                  <a:srgbClr val="657B83"/>
                </a:solidFill>
                <a:effectLst/>
                <a:latin typeface="Consolas" panose="020B0609020204030204" pitchFamily="49" charset="0"/>
              </a:rPr>
              <a:t>, </a:t>
            </a:r>
            <a:r>
              <a:rPr lang="en-US" sz="1200" b="0">
                <a:solidFill>
                  <a:srgbClr val="D33682"/>
                </a:solidFill>
                <a:effectLst/>
                <a:latin typeface="Consolas" panose="020B0609020204030204" pitchFamily="49" charset="0"/>
              </a:rPr>
              <a:t>2</a:t>
            </a:r>
            <a:r>
              <a:rPr lang="en-US" sz="1200" b="0">
                <a:solidFill>
                  <a:srgbClr val="657B83"/>
                </a:solidFill>
                <a:effectLst/>
                <a:latin typeface="Consolas" panose="020B0609020204030204" pitchFamily="49" charset="0"/>
              </a:rPr>
              <a:t>, </a:t>
            </a:r>
            <a:r>
              <a:rPr lang="en-US" sz="1200" b="0">
                <a:solidFill>
                  <a:srgbClr val="D33682"/>
                </a:solidFill>
                <a:effectLst/>
                <a:latin typeface="Consolas" panose="020B0609020204030204" pitchFamily="49" charset="0"/>
              </a:rPr>
              <a:t>3</a:t>
            </a:r>
            <a:r>
              <a:rPr lang="en-US" sz="1200" b="0">
                <a:solidFill>
                  <a:srgbClr val="657B83"/>
                </a:solidFill>
                <a:effectLst/>
                <a:latin typeface="Consolas" panose="020B0609020204030204" pitchFamily="49" charset="0"/>
              </a:rPr>
              <a:t>, </a:t>
            </a:r>
            <a:r>
              <a:rPr lang="en-US" sz="1200" b="0">
                <a:solidFill>
                  <a:srgbClr val="D33682"/>
                </a:solidFill>
                <a:effectLst/>
                <a:latin typeface="Consolas" panose="020B0609020204030204" pitchFamily="49" charset="0"/>
              </a:rPr>
              <a:t>4</a:t>
            </a:r>
            <a:r>
              <a:rPr lang="en-US" sz="1200" b="0">
                <a:solidFill>
                  <a:srgbClr val="657B83"/>
                </a:solidFill>
                <a:effectLst/>
                <a:latin typeface="Consolas" panose="020B0609020204030204" pitchFamily="49" charset="0"/>
              </a:rPr>
              <a:t>, </a:t>
            </a:r>
            <a:r>
              <a:rPr lang="en-US" sz="1200" b="0">
                <a:solidFill>
                  <a:srgbClr val="D33682"/>
                </a:solidFill>
                <a:effectLst/>
                <a:latin typeface="Consolas" panose="020B0609020204030204" pitchFamily="49" charset="0"/>
              </a:rPr>
              <a:t>5</a:t>
            </a:r>
            <a:r>
              <a:rPr lang="en-US" sz="1200" b="0">
                <a:solidFill>
                  <a:srgbClr val="657B83"/>
                </a:solidFill>
                <a:effectLst/>
                <a:latin typeface="Consolas" panose="020B0609020204030204" pitchFamily="49" charset="0"/>
              </a:rPr>
              <a:t>, </a:t>
            </a:r>
            <a:r>
              <a:rPr lang="en-US" sz="1200" b="0">
                <a:solidFill>
                  <a:srgbClr val="D33682"/>
                </a:solidFill>
                <a:effectLst/>
                <a:latin typeface="Consolas" panose="020B0609020204030204" pitchFamily="49" charset="0"/>
              </a:rPr>
              <a:t>6</a:t>
            </a:r>
            <a:r>
              <a:rPr lang="en-US" sz="1200" b="0">
                <a:solidFill>
                  <a:srgbClr val="657B83"/>
                </a:solidFill>
                <a:effectLst/>
                <a:latin typeface="Consolas" panose="020B0609020204030204" pitchFamily="49" charset="0"/>
              </a:rPr>
              <a:t>, </a:t>
            </a:r>
            <a:r>
              <a:rPr lang="en-US" sz="1200" b="0">
                <a:solidFill>
                  <a:srgbClr val="D33682"/>
                </a:solidFill>
                <a:effectLst/>
                <a:latin typeface="Consolas" panose="020B0609020204030204" pitchFamily="49" charset="0"/>
              </a:rPr>
              <a:t>7</a:t>
            </a:r>
            <a:r>
              <a:rPr lang="en-US" sz="1200" b="0">
                <a:solidFill>
                  <a:srgbClr val="657B83"/>
                </a:solidFill>
                <a:effectLst/>
                <a:latin typeface="Consolas" panose="020B0609020204030204" pitchFamily="49" charset="0"/>
              </a:rPr>
              <a:t>, </a:t>
            </a:r>
            <a:r>
              <a:rPr lang="en-US" sz="1200" b="0">
                <a:solidFill>
                  <a:srgbClr val="D33682"/>
                </a:solidFill>
                <a:effectLst/>
                <a:latin typeface="Consolas" panose="020B0609020204030204" pitchFamily="49" charset="0"/>
              </a:rPr>
              <a:t>8</a:t>
            </a:r>
            <a:r>
              <a:rPr lang="en-US" sz="1200" b="0">
                <a:solidFill>
                  <a:srgbClr val="657B83"/>
                </a:solidFill>
                <a:effectLst/>
                <a:latin typeface="Consolas" panose="020B0609020204030204" pitchFamily="49" charset="0"/>
              </a:rPr>
              <a:t>, </a:t>
            </a:r>
            <a:r>
              <a:rPr lang="en-US" sz="1200" b="0">
                <a:solidFill>
                  <a:srgbClr val="D33682"/>
                </a:solidFill>
                <a:effectLst/>
                <a:latin typeface="Consolas" panose="020B0609020204030204" pitchFamily="49" charset="0"/>
              </a:rPr>
              <a:t>9</a:t>
            </a:r>
            <a:r>
              <a:rPr lang="en-US" sz="1200" b="0">
                <a:solidFill>
                  <a:srgbClr val="657B83"/>
                </a:solidFill>
                <a:effectLst/>
                <a:latin typeface="Consolas" panose="020B0609020204030204" pitchFamily="49" charset="0"/>
              </a:rPr>
              <a:t>, </a:t>
            </a:r>
            <a:r>
              <a:rPr lang="en-US" sz="1200" b="0">
                <a:solidFill>
                  <a:srgbClr val="D33682"/>
                </a:solidFill>
                <a:effectLst/>
                <a:latin typeface="Consolas" panose="020B0609020204030204" pitchFamily="49" charset="0"/>
              </a:rPr>
              <a:t>10</a:t>
            </a:r>
            <a:r>
              <a:rPr lang="en-US" sz="1200" b="0">
                <a:solidFill>
                  <a:srgbClr val="657B83"/>
                </a:solidFill>
                <a:effectLst/>
                <a:latin typeface="Consolas" panose="020B0609020204030204" pitchFamily="49" charset="0"/>
              </a:rPr>
              <a:t>]</a:t>
            </a:r>
          </a:p>
          <a:p>
            <a:pPr algn="l"/>
            <a:br>
              <a:rPr lang="en-US" sz="1200" b="0">
                <a:solidFill>
                  <a:srgbClr val="657B83"/>
                </a:solidFill>
                <a:effectLst/>
                <a:latin typeface="Consolas" panose="020B0609020204030204" pitchFamily="49" charset="0"/>
              </a:rPr>
            </a:br>
            <a:r>
              <a:rPr lang="en-US" sz="1200" b="0" err="1">
                <a:solidFill>
                  <a:srgbClr val="657B83"/>
                </a:solidFill>
                <a:effectLst/>
                <a:latin typeface="Consolas" panose="020B0609020204030204" pitchFamily="49" charset="0"/>
              </a:rPr>
              <a:t>first_ten_numbers.each</a:t>
            </a:r>
            <a:r>
              <a:rPr lang="en-US" sz="1200" b="0">
                <a:solidFill>
                  <a:srgbClr val="657B83"/>
                </a:solidFill>
                <a:effectLst/>
                <a:latin typeface="Consolas" panose="020B0609020204030204" pitchFamily="49" charset="0"/>
              </a:rPr>
              <a:t> </a:t>
            </a:r>
            <a:r>
              <a:rPr lang="en-US" sz="1200" b="0">
                <a:solidFill>
                  <a:srgbClr val="859900"/>
                </a:solidFill>
                <a:effectLst/>
                <a:latin typeface="Consolas" panose="020B0609020204030204" pitchFamily="49" charset="0"/>
              </a:rPr>
              <a:t>do</a:t>
            </a:r>
            <a:r>
              <a:rPr lang="en-US" sz="1200" b="0">
                <a:solidFill>
                  <a:srgbClr val="657B83"/>
                </a:solidFill>
                <a:effectLst/>
                <a:latin typeface="Consolas" panose="020B0609020204030204" pitchFamily="49" charset="0"/>
              </a:rPr>
              <a:t> |</a:t>
            </a:r>
            <a:r>
              <a:rPr lang="en-US" sz="1200" b="0">
                <a:solidFill>
                  <a:srgbClr val="268BD2"/>
                </a:solidFill>
                <a:effectLst/>
                <a:latin typeface="Consolas" panose="020B0609020204030204" pitchFamily="49" charset="0"/>
              </a:rPr>
              <a:t>num</a:t>
            </a:r>
            <a:r>
              <a:rPr lang="en-US" sz="1200" b="0">
                <a:solidFill>
                  <a:srgbClr val="657B83"/>
                </a:solidFill>
                <a:effectLst/>
                <a:latin typeface="Consolas" panose="020B0609020204030204" pitchFamily="49" charset="0"/>
              </a:rPr>
              <a:t>|</a:t>
            </a:r>
          </a:p>
          <a:p>
            <a:pPr algn="l"/>
            <a:r>
              <a:rPr lang="en-US" sz="1200" b="0">
                <a:solidFill>
                  <a:srgbClr val="657B83"/>
                </a:solidFill>
                <a:effectLst/>
                <a:latin typeface="Consolas" panose="020B0609020204030204" pitchFamily="49" charset="0"/>
              </a:rPr>
              <a:t>  </a:t>
            </a:r>
            <a:r>
              <a:rPr lang="en-US" sz="1200" b="0">
                <a:solidFill>
                  <a:srgbClr val="268BD2"/>
                </a:solidFill>
                <a:effectLst/>
                <a:latin typeface="Consolas" panose="020B0609020204030204" pitchFamily="49" charset="0"/>
              </a:rPr>
              <a:t>puts</a:t>
            </a:r>
            <a:r>
              <a:rPr lang="en-US" sz="1200" b="0">
                <a:solidFill>
                  <a:srgbClr val="657B83"/>
                </a:solidFill>
                <a:effectLst/>
                <a:latin typeface="Consolas" panose="020B0609020204030204" pitchFamily="49" charset="0"/>
              </a:rPr>
              <a:t> num </a:t>
            </a:r>
            <a:r>
              <a:rPr lang="en-US" sz="1200" b="0">
                <a:solidFill>
                  <a:srgbClr val="859900"/>
                </a:solidFill>
                <a:effectLst/>
                <a:latin typeface="Consolas" panose="020B0609020204030204" pitchFamily="49" charset="0"/>
              </a:rPr>
              <a:t>*</a:t>
            </a:r>
            <a:r>
              <a:rPr lang="en-US" sz="1200" b="0">
                <a:solidFill>
                  <a:srgbClr val="657B83"/>
                </a:solidFill>
                <a:effectLst/>
                <a:latin typeface="Consolas" panose="020B0609020204030204" pitchFamily="49" charset="0"/>
              </a:rPr>
              <a:t> </a:t>
            </a:r>
            <a:r>
              <a:rPr lang="en-US" sz="1200" b="0">
                <a:solidFill>
                  <a:srgbClr val="D33682"/>
                </a:solidFill>
                <a:effectLst/>
                <a:latin typeface="Consolas" panose="020B0609020204030204" pitchFamily="49" charset="0"/>
              </a:rPr>
              <a:t>2</a:t>
            </a:r>
            <a:endParaRPr lang="en-US" sz="1200" b="0">
              <a:solidFill>
                <a:srgbClr val="657B83"/>
              </a:solidFill>
              <a:effectLst/>
              <a:latin typeface="Consolas" panose="020B0609020204030204" pitchFamily="49" charset="0"/>
            </a:endParaRPr>
          </a:p>
          <a:p>
            <a:pPr algn="l"/>
            <a:r>
              <a:rPr lang="en-US" sz="1200" b="0">
                <a:solidFill>
                  <a:srgbClr val="859900"/>
                </a:solidFill>
                <a:effectLst/>
                <a:latin typeface="Consolas" panose="020B0609020204030204" pitchFamily="49" charset="0"/>
              </a:rPr>
              <a:t>end</a:t>
            </a:r>
            <a:endParaRPr lang="en-US" sz="1200" b="0">
              <a:solidFill>
                <a:srgbClr val="657B83"/>
              </a:solidFill>
              <a:effectLst/>
              <a:latin typeface="Consolas" panose="020B0609020204030204" pitchFamily="49" charset="0"/>
            </a:endParaRPr>
          </a:p>
          <a:p>
            <a:pPr algn="l"/>
            <a:br>
              <a:rPr lang="en-US" sz="1200" b="0">
                <a:solidFill>
                  <a:srgbClr val="657B83"/>
                </a:solidFill>
                <a:effectLst/>
                <a:latin typeface="Consolas" panose="020B0609020204030204" pitchFamily="49" charset="0"/>
              </a:rPr>
            </a:br>
            <a:endParaRPr lang="en-US" sz="1200" b="0">
              <a:solidFill>
                <a:srgbClr val="657B83"/>
              </a:solidFill>
              <a:effectLst/>
              <a:latin typeface="Consolas" panose="020B0609020204030204" pitchFamily="49" charset="0"/>
            </a:endParaRPr>
          </a:p>
        </p:txBody>
      </p:sp>
      <p:sp>
        <p:nvSpPr>
          <p:cNvPr id="9" name="Title 1">
            <a:extLst>
              <a:ext uri="{FF2B5EF4-FFF2-40B4-BE49-F238E27FC236}">
                <a16:creationId xmlns:a16="http://schemas.microsoft.com/office/drawing/2014/main" id="{01C97522-D9AB-46DE-8F57-5991507F12F4}"/>
              </a:ext>
            </a:extLst>
          </p:cNvPr>
          <p:cNvSpPr txBox="1">
            <a:spLocks/>
          </p:cNvSpPr>
          <p:nvPr/>
        </p:nvSpPr>
        <p:spPr>
          <a:xfrm>
            <a:off x="5805183" y="1813118"/>
            <a:ext cx="6312753" cy="4543232"/>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1800" b="0"/>
              <a:t>Instead of passing variables, you’re passing </a:t>
            </a:r>
            <a:r>
              <a:rPr lang="en-US" sz="1800" b="0">
                <a:solidFill>
                  <a:schemeClr val="tx1">
                    <a:lumMod val="50000"/>
                  </a:schemeClr>
                </a:solidFill>
              </a:rPr>
              <a:t>functions</a:t>
            </a:r>
            <a:r>
              <a:rPr lang="en-US" sz="1800" b="0"/>
              <a:t> to each (which is itself a function).</a:t>
            </a:r>
          </a:p>
          <a:p>
            <a:pPr algn="l"/>
            <a:endParaRPr lang="en-US" sz="1800" b="0">
              <a:solidFill>
                <a:schemeClr val="tx1">
                  <a:lumMod val="50000"/>
                </a:schemeClr>
              </a:solidFill>
            </a:endParaRPr>
          </a:p>
          <a:p>
            <a:pPr algn="l"/>
            <a:r>
              <a:rPr lang="en-US" sz="1800" b="0">
                <a:solidFill>
                  <a:schemeClr val="tx1">
                    <a:lumMod val="50000"/>
                  </a:schemeClr>
                </a:solidFill>
              </a:rPr>
              <a:t>each</a:t>
            </a:r>
            <a:r>
              <a:rPr lang="en-US" sz="1800" b="0"/>
              <a:t> goes through each item in the collection and passes that item into the function you provide.</a:t>
            </a:r>
          </a:p>
          <a:p>
            <a:pPr algn="l"/>
            <a:endParaRPr lang="en-US" sz="1800" b="0">
              <a:solidFill>
                <a:schemeClr val="tx1">
                  <a:lumMod val="50000"/>
                </a:schemeClr>
              </a:solidFill>
            </a:endParaRPr>
          </a:p>
          <a:p>
            <a:pPr algn="l"/>
            <a:endParaRPr lang="en-US" sz="1800" b="0"/>
          </a:p>
          <a:p>
            <a:pPr algn="l"/>
            <a:r>
              <a:rPr lang="en-US" sz="1800" b="0">
                <a:solidFill>
                  <a:schemeClr val="tx1">
                    <a:lumMod val="50000"/>
                  </a:schemeClr>
                </a:solidFill>
              </a:rPr>
              <a:t>|</a:t>
            </a:r>
            <a:r>
              <a:rPr lang="en-US" sz="1800" b="0"/>
              <a:t>num</a:t>
            </a:r>
            <a:r>
              <a:rPr lang="en-US" sz="1800" b="0">
                <a:solidFill>
                  <a:schemeClr val="tx1">
                    <a:lumMod val="50000"/>
                  </a:schemeClr>
                </a:solidFill>
              </a:rPr>
              <a:t>| </a:t>
            </a:r>
            <a:r>
              <a:rPr lang="en-US" sz="1800" b="0"/>
              <a:t>is the input variable to this function.</a:t>
            </a:r>
          </a:p>
          <a:p>
            <a:pPr algn="l"/>
            <a:endParaRPr lang="en-US" sz="1800" b="0"/>
          </a:p>
          <a:p>
            <a:pPr algn="l"/>
            <a:endParaRPr lang="en-US" sz="1800" b="0"/>
          </a:p>
          <a:p>
            <a:pPr algn="l"/>
            <a:endParaRPr lang="en-US" sz="1800" b="0"/>
          </a:p>
          <a:p>
            <a:pPr algn="l"/>
            <a:endParaRPr lang="en-US" sz="1800" b="0"/>
          </a:p>
          <a:p>
            <a:pPr algn="l"/>
            <a:r>
              <a:rPr lang="en-US" sz="1800" b="0"/>
              <a:t>do … end  is the same syntax as curly brackets.</a:t>
            </a:r>
          </a:p>
          <a:p>
            <a:pPr algn="l"/>
            <a:r>
              <a:rPr lang="en-US" sz="1800" b="0"/>
              <a:t>  {  …  }</a:t>
            </a:r>
          </a:p>
          <a:p>
            <a:pPr algn="l"/>
            <a:endParaRPr lang="en-US" sz="1800" b="0"/>
          </a:p>
        </p:txBody>
      </p:sp>
      <p:sp>
        <p:nvSpPr>
          <p:cNvPr id="12" name="Title 1">
            <a:extLst>
              <a:ext uri="{FF2B5EF4-FFF2-40B4-BE49-F238E27FC236}">
                <a16:creationId xmlns:a16="http://schemas.microsoft.com/office/drawing/2014/main" id="{55096EF9-6C08-479A-9956-19962FC3455A}"/>
              </a:ext>
            </a:extLst>
          </p:cNvPr>
          <p:cNvSpPr txBox="1">
            <a:spLocks/>
          </p:cNvSpPr>
          <p:nvPr/>
        </p:nvSpPr>
        <p:spPr>
          <a:xfrm>
            <a:off x="240484" y="4453754"/>
            <a:ext cx="5372537" cy="1656475"/>
          </a:xfrm>
          <a:prstGeom prst="rect">
            <a:avLst/>
          </a:prstGeom>
          <a:solidFill>
            <a:schemeClr val="bg1"/>
          </a:solidFill>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1200" b="0" err="1">
                <a:solidFill>
                  <a:srgbClr val="657B83"/>
                </a:solidFill>
                <a:effectLst/>
                <a:latin typeface="Consolas" panose="020B0609020204030204" pitchFamily="49" charset="0"/>
              </a:rPr>
              <a:t>first_ten_numbers.each</a:t>
            </a:r>
            <a:r>
              <a:rPr lang="en-US" sz="1200" b="0">
                <a:solidFill>
                  <a:srgbClr val="657B83"/>
                </a:solidFill>
                <a:effectLst/>
                <a:latin typeface="Consolas" panose="020B0609020204030204" pitchFamily="49" charset="0"/>
              </a:rPr>
              <a:t> </a:t>
            </a:r>
            <a:r>
              <a:rPr lang="en-US" sz="1200" b="0">
                <a:solidFill>
                  <a:srgbClr val="859900"/>
                </a:solidFill>
                <a:effectLst/>
                <a:latin typeface="Consolas" panose="020B0609020204030204" pitchFamily="49" charset="0"/>
              </a:rPr>
              <a:t>do</a:t>
            </a:r>
            <a:r>
              <a:rPr lang="en-US" sz="1200" b="0">
                <a:solidFill>
                  <a:srgbClr val="657B83"/>
                </a:solidFill>
                <a:effectLst/>
                <a:latin typeface="Consolas" panose="020B0609020204030204" pitchFamily="49" charset="0"/>
              </a:rPr>
              <a:t> |</a:t>
            </a:r>
            <a:r>
              <a:rPr lang="en-US" sz="1200" b="0">
                <a:solidFill>
                  <a:srgbClr val="268BD2"/>
                </a:solidFill>
                <a:effectLst/>
                <a:latin typeface="Consolas" panose="020B0609020204030204" pitchFamily="49" charset="0"/>
              </a:rPr>
              <a:t>num</a:t>
            </a:r>
            <a:r>
              <a:rPr lang="en-US" sz="1200" b="0">
                <a:solidFill>
                  <a:srgbClr val="657B83"/>
                </a:solidFill>
                <a:effectLst/>
                <a:latin typeface="Consolas" panose="020B0609020204030204" pitchFamily="49" charset="0"/>
              </a:rPr>
              <a:t>|</a:t>
            </a:r>
          </a:p>
          <a:p>
            <a:pPr algn="l"/>
            <a:r>
              <a:rPr lang="en-US" sz="1200" b="0">
                <a:solidFill>
                  <a:srgbClr val="657B83"/>
                </a:solidFill>
                <a:effectLst/>
                <a:latin typeface="Consolas" panose="020B0609020204030204" pitchFamily="49" charset="0"/>
              </a:rPr>
              <a:t>  </a:t>
            </a:r>
            <a:r>
              <a:rPr lang="en-US" sz="1200" b="0">
                <a:solidFill>
                  <a:srgbClr val="268BD2"/>
                </a:solidFill>
                <a:effectLst/>
                <a:latin typeface="Consolas" panose="020B0609020204030204" pitchFamily="49" charset="0"/>
              </a:rPr>
              <a:t>puts</a:t>
            </a:r>
            <a:r>
              <a:rPr lang="en-US" sz="1200" b="0">
                <a:solidFill>
                  <a:srgbClr val="657B83"/>
                </a:solidFill>
                <a:effectLst/>
                <a:latin typeface="Consolas" panose="020B0609020204030204" pitchFamily="49" charset="0"/>
              </a:rPr>
              <a:t> num </a:t>
            </a:r>
            <a:r>
              <a:rPr lang="en-US" sz="1200" b="0">
                <a:solidFill>
                  <a:srgbClr val="859900"/>
                </a:solidFill>
                <a:effectLst/>
                <a:latin typeface="Consolas" panose="020B0609020204030204" pitchFamily="49" charset="0"/>
              </a:rPr>
              <a:t>*</a:t>
            </a:r>
            <a:r>
              <a:rPr lang="en-US" sz="1200" b="0">
                <a:solidFill>
                  <a:srgbClr val="657B83"/>
                </a:solidFill>
                <a:effectLst/>
                <a:latin typeface="Consolas" panose="020B0609020204030204" pitchFamily="49" charset="0"/>
              </a:rPr>
              <a:t> </a:t>
            </a:r>
            <a:r>
              <a:rPr lang="en-US" sz="1200" b="0">
                <a:solidFill>
                  <a:srgbClr val="D33682"/>
                </a:solidFill>
                <a:effectLst/>
                <a:latin typeface="Consolas" panose="020B0609020204030204" pitchFamily="49" charset="0"/>
              </a:rPr>
              <a:t>2</a:t>
            </a:r>
            <a:endParaRPr lang="en-US" sz="1200" b="0">
              <a:solidFill>
                <a:srgbClr val="657B83"/>
              </a:solidFill>
              <a:effectLst/>
              <a:latin typeface="Consolas" panose="020B0609020204030204" pitchFamily="49" charset="0"/>
            </a:endParaRPr>
          </a:p>
          <a:p>
            <a:pPr algn="l"/>
            <a:r>
              <a:rPr lang="en-US" sz="1200" b="0">
                <a:solidFill>
                  <a:srgbClr val="859900"/>
                </a:solidFill>
                <a:effectLst/>
                <a:latin typeface="Consolas" panose="020B0609020204030204" pitchFamily="49" charset="0"/>
              </a:rPr>
              <a:t>end</a:t>
            </a:r>
            <a:endParaRPr lang="en-US" sz="1200" b="0">
              <a:solidFill>
                <a:srgbClr val="657B83"/>
              </a:solidFill>
              <a:effectLst/>
              <a:latin typeface="Consolas" panose="020B0609020204030204" pitchFamily="49" charset="0"/>
            </a:endParaRPr>
          </a:p>
          <a:p>
            <a:pPr algn="l"/>
            <a:br>
              <a:rPr lang="en-US" sz="1200" b="0">
                <a:solidFill>
                  <a:srgbClr val="657B83"/>
                </a:solidFill>
                <a:effectLst/>
                <a:latin typeface="Consolas" panose="020B0609020204030204" pitchFamily="49" charset="0"/>
              </a:rPr>
            </a:br>
            <a:r>
              <a:rPr lang="en-US" sz="1200" b="0" err="1">
                <a:solidFill>
                  <a:srgbClr val="657B83"/>
                </a:solidFill>
                <a:effectLst/>
                <a:latin typeface="Consolas" panose="020B0609020204030204" pitchFamily="49" charset="0"/>
              </a:rPr>
              <a:t>first_ten_numbers.each</a:t>
            </a:r>
            <a:r>
              <a:rPr lang="en-US" sz="1200" b="0">
                <a:solidFill>
                  <a:srgbClr val="657B83"/>
                </a:solidFill>
                <a:effectLst/>
                <a:latin typeface="Consolas" panose="020B0609020204030204" pitchFamily="49" charset="0"/>
              </a:rPr>
              <a:t>  { |</a:t>
            </a:r>
            <a:r>
              <a:rPr lang="en-US" sz="1200" b="0">
                <a:solidFill>
                  <a:srgbClr val="268BD2"/>
                </a:solidFill>
                <a:effectLst/>
                <a:latin typeface="Consolas" panose="020B0609020204030204" pitchFamily="49" charset="0"/>
              </a:rPr>
              <a:t>num</a:t>
            </a:r>
            <a:r>
              <a:rPr lang="en-US" sz="1200" b="0">
                <a:solidFill>
                  <a:srgbClr val="657B83"/>
                </a:solidFill>
                <a:effectLst/>
                <a:latin typeface="Consolas" panose="020B0609020204030204" pitchFamily="49" charset="0"/>
              </a:rPr>
              <a:t>|  </a:t>
            </a:r>
            <a:r>
              <a:rPr lang="en-US" sz="1200" b="0">
                <a:solidFill>
                  <a:srgbClr val="268BD2"/>
                </a:solidFill>
                <a:effectLst/>
                <a:latin typeface="Consolas" panose="020B0609020204030204" pitchFamily="49" charset="0"/>
              </a:rPr>
              <a:t>puts</a:t>
            </a:r>
            <a:r>
              <a:rPr lang="en-US" sz="1200" b="0">
                <a:solidFill>
                  <a:srgbClr val="657B83"/>
                </a:solidFill>
                <a:effectLst/>
                <a:latin typeface="Consolas" panose="020B0609020204030204" pitchFamily="49" charset="0"/>
              </a:rPr>
              <a:t> num </a:t>
            </a:r>
            <a:r>
              <a:rPr lang="en-US" sz="1200" b="0">
                <a:solidFill>
                  <a:srgbClr val="859900"/>
                </a:solidFill>
                <a:effectLst/>
                <a:latin typeface="Consolas" panose="020B0609020204030204" pitchFamily="49" charset="0"/>
              </a:rPr>
              <a:t>*</a:t>
            </a:r>
            <a:r>
              <a:rPr lang="en-US" sz="1200" b="0">
                <a:solidFill>
                  <a:srgbClr val="657B83"/>
                </a:solidFill>
                <a:effectLst/>
                <a:latin typeface="Consolas" panose="020B0609020204030204" pitchFamily="49" charset="0"/>
              </a:rPr>
              <a:t> </a:t>
            </a:r>
            <a:r>
              <a:rPr lang="en-US" sz="1200" b="0">
                <a:solidFill>
                  <a:srgbClr val="D33682"/>
                </a:solidFill>
                <a:effectLst/>
                <a:latin typeface="Consolas" panose="020B0609020204030204" pitchFamily="49" charset="0"/>
              </a:rPr>
              <a:t>2</a:t>
            </a:r>
            <a:r>
              <a:rPr lang="en-US" sz="1200" b="0">
                <a:solidFill>
                  <a:srgbClr val="657B83"/>
                </a:solidFill>
                <a:effectLst/>
                <a:latin typeface="Consolas" panose="020B0609020204030204" pitchFamily="49" charset="0"/>
              </a:rPr>
              <a:t> }</a:t>
            </a:r>
          </a:p>
          <a:p>
            <a:pPr algn="l"/>
            <a:br>
              <a:rPr lang="en-US" sz="1200" b="0">
                <a:solidFill>
                  <a:srgbClr val="657B83"/>
                </a:solidFill>
                <a:effectLst/>
                <a:latin typeface="Consolas" panose="020B0609020204030204" pitchFamily="49" charset="0"/>
              </a:rPr>
            </a:br>
            <a:r>
              <a:rPr lang="en-US" sz="1200" b="0" err="1">
                <a:solidFill>
                  <a:srgbClr val="657B83"/>
                </a:solidFill>
                <a:effectLst/>
                <a:latin typeface="Consolas" panose="020B0609020204030204" pitchFamily="49" charset="0"/>
              </a:rPr>
              <a:t>first_ten_numbers.each</a:t>
            </a:r>
            <a:r>
              <a:rPr lang="en-US" sz="1200" b="0">
                <a:solidFill>
                  <a:srgbClr val="657B83"/>
                </a:solidFill>
                <a:effectLst/>
                <a:latin typeface="Consolas" panose="020B0609020204030204" pitchFamily="49" charset="0"/>
              </a:rPr>
              <a:t> { |</a:t>
            </a:r>
            <a:r>
              <a:rPr lang="en-US" sz="1200" b="0">
                <a:solidFill>
                  <a:srgbClr val="268BD2"/>
                </a:solidFill>
                <a:effectLst/>
                <a:latin typeface="Consolas" panose="020B0609020204030204" pitchFamily="49" charset="0"/>
              </a:rPr>
              <a:t>num</a:t>
            </a:r>
            <a:r>
              <a:rPr lang="en-US" sz="1200" b="0">
                <a:solidFill>
                  <a:srgbClr val="657B83"/>
                </a:solidFill>
                <a:effectLst/>
                <a:latin typeface="Consolas" panose="020B0609020204030204" pitchFamily="49" charset="0"/>
              </a:rPr>
              <a:t>|</a:t>
            </a:r>
          </a:p>
          <a:p>
            <a:pPr algn="l"/>
            <a:r>
              <a:rPr lang="en-US" sz="1200" b="0">
                <a:solidFill>
                  <a:srgbClr val="657B83"/>
                </a:solidFill>
                <a:effectLst/>
                <a:latin typeface="Consolas" panose="020B0609020204030204" pitchFamily="49" charset="0"/>
              </a:rPr>
              <a:t>  </a:t>
            </a:r>
            <a:r>
              <a:rPr lang="en-US" sz="1200" b="0">
                <a:solidFill>
                  <a:srgbClr val="268BD2"/>
                </a:solidFill>
                <a:effectLst/>
                <a:latin typeface="Consolas" panose="020B0609020204030204" pitchFamily="49" charset="0"/>
              </a:rPr>
              <a:t>puts</a:t>
            </a:r>
            <a:r>
              <a:rPr lang="en-US" sz="1200" b="0">
                <a:solidFill>
                  <a:srgbClr val="657B83"/>
                </a:solidFill>
                <a:effectLst/>
                <a:latin typeface="Consolas" panose="020B0609020204030204" pitchFamily="49" charset="0"/>
              </a:rPr>
              <a:t> num </a:t>
            </a:r>
            <a:r>
              <a:rPr lang="en-US" sz="1200" b="0">
                <a:solidFill>
                  <a:srgbClr val="859900"/>
                </a:solidFill>
                <a:effectLst/>
                <a:latin typeface="Consolas" panose="020B0609020204030204" pitchFamily="49" charset="0"/>
              </a:rPr>
              <a:t>*</a:t>
            </a:r>
            <a:r>
              <a:rPr lang="en-US" sz="1200" b="0">
                <a:solidFill>
                  <a:srgbClr val="657B83"/>
                </a:solidFill>
                <a:effectLst/>
                <a:latin typeface="Consolas" panose="020B0609020204030204" pitchFamily="49" charset="0"/>
              </a:rPr>
              <a:t> </a:t>
            </a:r>
            <a:r>
              <a:rPr lang="en-US" sz="1200" b="0">
                <a:solidFill>
                  <a:srgbClr val="D33682"/>
                </a:solidFill>
                <a:effectLst/>
                <a:latin typeface="Consolas" panose="020B0609020204030204" pitchFamily="49" charset="0"/>
              </a:rPr>
              <a:t>2</a:t>
            </a:r>
            <a:r>
              <a:rPr lang="en-US" sz="1200" b="0">
                <a:solidFill>
                  <a:srgbClr val="657B83"/>
                </a:solidFill>
                <a:effectLst/>
                <a:latin typeface="Consolas" panose="020B0609020204030204" pitchFamily="49" charset="0"/>
              </a:rPr>
              <a:t> </a:t>
            </a:r>
          </a:p>
          <a:p>
            <a:pPr algn="l"/>
            <a:r>
              <a:rPr lang="en-US" sz="1200" b="0">
                <a:solidFill>
                  <a:srgbClr val="657B83"/>
                </a:solidFill>
                <a:effectLst/>
                <a:latin typeface="Consolas" panose="020B0609020204030204" pitchFamily="49" charset="0"/>
              </a:rPr>
              <a:t>}</a:t>
            </a:r>
          </a:p>
        </p:txBody>
      </p:sp>
      <p:sp>
        <p:nvSpPr>
          <p:cNvPr id="14" name="Title 1">
            <a:extLst>
              <a:ext uri="{FF2B5EF4-FFF2-40B4-BE49-F238E27FC236}">
                <a16:creationId xmlns:a16="http://schemas.microsoft.com/office/drawing/2014/main" id="{B5A953FB-FA96-4D43-A34C-4236C4EF3C30}"/>
              </a:ext>
            </a:extLst>
          </p:cNvPr>
          <p:cNvSpPr txBox="1">
            <a:spLocks/>
          </p:cNvSpPr>
          <p:nvPr/>
        </p:nvSpPr>
        <p:spPr>
          <a:xfrm>
            <a:off x="231939" y="4095379"/>
            <a:ext cx="4109325" cy="71675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1800" b="0"/>
              <a:t>Different ways to do the same thing</a:t>
            </a:r>
          </a:p>
        </p:txBody>
      </p:sp>
    </p:spTree>
    <p:extLst>
      <p:ext uri="{BB962C8B-B14F-4D97-AF65-F5344CB8AC3E}">
        <p14:creationId xmlns:p14="http://schemas.microsoft.com/office/powerpoint/2010/main" val="2399774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txBox="1">
            <a:spLocks/>
          </p:cNvSpPr>
          <p:nvPr/>
        </p:nvSpPr>
        <p:spPr>
          <a:xfrm>
            <a:off x="4724400" y="6356350"/>
            <a:ext cx="2743200" cy="365125"/>
          </a:xfrm>
          <a:prstGeom prst="rect">
            <a:avLst/>
          </a:prstGeom>
        </p:spPr>
        <p:txBody>
          <a:bodyPr/>
          <a:lstStyle>
            <a:defPPr>
              <a:defRPr lang="en-US"/>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7C1FFC2-478D-7440-ACF4-8CF0E46027E5}" type="slidenum">
              <a:rPr lang="en-US" smtClean="0"/>
              <a:pPr/>
              <a:t>16</a:t>
            </a:fld>
            <a:endParaRPr lang="en-US"/>
          </a:p>
        </p:txBody>
      </p:sp>
      <p:sp>
        <p:nvSpPr>
          <p:cNvPr id="8" name="Rectangle 7">
            <a:extLst>
              <a:ext uri="{FF2B5EF4-FFF2-40B4-BE49-F238E27FC236}">
                <a16:creationId xmlns:a16="http://schemas.microsoft.com/office/drawing/2014/main" id="{E4B69211-2F9F-4B41-AE65-1171395560DB}"/>
              </a:ext>
            </a:extLst>
          </p:cNvPr>
          <p:cNvSpPr/>
          <p:nvPr/>
        </p:nvSpPr>
        <p:spPr>
          <a:xfrm>
            <a:off x="0" y="0"/>
            <a:ext cx="12192000" cy="939567"/>
          </a:xfrm>
          <a:prstGeom prst="rect">
            <a:avLst/>
          </a:prstGeom>
          <a:solidFill>
            <a:srgbClr val="D5273B">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40484" y="0"/>
            <a:ext cx="9963195" cy="961585"/>
          </a:xfrm>
        </p:spPr>
        <p:txBody>
          <a:bodyPr anchor="ctr">
            <a:noAutofit/>
          </a:bodyPr>
          <a:lstStyle/>
          <a:p>
            <a:pPr algn="l"/>
            <a:r>
              <a:rPr lang="en-US" sz="4000" b="0"/>
              <a:t>Learning Ruby – Enumerable; filters</a:t>
            </a:r>
          </a:p>
        </p:txBody>
      </p:sp>
      <p:sp>
        <p:nvSpPr>
          <p:cNvPr id="11" name="Title 1">
            <a:extLst>
              <a:ext uri="{FF2B5EF4-FFF2-40B4-BE49-F238E27FC236}">
                <a16:creationId xmlns:a16="http://schemas.microsoft.com/office/drawing/2014/main" id="{7903FEFE-1DA8-4233-8344-52286DDE6D68}"/>
              </a:ext>
            </a:extLst>
          </p:cNvPr>
          <p:cNvSpPr txBox="1">
            <a:spLocks/>
          </p:cNvSpPr>
          <p:nvPr/>
        </p:nvSpPr>
        <p:spPr>
          <a:xfrm>
            <a:off x="92515" y="1170976"/>
            <a:ext cx="8850149" cy="81666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3000" b="0"/>
              <a:t>Enumerable – filtering collections.</a:t>
            </a:r>
          </a:p>
        </p:txBody>
      </p:sp>
      <p:sp>
        <p:nvSpPr>
          <p:cNvPr id="7" name="Title 1">
            <a:extLst>
              <a:ext uri="{FF2B5EF4-FFF2-40B4-BE49-F238E27FC236}">
                <a16:creationId xmlns:a16="http://schemas.microsoft.com/office/drawing/2014/main" id="{85262C07-DCA8-4B95-ACC0-E65E780E4B37}"/>
              </a:ext>
            </a:extLst>
          </p:cNvPr>
          <p:cNvSpPr txBox="1">
            <a:spLocks/>
          </p:cNvSpPr>
          <p:nvPr/>
        </p:nvSpPr>
        <p:spPr>
          <a:xfrm>
            <a:off x="156592" y="1813118"/>
            <a:ext cx="5372537" cy="2622149"/>
          </a:xfrm>
          <a:prstGeom prst="rect">
            <a:avLst/>
          </a:prstGeom>
          <a:solidFill>
            <a:schemeClr val="bg1"/>
          </a:solidFill>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1200" b="0" i="1">
                <a:solidFill>
                  <a:srgbClr val="93A1A1"/>
                </a:solidFill>
                <a:effectLst/>
                <a:latin typeface="Consolas" panose="020B0609020204030204" pitchFamily="49" charset="0"/>
              </a:rPr>
              <a:t># </a:t>
            </a:r>
            <a:r>
              <a:rPr lang="en-US" sz="1200" b="0" i="1" err="1">
                <a:solidFill>
                  <a:srgbClr val="93A1A1"/>
                </a:solidFill>
                <a:effectLst/>
                <a:latin typeface="Consolas" panose="020B0609020204030204" pitchFamily="49" charset="0"/>
              </a:rPr>
              <a:t>cheatsheet</a:t>
            </a:r>
            <a:r>
              <a:rPr lang="en-US" sz="1200" b="0" i="1">
                <a:solidFill>
                  <a:srgbClr val="93A1A1"/>
                </a:solidFill>
                <a:effectLst/>
                <a:latin typeface="Consolas" panose="020B0609020204030204" pitchFamily="49" charset="0"/>
              </a:rPr>
              <a:t>/enumerable_2.rb</a:t>
            </a:r>
            <a:endParaRPr lang="en-US" sz="1200" b="0">
              <a:solidFill>
                <a:srgbClr val="657B83"/>
              </a:solidFill>
              <a:effectLst/>
              <a:latin typeface="Consolas" panose="020B0609020204030204" pitchFamily="49" charset="0"/>
            </a:endParaRPr>
          </a:p>
          <a:p>
            <a:pPr algn="l"/>
            <a:br>
              <a:rPr lang="en-US" sz="1200" b="0">
                <a:solidFill>
                  <a:srgbClr val="657B83"/>
                </a:solidFill>
                <a:effectLst/>
                <a:latin typeface="Consolas" panose="020B0609020204030204" pitchFamily="49" charset="0"/>
              </a:rPr>
            </a:br>
            <a:r>
              <a:rPr lang="en-US" sz="1200" b="0" err="1">
                <a:solidFill>
                  <a:srgbClr val="657B83"/>
                </a:solidFill>
                <a:effectLst/>
                <a:latin typeface="Consolas" panose="020B0609020204030204" pitchFamily="49" charset="0"/>
              </a:rPr>
              <a:t>first_ten_numbers</a:t>
            </a:r>
            <a:r>
              <a:rPr lang="en-US" sz="1200" b="0">
                <a:solidFill>
                  <a:srgbClr val="657B83"/>
                </a:solidFill>
                <a:effectLst/>
                <a:latin typeface="Consolas" panose="020B0609020204030204" pitchFamily="49" charset="0"/>
              </a:rPr>
              <a:t> </a:t>
            </a:r>
            <a:r>
              <a:rPr lang="en-US" sz="1200" b="0">
                <a:solidFill>
                  <a:srgbClr val="859900"/>
                </a:solidFill>
                <a:effectLst/>
                <a:latin typeface="Consolas" panose="020B0609020204030204" pitchFamily="49" charset="0"/>
              </a:rPr>
              <a:t>=</a:t>
            </a:r>
            <a:r>
              <a:rPr lang="en-US" sz="1200" b="0">
                <a:solidFill>
                  <a:srgbClr val="657B83"/>
                </a:solidFill>
                <a:effectLst/>
                <a:latin typeface="Consolas" panose="020B0609020204030204" pitchFamily="49" charset="0"/>
              </a:rPr>
              <a:t> [</a:t>
            </a:r>
            <a:r>
              <a:rPr lang="en-US" sz="1200" b="0">
                <a:solidFill>
                  <a:srgbClr val="D33682"/>
                </a:solidFill>
                <a:effectLst/>
                <a:latin typeface="Consolas" panose="020B0609020204030204" pitchFamily="49" charset="0"/>
              </a:rPr>
              <a:t>1</a:t>
            </a:r>
            <a:r>
              <a:rPr lang="en-US" sz="1200" b="0">
                <a:solidFill>
                  <a:srgbClr val="657B83"/>
                </a:solidFill>
                <a:effectLst/>
                <a:latin typeface="Consolas" panose="020B0609020204030204" pitchFamily="49" charset="0"/>
              </a:rPr>
              <a:t>, </a:t>
            </a:r>
            <a:r>
              <a:rPr lang="en-US" sz="1200" b="0">
                <a:solidFill>
                  <a:srgbClr val="D33682"/>
                </a:solidFill>
                <a:effectLst/>
                <a:latin typeface="Consolas" panose="020B0609020204030204" pitchFamily="49" charset="0"/>
              </a:rPr>
              <a:t>2</a:t>
            </a:r>
            <a:r>
              <a:rPr lang="en-US" sz="1200" b="0">
                <a:solidFill>
                  <a:srgbClr val="657B83"/>
                </a:solidFill>
                <a:effectLst/>
                <a:latin typeface="Consolas" panose="020B0609020204030204" pitchFamily="49" charset="0"/>
              </a:rPr>
              <a:t>, </a:t>
            </a:r>
            <a:r>
              <a:rPr lang="en-US" sz="1200" b="0">
                <a:solidFill>
                  <a:srgbClr val="D33682"/>
                </a:solidFill>
                <a:effectLst/>
                <a:latin typeface="Consolas" panose="020B0609020204030204" pitchFamily="49" charset="0"/>
              </a:rPr>
              <a:t>3</a:t>
            </a:r>
            <a:r>
              <a:rPr lang="en-US" sz="1200" b="0">
                <a:solidFill>
                  <a:srgbClr val="657B83"/>
                </a:solidFill>
                <a:effectLst/>
                <a:latin typeface="Consolas" panose="020B0609020204030204" pitchFamily="49" charset="0"/>
              </a:rPr>
              <a:t>, </a:t>
            </a:r>
            <a:r>
              <a:rPr lang="en-US" sz="1200" b="0">
                <a:solidFill>
                  <a:srgbClr val="D33682"/>
                </a:solidFill>
                <a:effectLst/>
                <a:latin typeface="Consolas" panose="020B0609020204030204" pitchFamily="49" charset="0"/>
              </a:rPr>
              <a:t>4</a:t>
            </a:r>
            <a:r>
              <a:rPr lang="en-US" sz="1200" b="0">
                <a:solidFill>
                  <a:srgbClr val="657B83"/>
                </a:solidFill>
                <a:effectLst/>
                <a:latin typeface="Consolas" panose="020B0609020204030204" pitchFamily="49" charset="0"/>
              </a:rPr>
              <a:t>, </a:t>
            </a:r>
            <a:r>
              <a:rPr lang="en-US" sz="1200" b="0">
                <a:solidFill>
                  <a:srgbClr val="D33682"/>
                </a:solidFill>
                <a:effectLst/>
                <a:latin typeface="Consolas" panose="020B0609020204030204" pitchFamily="49" charset="0"/>
              </a:rPr>
              <a:t>5</a:t>
            </a:r>
            <a:r>
              <a:rPr lang="en-US" sz="1200" b="0">
                <a:solidFill>
                  <a:srgbClr val="657B83"/>
                </a:solidFill>
                <a:effectLst/>
                <a:latin typeface="Consolas" panose="020B0609020204030204" pitchFamily="49" charset="0"/>
              </a:rPr>
              <a:t>, </a:t>
            </a:r>
            <a:r>
              <a:rPr lang="en-US" sz="1200" b="0">
                <a:solidFill>
                  <a:srgbClr val="D33682"/>
                </a:solidFill>
                <a:effectLst/>
                <a:latin typeface="Consolas" panose="020B0609020204030204" pitchFamily="49" charset="0"/>
              </a:rPr>
              <a:t>6</a:t>
            </a:r>
            <a:r>
              <a:rPr lang="en-US" sz="1200" b="0">
                <a:solidFill>
                  <a:srgbClr val="657B83"/>
                </a:solidFill>
                <a:effectLst/>
                <a:latin typeface="Consolas" panose="020B0609020204030204" pitchFamily="49" charset="0"/>
              </a:rPr>
              <a:t>, </a:t>
            </a:r>
            <a:r>
              <a:rPr lang="en-US" sz="1200" b="0">
                <a:solidFill>
                  <a:srgbClr val="D33682"/>
                </a:solidFill>
                <a:effectLst/>
                <a:latin typeface="Consolas" panose="020B0609020204030204" pitchFamily="49" charset="0"/>
              </a:rPr>
              <a:t>7</a:t>
            </a:r>
            <a:r>
              <a:rPr lang="en-US" sz="1200" b="0">
                <a:solidFill>
                  <a:srgbClr val="657B83"/>
                </a:solidFill>
                <a:effectLst/>
                <a:latin typeface="Consolas" panose="020B0609020204030204" pitchFamily="49" charset="0"/>
              </a:rPr>
              <a:t>, </a:t>
            </a:r>
            <a:r>
              <a:rPr lang="en-US" sz="1200" b="0">
                <a:solidFill>
                  <a:srgbClr val="D33682"/>
                </a:solidFill>
                <a:effectLst/>
                <a:latin typeface="Consolas" panose="020B0609020204030204" pitchFamily="49" charset="0"/>
              </a:rPr>
              <a:t>8</a:t>
            </a:r>
            <a:r>
              <a:rPr lang="en-US" sz="1200" b="0">
                <a:solidFill>
                  <a:srgbClr val="657B83"/>
                </a:solidFill>
                <a:effectLst/>
                <a:latin typeface="Consolas" panose="020B0609020204030204" pitchFamily="49" charset="0"/>
              </a:rPr>
              <a:t>, </a:t>
            </a:r>
            <a:r>
              <a:rPr lang="en-US" sz="1200" b="0">
                <a:solidFill>
                  <a:srgbClr val="D33682"/>
                </a:solidFill>
                <a:effectLst/>
                <a:latin typeface="Consolas" panose="020B0609020204030204" pitchFamily="49" charset="0"/>
              </a:rPr>
              <a:t>9</a:t>
            </a:r>
            <a:r>
              <a:rPr lang="en-US" sz="1200" b="0">
                <a:solidFill>
                  <a:srgbClr val="657B83"/>
                </a:solidFill>
                <a:effectLst/>
                <a:latin typeface="Consolas" panose="020B0609020204030204" pitchFamily="49" charset="0"/>
              </a:rPr>
              <a:t>, </a:t>
            </a:r>
            <a:r>
              <a:rPr lang="en-US" sz="1200" b="0">
                <a:solidFill>
                  <a:srgbClr val="D33682"/>
                </a:solidFill>
                <a:effectLst/>
                <a:latin typeface="Consolas" panose="020B0609020204030204" pitchFamily="49" charset="0"/>
              </a:rPr>
              <a:t>10</a:t>
            </a:r>
            <a:r>
              <a:rPr lang="en-US" sz="1200" b="0">
                <a:solidFill>
                  <a:srgbClr val="657B83"/>
                </a:solidFill>
                <a:effectLst/>
                <a:latin typeface="Consolas" panose="020B0609020204030204" pitchFamily="49" charset="0"/>
              </a:rPr>
              <a:t>]</a:t>
            </a:r>
          </a:p>
          <a:p>
            <a:pPr algn="l"/>
            <a:br>
              <a:rPr lang="en-US" sz="1200" b="0">
                <a:solidFill>
                  <a:srgbClr val="657B83"/>
                </a:solidFill>
                <a:effectLst/>
                <a:latin typeface="Consolas" panose="020B0609020204030204" pitchFamily="49" charset="0"/>
              </a:rPr>
            </a:br>
            <a:r>
              <a:rPr lang="en-US" sz="1200" b="0" i="1">
                <a:solidFill>
                  <a:srgbClr val="93A1A1"/>
                </a:solidFill>
                <a:effectLst/>
                <a:latin typeface="Consolas" panose="020B0609020204030204" pitchFamily="49" charset="0"/>
              </a:rPr>
              <a:t># select keeps items if this is true</a:t>
            </a:r>
            <a:endParaRPr lang="en-US" sz="1200" b="0">
              <a:solidFill>
                <a:srgbClr val="657B83"/>
              </a:solidFill>
              <a:effectLst/>
              <a:latin typeface="Consolas" panose="020B0609020204030204" pitchFamily="49" charset="0"/>
            </a:endParaRPr>
          </a:p>
          <a:p>
            <a:pPr algn="l"/>
            <a:r>
              <a:rPr lang="en-US" sz="1200" b="0" i="1">
                <a:solidFill>
                  <a:srgbClr val="93A1A1"/>
                </a:solidFill>
                <a:effectLst/>
                <a:latin typeface="Consolas" panose="020B0609020204030204" pitchFamily="49" charset="0"/>
              </a:rPr>
              <a:t># reject removes items if this is true.  These 2 lines that</a:t>
            </a:r>
            <a:endParaRPr lang="en-US" sz="1200" b="0">
              <a:solidFill>
                <a:srgbClr val="657B83"/>
              </a:solidFill>
              <a:effectLst/>
              <a:latin typeface="Consolas" panose="020B0609020204030204" pitchFamily="49" charset="0"/>
            </a:endParaRPr>
          </a:p>
          <a:p>
            <a:pPr algn="l"/>
            <a:r>
              <a:rPr lang="en-US" sz="1200" b="0" i="1">
                <a:solidFill>
                  <a:srgbClr val="93A1A1"/>
                </a:solidFill>
                <a:effectLst/>
                <a:latin typeface="Consolas" panose="020B0609020204030204" pitchFamily="49" charset="0"/>
              </a:rPr>
              <a:t># assign '</a:t>
            </a:r>
            <a:r>
              <a:rPr lang="en-US" sz="1200" b="0" i="1" err="1">
                <a:solidFill>
                  <a:srgbClr val="93A1A1"/>
                </a:solidFill>
                <a:effectLst/>
                <a:latin typeface="Consolas" panose="020B0609020204030204" pitchFamily="49" charset="0"/>
              </a:rPr>
              <a:t>more_than_five</a:t>
            </a:r>
            <a:r>
              <a:rPr lang="en-US" sz="1200" b="0" i="1">
                <a:solidFill>
                  <a:srgbClr val="93A1A1"/>
                </a:solidFill>
                <a:effectLst/>
                <a:latin typeface="Consolas" panose="020B0609020204030204" pitchFamily="49" charset="0"/>
              </a:rPr>
              <a:t>' are functionally the same.</a:t>
            </a:r>
            <a:endParaRPr lang="en-US" sz="1200" b="0">
              <a:solidFill>
                <a:srgbClr val="657B83"/>
              </a:solidFill>
              <a:effectLst/>
              <a:latin typeface="Consolas" panose="020B0609020204030204" pitchFamily="49" charset="0"/>
            </a:endParaRPr>
          </a:p>
          <a:p>
            <a:pPr algn="l"/>
            <a:br>
              <a:rPr lang="en-US" sz="1200" b="0">
                <a:solidFill>
                  <a:srgbClr val="657B83"/>
                </a:solidFill>
                <a:effectLst/>
                <a:latin typeface="Consolas" panose="020B0609020204030204" pitchFamily="49" charset="0"/>
              </a:rPr>
            </a:br>
            <a:r>
              <a:rPr lang="en-US" sz="1200" b="0">
                <a:solidFill>
                  <a:srgbClr val="268BD2"/>
                </a:solidFill>
                <a:effectLst/>
                <a:latin typeface="Consolas" panose="020B0609020204030204" pitchFamily="49" charset="0"/>
              </a:rPr>
              <a:t>puts</a:t>
            </a:r>
            <a:r>
              <a:rPr lang="en-US" sz="1200" b="0">
                <a:solidFill>
                  <a:srgbClr val="657B83"/>
                </a:solidFill>
                <a:effectLst/>
                <a:latin typeface="Consolas" panose="020B0609020204030204" pitchFamily="49" charset="0"/>
              </a:rPr>
              <a:t> </a:t>
            </a:r>
            <a:r>
              <a:rPr lang="en-US" sz="1200" b="0">
                <a:solidFill>
                  <a:srgbClr val="2AA198"/>
                </a:solidFill>
                <a:effectLst/>
                <a:latin typeface="Consolas" panose="020B0609020204030204" pitchFamily="49" charset="0"/>
              </a:rPr>
              <a:t>'using select'</a:t>
            </a:r>
            <a:endParaRPr lang="en-US" sz="1200" b="0">
              <a:solidFill>
                <a:srgbClr val="657B83"/>
              </a:solidFill>
              <a:effectLst/>
              <a:latin typeface="Consolas" panose="020B0609020204030204" pitchFamily="49" charset="0"/>
            </a:endParaRPr>
          </a:p>
          <a:p>
            <a:pPr algn="l"/>
            <a:r>
              <a:rPr lang="en-US" sz="1200" b="0" err="1">
                <a:solidFill>
                  <a:srgbClr val="657B83"/>
                </a:solidFill>
                <a:effectLst/>
                <a:latin typeface="Consolas" panose="020B0609020204030204" pitchFamily="49" charset="0"/>
              </a:rPr>
              <a:t>more_than_five</a:t>
            </a:r>
            <a:r>
              <a:rPr lang="en-US" sz="1200" b="0">
                <a:solidFill>
                  <a:srgbClr val="657B83"/>
                </a:solidFill>
                <a:effectLst/>
                <a:latin typeface="Consolas" panose="020B0609020204030204" pitchFamily="49" charset="0"/>
              </a:rPr>
              <a:t> </a:t>
            </a:r>
            <a:r>
              <a:rPr lang="en-US" sz="1200" b="0">
                <a:solidFill>
                  <a:srgbClr val="859900"/>
                </a:solidFill>
                <a:effectLst/>
                <a:latin typeface="Consolas" panose="020B0609020204030204" pitchFamily="49" charset="0"/>
              </a:rPr>
              <a:t>=</a:t>
            </a:r>
            <a:r>
              <a:rPr lang="en-US" sz="1200" b="0">
                <a:solidFill>
                  <a:srgbClr val="657B83"/>
                </a:solidFill>
                <a:effectLst/>
                <a:latin typeface="Consolas" panose="020B0609020204030204" pitchFamily="49" charset="0"/>
              </a:rPr>
              <a:t> </a:t>
            </a:r>
            <a:r>
              <a:rPr lang="en-US" sz="1200" b="0" err="1">
                <a:solidFill>
                  <a:srgbClr val="657B83"/>
                </a:solidFill>
                <a:effectLst/>
                <a:latin typeface="Consolas" panose="020B0609020204030204" pitchFamily="49" charset="0"/>
              </a:rPr>
              <a:t>first_ten_numbers.</a:t>
            </a:r>
            <a:r>
              <a:rPr lang="en-US" sz="1200" b="0" err="1">
                <a:solidFill>
                  <a:srgbClr val="268BD2"/>
                </a:solidFill>
                <a:effectLst/>
                <a:latin typeface="Consolas" panose="020B0609020204030204" pitchFamily="49" charset="0"/>
              </a:rPr>
              <a:t>select</a:t>
            </a:r>
            <a:r>
              <a:rPr lang="en-US" sz="1200" b="0">
                <a:solidFill>
                  <a:srgbClr val="657B83"/>
                </a:solidFill>
                <a:effectLst/>
                <a:latin typeface="Consolas" panose="020B0609020204030204" pitchFamily="49" charset="0"/>
              </a:rPr>
              <a:t> { |</a:t>
            </a:r>
            <a:r>
              <a:rPr lang="en-US" sz="1200" b="0">
                <a:solidFill>
                  <a:srgbClr val="268BD2"/>
                </a:solidFill>
                <a:effectLst/>
                <a:latin typeface="Consolas" panose="020B0609020204030204" pitchFamily="49" charset="0"/>
              </a:rPr>
              <a:t>num</a:t>
            </a:r>
            <a:r>
              <a:rPr lang="en-US" sz="1200" b="0">
                <a:solidFill>
                  <a:srgbClr val="657B83"/>
                </a:solidFill>
                <a:effectLst/>
                <a:latin typeface="Consolas" panose="020B0609020204030204" pitchFamily="49" charset="0"/>
              </a:rPr>
              <a:t>| num </a:t>
            </a:r>
            <a:r>
              <a:rPr lang="en-US" sz="1200" b="0">
                <a:solidFill>
                  <a:srgbClr val="859900"/>
                </a:solidFill>
                <a:effectLst/>
                <a:latin typeface="Consolas" panose="020B0609020204030204" pitchFamily="49" charset="0"/>
              </a:rPr>
              <a:t>&gt;</a:t>
            </a:r>
            <a:r>
              <a:rPr lang="en-US" sz="1200" b="0">
                <a:solidFill>
                  <a:srgbClr val="657B83"/>
                </a:solidFill>
                <a:effectLst/>
                <a:latin typeface="Consolas" panose="020B0609020204030204" pitchFamily="49" charset="0"/>
              </a:rPr>
              <a:t> </a:t>
            </a:r>
            <a:r>
              <a:rPr lang="en-US" sz="1200" b="0">
                <a:solidFill>
                  <a:srgbClr val="D33682"/>
                </a:solidFill>
                <a:effectLst/>
                <a:latin typeface="Consolas" panose="020B0609020204030204" pitchFamily="49" charset="0"/>
              </a:rPr>
              <a:t>5</a:t>
            </a:r>
            <a:r>
              <a:rPr lang="en-US" sz="1200" b="0">
                <a:solidFill>
                  <a:srgbClr val="657B83"/>
                </a:solidFill>
                <a:effectLst/>
                <a:latin typeface="Consolas" panose="020B0609020204030204" pitchFamily="49" charset="0"/>
              </a:rPr>
              <a:t> }</a:t>
            </a:r>
          </a:p>
          <a:p>
            <a:pPr algn="l"/>
            <a:r>
              <a:rPr lang="en-US" sz="1200" b="0">
                <a:solidFill>
                  <a:srgbClr val="268BD2"/>
                </a:solidFill>
                <a:effectLst/>
                <a:latin typeface="Consolas" panose="020B0609020204030204" pitchFamily="49" charset="0"/>
              </a:rPr>
              <a:t>puts</a:t>
            </a:r>
            <a:r>
              <a:rPr lang="en-US" sz="1200" b="0">
                <a:solidFill>
                  <a:srgbClr val="657B83"/>
                </a:solidFill>
                <a:effectLst/>
                <a:latin typeface="Consolas" panose="020B0609020204030204" pitchFamily="49" charset="0"/>
              </a:rPr>
              <a:t> </a:t>
            </a:r>
            <a:r>
              <a:rPr lang="en-US" sz="1200" b="0" err="1">
                <a:solidFill>
                  <a:srgbClr val="657B83"/>
                </a:solidFill>
                <a:effectLst/>
                <a:latin typeface="Consolas" panose="020B0609020204030204" pitchFamily="49" charset="0"/>
              </a:rPr>
              <a:t>more_than_five</a:t>
            </a:r>
            <a:endParaRPr lang="en-US" sz="1200" b="0">
              <a:solidFill>
                <a:srgbClr val="657B83"/>
              </a:solidFill>
              <a:effectLst/>
              <a:latin typeface="Consolas" panose="020B0609020204030204" pitchFamily="49" charset="0"/>
            </a:endParaRPr>
          </a:p>
          <a:p>
            <a:pPr algn="l"/>
            <a:br>
              <a:rPr lang="en-US" sz="1200" b="0">
                <a:solidFill>
                  <a:srgbClr val="657B83"/>
                </a:solidFill>
                <a:effectLst/>
                <a:latin typeface="Consolas" panose="020B0609020204030204" pitchFamily="49" charset="0"/>
              </a:rPr>
            </a:br>
            <a:r>
              <a:rPr lang="en-US" sz="1200" b="0">
                <a:solidFill>
                  <a:srgbClr val="268BD2"/>
                </a:solidFill>
                <a:effectLst/>
                <a:latin typeface="Consolas" panose="020B0609020204030204" pitchFamily="49" charset="0"/>
              </a:rPr>
              <a:t>puts</a:t>
            </a:r>
            <a:r>
              <a:rPr lang="en-US" sz="1200" b="0">
                <a:solidFill>
                  <a:srgbClr val="657B83"/>
                </a:solidFill>
                <a:effectLst/>
                <a:latin typeface="Consolas" panose="020B0609020204030204" pitchFamily="49" charset="0"/>
              </a:rPr>
              <a:t> </a:t>
            </a:r>
            <a:r>
              <a:rPr lang="en-US" sz="1200" b="0">
                <a:solidFill>
                  <a:srgbClr val="2AA198"/>
                </a:solidFill>
                <a:effectLst/>
                <a:latin typeface="Consolas" panose="020B0609020204030204" pitchFamily="49" charset="0"/>
              </a:rPr>
              <a:t>'using reject'</a:t>
            </a:r>
            <a:endParaRPr lang="en-US" sz="1200" b="0">
              <a:solidFill>
                <a:srgbClr val="657B83"/>
              </a:solidFill>
              <a:effectLst/>
              <a:latin typeface="Consolas" panose="020B0609020204030204" pitchFamily="49" charset="0"/>
            </a:endParaRPr>
          </a:p>
          <a:p>
            <a:pPr algn="l"/>
            <a:r>
              <a:rPr lang="en-US" sz="1200" b="0" err="1">
                <a:solidFill>
                  <a:srgbClr val="657B83"/>
                </a:solidFill>
                <a:effectLst/>
                <a:latin typeface="Consolas" panose="020B0609020204030204" pitchFamily="49" charset="0"/>
              </a:rPr>
              <a:t>more_than_five</a:t>
            </a:r>
            <a:r>
              <a:rPr lang="en-US" sz="1200" b="0">
                <a:solidFill>
                  <a:srgbClr val="657B83"/>
                </a:solidFill>
                <a:effectLst/>
                <a:latin typeface="Consolas" panose="020B0609020204030204" pitchFamily="49" charset="0"/>
              </a:rPr>
              <a:t> </a:t>
            </a:r>
            <a:r>
              <a:rPr lang="en-US" sz="1200" b="0">
                <a:solidFill>
                  <a:srgbClr val="859900"/>
                </a:solidFill>
                <a:effectLst/>
                <a:latin typeface="Consolas" panose="020B0609020204030204" pitchFamily="49" charset="0"/>
              </a:rPr>
              <a:t>=</a:t>
            </a:r>
            <a:r>
              <a:rPr lang="en-US" sz="1200" b="0">
                <a:solidFill>
                  <a:srgbClr val="657B83"/>
                </a:solidFill>
                <a:effectLst/>
                <a:latin typeface="Consolas" panose="020B0609020204030204" pitchFamily="49" charset="0"/>
              </a:rPr>
              <a:t> </a:t>
            </a:r>
            <a:r>
              <a:rPr lang="en-US" sz="1200" b="0" err="1">
                <a:solidFill>
                  <a:srgbClr val="657B83"/>
                </a:solidFill>
                <a:effectLst/>
                <a:latin typeface="Consolas" panose="020B0609020204030204" pitchFamily="49" charset="0"/>
              </a:rPr>
              <a:t>first_ten_numbers.reject</a:t>
            </a:r>
            <a:r>
              <a:rPr lang="en-US" sz="1200" b="0">
                <a:solidFill>
                  <a:srgbClr val="657B83"/>
                </a:solidFill>
                <a:effectLst/>
                <a:latin typeface="Consolas" panose="020B0609020204030204" pitchFamily="49" charset="0"/>
              </a:rPr>
              <a:t> { |</a:t>
            </a:r>
            <a:r>
              <a:rPr lang="en-US" sz="1200" b="0">
                <a:solidFill>
                  <a:srgbClr val="268BD2"/>
                </a:solidFill>
                <a:effectLst/>
                <a:latin typeface="Consolas" panose="020B0609020204030204" pitchFamily="49" charset="0"/>
              </a:rPr>
              <a:t>num</a:t>
            </a:r>
            <a:r>
              <a:rPr lang="en-US" sz="1200" b="0">
                <a:solidFill>
                  <a:srgbClr val="657B83"/>
                </a:solidFill>
                <a:effectLst/>
                <a:latin typeface="Consolas" panose="020B0609020204030204" pitchFamily="49" charset="0"/>
              </a:rPr>
              <a:t>| num </a:t>
            </a:r>
            <a:r>
              <a:rPr lang="en-US" sz="1200" b="0">
                <a:solidFill>
                  <a:srgbClr val="859900"/>
                </a:solidFill>
                <a:effectLst/>
                <a:latin typeface="Consolas" panose="020B0609020204030204" pitchFamily="49" charset="0"/>
              </a:rPr>
              <a:t>&lt;=</a:t>
            </a:r>
            <a:r>
              <a:rPr lang="en-US" sz="1200" b="0">
                <a:solidFill>
                  <a:srgbClr val="657B83"/>
                </a:solidFill>
                <a:effectLst/>
                <a:latin typeface="Consolas" panose="020B0609020204030204" pitchFamily="49" charset="0"/>
              </a:rPr>
              <a:t> </a:t>
            </a:r>
            <a:r>
              <a:rPr lang="en-US" sz="1200" b="0">
                <a:solidFill>
                  <a:srgbClr val="D33682"/>
                </a:solidFill>
                <a:effectLst/>
                <a:latin typeface="Consolas" panose="020B0609020204030204" pitchFamily="49" charset="0"/>
              </a:rPr>
              <a:t>5</a:t>
            </a:r>
            <a:r>
              <a:rPr lang="en-US" sz="1200" b="0">
                <a:solidFill>
                  <a:srgbClr val="657B83"/>
                </a:solidFill>
                <a:effectLst/>
                <a:latin typeface="Consolas" panose="020B0609020204030204" pitchFamily="49" charset="0"/>
              </a:rPr>
              <a:t> }</a:t>
            </a:r>
          </a:p>
          <a:p>
            <a:pPr algn="l"/>
            <a:r>
              <a:rPr lang="en-US" sz="1200" b="0">
                <a:solidFill>
                  <a:srgbClr val="268BD2"/>
                </a:solidFill>
                <a:effectLst/>
                <a:latin typeface="Consolas" panose="020B0609020204030204" pitchFamily="49" charset="0"/>
              </a:rPr>
              <a:t>puts</a:t>
            </a:r>
            <a:r>
              <a:rPr lang="en-US" sz="1200" b="0">
                <a:solidFill>
                  <a:srgbClr val="657B83"/>
                </a:solidFill>
                <a:effectLst/>
                <a:latin typeface="Consolas" panose="020B0609020204030204" pitchFamily="49" charset="0"/>
              </a:rPr>
              <a:t> </a:t>
            </a:r>
            <a:r>
              <a:rPr lang="en-US" sz="1200" b="0" err="1">
                <a:solidFill>
                  <a:srgbClr val="657B83"/>
                </a:solidFill>
                <a:effectLst/>
                <a:latin typeface="Consolas" panose="020B0609020204030204" pitchFamily="49" charset="0"/>
              </a:rPr>
              <a:t>more_than_five</a:t>
            </a:r>
            <a:endParaRPr lang="en-US" sz="1200" b="0">
              <a:solidFill>
                <a:srgbClr val="657B83"/>
              </a:solidFill>
              <a:effectLst/>
              <a:latin typeface="Consolas" panose="020B0609020204030204" pitchFamily="49" charset="0"/>
            </a:endParaRPr>
          </a:p>
          <a:p>
            <a:pPr algn="l"/>
            <a:br>
              <a:rPr lang="en-US" sz="1200" b="0">
                <a:solidFill>
                  <a:srgbClr val="657B83"/>
                </a:solidFill>
                <a:effectLst/>
                <a:latin typeface="Consolas" panose="020B0609020204030204" pitchFamily="49" charset="0"/>
              </a:rPr>
            </a:br>
            <a:endParaRPr lang="en-US" sz="1200" b="0">
              <a:solidFill>
                <a:srgbClr val="657B83"/>
              </a:solidFill>
              <a:effectLst/>
              <a:latin typeface="Consolas" panose="020B0609020204030204" pitchFamily="49" charset="0"/>
            </a:endParaRPr>
          </a:p>
        </p:txBody>
      </p:sp>
      <p:sp>
        <p:nvSpPr>
          <p:cNvPr id="9" name="Title 1">
            <a:extLst>
              <a:ext uri="{FF2B5EF4-FFF2-40B4-BE49-F238E27FC236}">
                <a16:creationId xmlns:a16="http://schemas.microsoft.com/office/drawing/2014/main" id="{01C97522-D9AB-46DE-8F57-5991507F12F4}"/>
              </a:ext>
            </a:extLst>
          </p:cNvPr>
          <p:cNvSpPr txBox="1">
            <a:spLocks/>
          </p:cNvSpPr>
          <p:nvPr/>
        </p:nvSpPr>
        <p:spPr>
          <a:xfrm>
            <a:off x="5805183" y="1813118"/>
            <a:ext cx="6312753" cy="405817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1800" b="0"/>
              <a:t>We have the numbers 1 - 10. We use </a:t>
            </a:r>
            <a:r>
              <a:rPr lang="en-US" sz="1800" b="0">
                <a:solidFill>
                  <a:schemeClr val="tx1">
                    <a:lumMod val="50000"/>
                  </a:schemeClr>
                </a:solidFill>
              </a:rPr>
              <a:t>select</a:t>
            </a:r>
            <a:r>
              <a:rPr lang="en-US" sz="1800" b="0"/>
              <a:t> and </a:t>
            </a:r>
            <a:r>
              <a:rPr lang="en-US" sz="1800" b="0">
                <a:solidFill>
                  <a:schemeClr val="tx1">
                    <a:lumMod val="50000"/>
                  </a:schemeClr>
                </a:solidFill>
              </a:rPr>
              <a:t>reject</a:t>
            </a:r>
            <a:r>
              <a:rPr lang="en-US" sz="1800" b="0"/>
              <a:t> to filter this array.</a:t>
            </a:r>
          </a:p>
          <a:p>
            <a:pPr algn="l"/>
            <a:endParaRPr lang="en-US" sz="1800" b="0"/>
          </a:p>
          <a:p>
            <a:pPr algn="l"/>
            <a:endParaRPr lang="en-US" sz="1800" b="0"/>
          </a:p>
          <a:p>
            <a:pPr algn="l"/>
            <a:r>
              <a:rPr lang="en-US" sz="1800" b="0">
                <a:solidFill>
                  <a:schemeClr val="tx1">
                    <a:lumMod val="50000"/>
                  </a:schemeClr>
                </a:solidFill>
              </a:rPr>
              <a:t>select</a:t>
            </a:r>
            <a:r>
              <a:rPr lang="en-US" sz="1800" b="0"/>
              <a:t> &amp; </a:t>
            </a:r>
            <a:r>
              <a:rPr lang="en-US" sz="1800" b="0">
                <a:solidFill>
                  <a:schemeClr val="tx1">
                    <a:lumMod val="50000"/>
                  </a:schemeClr>
                </a:solidFill>
              </a:rPr>
              <a:t>reject</a:t>
            </a:r>
            <a:r>
              <a:rPr lang="en-US" sz="1800" b="0"/>
              <a:t> expect a </a:t>
            </a:r>
            <a:r>
              <a:rPr lang="en-US" sz="1800" b="0" err="1"/>
              <a:t>boolean</a:t>
            </a:r>
            <a:r>
              <a:rPr lang="en-US" sz="1800" b="0"/>
              <a:t> return value from the function you provided.</a:t>
            </a:r>
          </a:p>
          <a:p>
            <a:pPr algn="l"/>
            <a:endParaRPr lang="en-US" sz="1800" b="0"/>
          </a:p>
          <a:p>
            <a:pPr algn="l"/>
            <a:r>
              <a:rPr lang="en-US" sz="1800" b="0"/>
              <a:t>If true, they’ll do the operation (keep or remove).</a:t>
            </a:r>
          </a:p>
          <a:p>
            <a:pPr algn="l"/>
            <a:endParaRPr lang="en-US" sz="1800" b="0"/>
          </a:p>
          <a:p>
            <a:pPr algn="l"/>
            <a:endParaRPr lang="en-US" sz="1800" b="0"/>
          </a:p>
          <a:p>
            <a:pPr algn="l"/>
            <a:r>
              <a:rPr lang="en-US" sz="1800" b="0" err="1">
                <a:solidFill>
                  <a:schemeClr val="tx1">
                    <a:lumMod val="50000"/>
                  </a:schemeClr>
                </a:solidFill>
              </a:rPr>
              <a:t>more_than_five</a:t>
            </a:r>
            <a:r>
              <a:rPr lang="en-US" sz="1800" b="0">
                <a:solidFill>
                  <a:schemeClr val="tx1">
                    <a:lumMod val="50000"/>
                  </a:schemeClr>
                </a:solidFill>
              </a:rPr>
              <a:t> </a:t>
            </a:r>
            <a:r>
              <a:rPr lang="en-US" sz="1800" b="0"/>
              <a:t>is a filtered array with only numbers 6-10.</a:t>
            </a:r>
            <a:endParaRPr lang="en-US" sz="1800" b="0">
              <a:solidFill>
                <a:schemeClr val="tx1">
                  <a:lumMod val="50000"/>
                </a:schemeClr>
              </a:solidFill>
            </a:endParaRPr>
          </a:p>
          <a:p>
            <a:pPr algn="l"/>
            <a:endParaRPr lang="en-US" sz="1800" b="0">
              <a:solidFill>
                <a:schemeClr val="tx1">
                  <a:lumMod val="50000"/>
                </a:schemeClr>
              </a:solidFill>
            </a:endParaRPr>
          </a:p>
        </p:txBody>
      </p:sp>
    </p:spTree>
    <p:extLst>
      <p:ext uri="{BB962C8B-B14F-4D97-AF65-F5344CB8AC3E}">
        <p14:creationId xmlns:p14="http://schemas.microsoft.com/office/powerpoint/2010/main" val="3016512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txBox="1">
            <a:spLocks/>
          </p:cNvSpPr>
          <p:nvPr/>
        </p:nvSpPr>
        <p:spPr>
          <a:xfrm>
            <a:off x="4724400" y="6356350"/>
            <a:ext cx="2743200" cy="365125"/>
          </a:xfrm>
          <a:prstGeom prst="rect">
            <a:avLst/>
          </a:prstGeom>
        </p:spPr>
        <p:txBody>
          <a:bodyPr/>
          <a:lstStyle>
            <a:defPPr>
              <a:defRPr lang="en-US"/>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7C1FFC2-478D-7440-ACF4-8CF0E46027E5}" type="slidenum">
              <a:rPr lang="en-US" smtClean="0"/>
              <a:pPr/>
              <a:t>17</a:t>
            </a:fld>
            <a:endParaRPr lang="en-US"/>
          </a:p>
        </p:txBody>
      </p:sp>
      <p:sp>
        <p:nvSpPr>
          <p:cNvPr id="8" name="Rectangle 7">
            <a:extLst>
              <a:ext uri="{FF2B5EF4-FFF2-40B4-BE49-F238E27FC236}">
                <a16:creationId xmlns:a16="http://schemas.microsoft.com/office/drawing/2014/main" id="{E4B69211-2F9F-4B41-AE65-1171395560DB}"/>
              </a:ext>
            </a:extLst>
          </p:cNvPr>
          <p:cNvSpPr/>
          <p:nvPr/>
        </p:nvSpPr>
        <p:spPr>
          <a:xfrm>
            <a:off x="0" y="0"/>
            <a:ext cx="12192000" cy="939567"/>
          </a:xfrm>
          <a:prstGeom prst="rect">
            <a:avLst/>
          </a:prstGeom>
          <a:solidFill>
            <a:srgbClr val="D5273B">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40484" y="0"/>
            <a:ext cx="9963195" cy="961585"/>
          </a:xfrm>
        </p:spPr>
        <p:txBody>
          <a:bodyPr anchor="ctr">
            <a:noAutofit/>
          </a:bodyPr>
          <a:lstStyle/>
          <a:p>
            <a:pPr algn="l"/>
            <a:r>
              <a:rPr lang="en-US" sz="4000" b="0"/>
              <a:t>Learning Ruby – Enumerable; map</a:t>
            </a:r>
          </a:p>
        </p:txBody>
      </p:sp>
      <p:sp>
        <p:nvSpPr>
          <p:cNvPr id="11" name="Title 1">
            <a:extLst>
              <a:ext uri="{FF2B5EF4-FFF2-40B4-BE49-F238E27FC236}">
                <a16:creationId xmlns:a16="http://schemas.microsoft.com/office/drawing/2014/main" id="{7903FEFE-1DA8-4233-8344-52286DDE6D68}"/>
              </a:ext>
            </a:extLst>
          </p:cNvPr>
          <p:cNvSpPr txBox="1">
            <a:spLocks/>
          </p:cNvSpPr>
          <p:nvPr/>
        </p:nvSpPr>
        <p:spPr>
          <a:xfrm>
            <a:off x="92515" y="1170976"/>
            <a:ext cx="8850149" cy="81666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3000" b="0"/>
              <a:t>Enumerable – mapping collections.</a:t>
            </a:r>
          </a:p>
        </p:txBody>
      </p:sp>
      <p:sp>
        <p:nvSpPr>
          <p:cNvPr id="7" name="Title 1">
            <a:extLst>
              <a:ext uri="{FF2B5EF4-FFF2-40B4-BE49-F238E27FC236}">
                <a16:creationId xmlns:a16="http://schemas.microsoft.com/office/drawing/2014/main" id="{85262C07-DCA8-4B95-ACC0-E65E780E4B37}"/>
              </a:ext>
            </a:extLst>
          </p:cNvPr>
          <p:cNvSpPr txBox="1">
            <a:spLocks/>
          </p:cNvSpPr>
          <p:nvPr/>
        </p:nvSpPr>
        <p:spPr>
          <a:xfrm>
            <a:off x="156592" y="1813118"/>
            <a:ext cx="7543169" cy="3861289"/>
          </a:xfrm>
          <a:prstGeom prst="rect">
            <a:avLst/>
          </a:prstGeom>
          <a:solidFill>
            <a:schemeClr val="bg1"/>
          </a:solidFill>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1200" b="0" i="1">
                <a:solidFill>
                  <a:srgbClr val="93A1A1"/>
                </a:solidFill>
                <a:effectLst/>
                <a:latin typeface="Consolas" panose="020B0609020204030204" pitchFamily="49" charset="0"/>
              </a:rPr>
              <a:t># </a:t>
            </a:r>
            <a:r>
              <a:rPr lang="en-US" sz="1200" b="0" i="1" err="1">
                <a:solidFill>
                  <a:srgbClr val="93A1A1"/>
                </a:solidFill>
                <a:effectLst/>
                <a:latin typeface="Consolas" panose="020B0609020204030204" pitchFamily="49" charset="0"/>
              </a:rPr>
              <a:t>cheatsheet</a:t>
            </a:r>
            <a:r>
              <a:rPr lang="en-US" sz="1200" b="0" i="1">
                <a:solidFill>
                  <a:srgbClr val="93A1A1"/>
                </a:solidFill>
                <a:effectLst/>
                <a:latin typeface="Consolas" panose="020B0609020204030204" pitchFamily="49" charset="0"/>
              </a:rPr>
              <a:t>/enumerable_3.rb</a:t>
            </a:r>
            <a:endParaRPr lang="en-US" sz="1200" b="0">
              <a:solidFill>
                <a:srgbClr val="657B83"/>
              </a:solidFill>
              <a:effectLst/>
              <a:latin typeface="Consolas" panose="020B0609020204030204" pitchFamily="49" charset="0"/>
            </a:endParaRPr>
          </a:p>
          <a:p>
            <a:pPr algn="l"/>
            <a:br>
              <a:rPr lang="en-US" sz="1200" b="0">
                <a:solidFill>
                  <a:srgbClr val="657B83"/>
                </a:solidFill>
                <a:effectLst/>
                <a:latin typeface="Consolas" panose="020B0609020204030204" pitchFamily="49" charset="0"/>
              </a:rPr>
            </a:br>
            <a:r>
              <a:rPr lang="en-US" sz="1200" b="0" err="1">
                <a:solidFill>
                  <a:srgbClr val="657B83"/>
                </a:solidFill>
                <a:effectLst/>
                <a:latin typeface="Consolas" panose="020B0609020204030204" pitchFamily="49" charset="0"/>
              </a:rPr>
              <a:t>first_ten_numbers</a:t>
            </a:r>
            <a:r>
              <a:rPr lang="en-US" sz="1200" b="0">
                <a:solidFill>
                  <a:srgbClr val="657B83"/>
                </a:solidFill>
                <a:effectLst/>
                <a:latin typeface="Consolas" panose="020B0609020204030204" pitchFamily="49" charset="0"/>
              </a:rPr>
              <a:t> </a:t>
            </a:r>
            <a:r>
              <a:rPr lang="en-US" sz="1200" b="0">
                <a:solidFill>
                  <a:srgbClr val="859900"/>
                </a:solidFill>
                <a:effectLst/>
                <a:latin typeface="Consolas" panose="020B0609020204030204" pitchFamily="49" charset="0"/>
              </a:rPr>
              <a:t>=</a:t>
            </a:r>
            <a:r>
              <a:rPr lang="en-US" sz="1200" b="0">
                <a:solidFill>
                  <a:srgbClr val="657B83"/>
                </a:solidFill>
                <a:effectLst/>
                <a:latin typeface="Consolas" panose="020B0609020204030204" pitchFamily="49" charset="0"/>
              </a:rPr>
              <a:t> [</a:t>
            </a:r>
            <a:r>
              <a:rPr lang="en-US" sz="1200" b="0">
                <a:solidFill>
                  <a:srgbClr val="D33682"/>
                </a:solidFill>
                <a:effectLst/>
                <a:latin typeface="Consolas" panose="020B0609020204030204" pitchFamily="49" charset="0"/>
              </a:rPr>
              <a:t>1</a:t>
            </a:r>
            <a:r>
              <a:rPr lang="en-US" sz="1200" b="0">
                <a:solidFill>
                  <a:srgbClr val="657B83"/>
                </a:solidFill>
                <a:effectLst/>
                <a:latin typeface="Consolas" panose="020B0609020204030204" pitchFamily="49" charset="0"/>
              </a:rPr>
              <a:t>, </a:t>
            </a:r>
            <a:r>
              <a:rPr lang="en-US" sz="1200" b="0">
                <a:solidFill>
                  <a:srgbClr val="D33682"/>
                </a:solidFill>
                <a:effectLst/>
                <a:latin typeface="Consolas" panose="020B0609020204030204" pitchFamily="49" charset="0"/>
              </a:rPr>
              <a:t>2</a:t>
            </a:r>
            <a:r>
              <a:rPr lang="en-US" sz="1200" b="0">
                <a:solidFill>
                  <a:srgbClr val="657B83"/>
                </a:solidFill>
                <a:effectLst/>
                <a:latin typeface="Consolas" panose="020B0609020204030204" pitchFamily="49" charset="0"/>
              </a:rPr>
              <a:t>, </a:t>
            </a:r>
            <a:r>
              <a:rPr lang="en-US" sz="1200" b="0">
                <a:solidFill>
                  <a:srgbClr val="D33682"/>
                </a:solidFill>
                <a:effectLst/>
                <a:latin typeface="Consolas" panose="020B0609020204030204" pitchFamily="49" charset="0"/>
              </a:rPr>
              <a:t>3</a:t>
            </a:r>
            <a:r>
              <a:rPr lang="en-US" sz="1200" b="0">
                <a:solidFill>
                  <a:srgbClr val="657B83"/>
                </a:solidFill>
                <a:effectLst/>
                <a:latin typeface="Consolas" panose="020B0609020204030204" pitchFamily="49" charset="0"/>
              </a:rPr>
              <a:t>, </a:t>
            </a:r>
            <a:r>
              <a:rPr lang="en-US" sz="1200" b="0">
                <a:solidFill>
                  <a:srgbClr val="D33682"/>
                </a:solidFill>
                <a:effectLst/>
                <a:latin typeface="Consolas" panose="020B0609020204030204" pitchFamily="49" charset="0"/>
              </a:rPr>
              <a:t>4</a:t>
            </a:r>
            <a:r>
              <a:rPr lang="en-US" sz="1200" b="0">
                <a:solidFill>
                  <a:srgbClr val="657B83"/>
                </a:solidFill>
                <a:effectLst/>
                <a:latin typeface="Consolas" panose="020B0609020204030204" pitchFamily="49" charset="0"/>
              </a:rPr>
              <a:t>, </a:t>
            </a:r>
            <a:r>
              <a:rPr lang="en-US" sz="1200" b="0">
                <a:solidFill>
                  <a:srgbClr val="D33682"/>
                </a:solidFill>
                <a:effectLst/>
                <a:latin typeface="Consolas" panose="020B0609020204030204" pitchFamily="49" charset="0"/>
              </a:rPr>
              <a:t>5</a:t>
            </a:r>
            <a:r>
              <a:rPr lang="en-US" sz="1200" b="0">
                <a:solidFill>
                  <a:srgbClr val="657B83"/>
                </a:solidFill>
                <a:effectLst/>
                <a:latin typeface="Consolas" panose="020B0609020204030204" pitchFamily="49" charset="0"/>
              </a:rPr>
              <a:t>, </a:t>
            </a:r>
            <a:r>
              <a:rPr lang="en-US" sz="1200" b="0">
                <a:solidFill>
                  <a:srgbClr val="D33682"/>
                </a:solidFill>
                <a:effectLst/>
                <a:latin typeface="Consolas" panose="020B0609020204030204" pitchFamily="49" charset="0"/>
              </a:rPr>
              <a:t>6</a:t>
            </a:r>
            <a:r>
              <a:rPr lang="en-US" sz="1200" b="0">
                <a:solidFill>
                  <a:srgbClr val="657B83"/>
                </a:solidFill>
                <a:effectLst/>
                <a:latin typeface="Consolas" panose="020B0609020204030204" pitchFamily="49" charset="0"/>
              </a:rPr>
              <a:t>, </a:t>
            </a:r>
            <a:r>
              <a:rPr lang="en-US" sz="1200" b="0">
                <a:solidFill>
                  <a:srgbClr val="D33682"/>
                </a:solidFill>
                <a:effectLst/>
                <a:latin typeface="Consolas" panose="020B0609020204030204" pitchFamily="49" charset="0"/>
              </a:rPr>
              <a:t>7</a:t>
            </a:r>
            <a:r>
              <a:rPr lang="en-US" sz="1200" b="0">
                <a:solidFill>
                  <a:srgbClr val="657B83"/>
                </a:solidFill>
                <a:effectLst/>
                <a:latin typeface="Consolas" panose="020B0609020204030204" pitchFamily="49" charset="0"/>
              </a:rPr>
              <a:t>, </a:t>
            </a:r>
            <a:r>
              <a:rPr lang="en-US" sz="1200" b="0">
                <a:solidFill>
                  <a:srgbClr val="D33682"/>
                </a:solidFill>
                <a:effectLst/>
                <a:latin typeface="Consolas" panose="020B0609020204030204" pitchFamily="49" charset="0"/>
              </a:rPr>
              <a:t>8</a:t>
            </a:r>
            <a:r>
              <a:rPr lang="en-US" sz="1200" b="0">
                <a:solidFill>
                  <a:srgbClr val="657B83"/>
                </a:solidFill>
                <a:effectLst/>
                <a:latin typeface="Consolas" panose="020B0609020204030204" pitchFamily="49" charset="0"/>
              </a:rPr>
              <a:t>, </a:t>
            </a:r>
            <a:r>
              <a:rPr lang="en-US" sz="1200" b="0">
                <a:solidFill>
                  <a:srgbClr val="D33682"/>
                </a:solidFill>
                <a:effectLst/>
                <a:latin typeface="Consolas" panose="020B0609020204030204" pitchFamily="49" charset="0"/>
              </a:rPr>
              <a:t>9</a:t>
            </a:r>
            <a:r>
              <a:rPr lang="en-US" sz="1200" b="0">
                <a:solidFill>
                  <a:srgbClr val="657B83"/>
                </a:solidFill>
                <a:effectLst/>
                <a:latin typeface="Consolas" panose="020B0609020204030204" pitchFamily="49" charset="0"/>
              </a:rPr>
              <a:t>, </a:t>
            </a:r>
            <a:r>
              <a:rPr lang="en-US" sz="1200" b="0">
                <a:solidFill>
                  <a:srgbClr val="D33682"/>
                </a:solidFill>
                <a:effectLst/>
                <a:latin typeface="Consolas" panose="020B0609020204030204" pitchFamily="49" charset="0"/>
              </a:rPr>
              <a:t>10</a:t>
            </a:r>
            <a:r>
              <a:rPr lang="en-US" sz="1200" b="0">
                <a:solidFill>
                  <a:srgbClr val="657B83"/>
                </a:solidFill>
                <a:effectLst/>
                <a:latin typeface="Consolas" panose="020B0609020204030204" pitchFamily="49" charset="0"/>
              </a:rPr>
              <a:t>]</a:t>
            </a:r>
          </a:p>
          <a:p>
            <a:pPr algn="l"/>
            <a:br>
              <a:rPr lang="en-US" sz="1200" b="0">
                <a:solidFill>
                  <a:srgbClr val="657B83"/>
                </a:solidFill>
                <a:effectLst/>
                <a:latin typeface="Consolas" panose="020B0609020204030204" pitchFamily="49" charset="0"/>
              </a:rPr>
            </a:br>
            <a:r>
              <a:rPr lang="en-US" sz="1200" b="0">
                <a:solidFill>
                  <a:srgbClr val="657B83"/>
                </a:solidFill>
                <a:effectLst/>
                <a:latin typeface="Consolas" panose="020B0609020204030204" pitchFamily="49" charset="0"/>
              </a:rPr>
              <a:t>states </a:t>
            </a:r>
            <a:r>
              <a:rPr lang="en-US" sz="1200" b="0">
                <a:solidFill>
                  <a:srgbClr val="859900"/>
                </a:solidFill>
                <a:effectLst/>
                <a:latin typeface="Consolas" panose="020B0609020204030204" pitchFamily="49" charset="0"/>
              </a:rPr>
              <a:t>=</a:t>
            </a:r>
            <a:r>
              <a:rPr lang="en-US" sz="1200" b="0">
                <a:solidFill>
                  <a:srgbClr val="657B83"/>
                </a:solidFill>
                <a:effectLst/>
                <a:latin typeface="Consolas" panose="020B0609020204030204" pitchFamily="49" charset="0"/>
              </a:rPr>
              <a:t> [</a:t>
            </a:r>
            <a:r>
              <a:rPr lang="en-US" sz="1200" b="0">
                <a:solidFill>
                  <a:srgbClr val="2AA198"/>
                </a:solidFill>
                <a:effectLst/>
                <a:latin typeface="Consolas" panose="020B0609020204030204" pitchFamily="49" charset="0"/>
              </a:rPr>
              <a:t>'</a:t>
            </a:r>
            <a:r>
              <a:rPr lang="en-US" sz="1200" b="0" err="1">
                <a:solidFill>
                  <a:srgbClr val="2AA198"/>
                </a:solidFill>
                <a:effectLst/>
                <a:latin typeface="Consolas" panose="020B0609020204030204" pitchFamily="49" charset="0"/>
              </a:rPr>
              <a:t>ohio</a:t>
            </a:r>
            <a:r>
              <a:rPr lang="en-US" sz="1200" b="0">
                <a:solidFill>
                  <a:srgbClr val="2AA198"/>
                </a:solidFill>
                <a:effectLst/>
                <a:latin typeface="Consolas" panose="020B0609020204030204" pitchFamily="49" charset="0"/>
              </a:rPr>
              <a:t>'</a:t>
            </a:r>
            <a:r>
              <a:rPr lang="en-US" sz="1200" b="0">
                <a:solidFill>
                  <a:srgbClr val="657B83"/>
                </a:solidFill>
                <a:effectLst/>
                <a:latin typeface="Consolas" panose="020B0609020204030204" pitchFamily="49" charset="0"/>
              </a:rPr>
              <a:t>, </a:t>
            </a:r>
            <a:r>
              <a:rPr lang="en-US" sz="1200" b="0">
                <a:solidFill>
                  <a:srgbClr val="2AA198"/>
                </a:solidFill>
                <a:effectLst/>
                <a:latin typeface="Consolas" panose="020B0609020204030204" pitchFamily="49" charset="0"/>
              </a:rPr>
              <a:t>'</a:t>
            </a:r>
            <a:r>
              <a:rPr lang="en-US" sz="1200" b="0" err="1">
                <a:solidFill>
                  <a:srgbClr val="2AA198"/>
                </a:solidFill>
                <a:effectLst/>
                <a:latin typeface="Consolas" panose="020B0609020204030204" pitchFamily="49" charset="0"/>
              </a:rPr>
              <a:t>indiana</a:t>
            </a:r>
            <a:r>
              <a:rPr lang="en-US" sz="1200" b="0">
                <a:solidFill>
                  <a:srgbClr val="2AA198"/>
                </a:solidFill>
                <a:effectLst/>
                <a:latin typeface="Consolas" panose="020B0609020204030204" pitchFamily="49" charset="0"/>
              </a:rPr>
              <a:t>'</a:t>
            </a:r>
            <a:r>
              <a:rPr lang="en-US" sz="1200" b="0">
                <a:solidFill>
                  <a:srgbClr val="657B83"/>
                </a:solidFill>
                <a:effectLst/>
                <a:latin typeface="Consolas" panose="020B0609020204030204" pitchFamily="49" charset="0"/>
              </a:rPr>
              <a:t>, </a:t>
            </a:r>
            <a:r>
              <a:rPr lang="en-US" sz="1200" b="0">
                <a:solidFill>
                  <a:srgbClr val="2AA198"/>
                </a:solidFill>
                <a:effectLst/>
                <a:latin typeface="Consolas" panose="020B0609020204030204" pitchFamily="49" charset="0"/>
              </a:rPr>
              <a:t>'</a:t>
            </a:r>
            <a:r>
              <a:rPr lang="en-US" sz="1200" b="0" err="1">
                <a:solidFill>
                  <a:srgbClr val="2AA198"/>
                </a:solidFill>
                <a:effectLst/>
                <a:latin typeface="Consolas" panose="020B0609020204030204" pitchFamily="49" charset="0"/>
              </a:rPr>
              <a:t>kentucky</a:t>
            </a:r>
            <a:r>
              <a:rPr lang="en-US" sz="1200" b="0">
                <a:solidFill>
                  <a:srgbClr val="2AA198"/>
                </a:solidFill>
                <a:effectLst/>
                <a:latin typeface="Consolas" panose="020B0609020204030204" pitchFamily="49" charset="0"/>
              </a:rPr>
              <a:t>'</a:t>
            </a:r>
            <a:r>
              <a:rPr lang="en-US" sz="1200" b="0">
                <a:solidFill>
                  <a:srgbClr val="657B83"/>
                </a:solidFill>
                <a:effectLst/>
                <a:latin typeface="Consolas" panose="020B0609020204030204" pitchFamily="49" charset="0"/>
              </a:rPr>
              <a:t>, </a:t>
            </a:r>
            <a:r>
              <a:rPr lang="en-US" sz="1200" b="0">
                <a:solidFill>
                  <a:srgbClr val="2AA198"/>
                </a:solidFill>
                <a:effectLst/>
                <a:latin typeface="Consolas" panose="020B0609020204030204" pitchFamily="49" charset="0"/>
              </a:rPr>
              <a:t>'</a:t>
            </a:r>
            <a:r>
              <a:rPr lang="en-US" sz="1200" b="0" err="1">
                <a:solidFill>
                  <a:srgbClr val="2AA198"/>
                </a:solidFill>
                <a:effectLst/>
                <a:latin typeface="Consolas" panose="020B0609020204030204" pitchFamily="49" charset="0"/>
              </a:rPr>
              <a:t>pennsylvania</a:t>
            </a:r>
            <a:r>
              <a:rPr lang="en-US" sz="1200" b="0">
                <a:solidFill>
                  <a:srgbClr val="2AA198"/>
                </a:solidFill>
                <a:effectLst/>
                <a:latin typeface="Consolas" panose="020B0609020204030204" pitchFamily="49" charset="0"/>
              </a:rPr>
              <a:t>'</a:t>
            </a:r>
            <a:r>
              <a:rPr lang="en-US" sz="1200" b="0">
                <a:solidFill>
                  <a:srgbClr val="657B83"/>
                </a:solidFill>
                <a:effectLst/>
                <a:latin typeface="Consolas" panose="020B0609020204030204" pitchFamily="49" charset="0"/>
              </a:rPr>
              <a:t>, </a:t>
            </a:r>
            <a:r>
              <a:rPr lang="en-US" sz="1200" b="0">
                <a:solidFill>
                  <a:srgbClr val="2AA198"/>
                </a:solidFill>
                <a:effectLst/>
                <a:latin typeface="Consolas" panose="020B0609020204030204" pitchFamily="49" charset="0"/>
              </a:rPr>
              <a:t>'west </a:t>
            </a:r>
            <a:r>
              <a:rPr lang="en-US" sz="1200" b="0" err="1">
                <a:solidFill>
                  <a:srgbClr val="2AA198"/>
                </a:solidFill>
                <a:effectLst/>
                <a:latin typeface="Consolas" panose="020B0609020204030204" pitchFamily="49" charset="0"/>
              </a:rPr>
              <a:t>virginia</a:t>
            </a:r>
            <a:r>
              <a:rPr lang="en-US" sz="1200" b="0">
                <a:solidFill>
                  <a:srgbClr val="2AA198"/>
                </a:solidFill>
                <a:effectLst/>
                <a:latin typeface="Consolas" panose="020B0609020204030204" pitchFamily="49" charset="0"/>
              </a:rPr>
              <a:t>'</a:t>
            </a:r>
            <a:r>
              <a:rPr lang="en-US" sz="1200" b="0">
                <a:solidFill>
                  <a:srgbClr val="657B83"/>
                </a:solidFill>
                <a:effectLst/>
                <a:latin typeface="Consolas" panose="020B0609020204030204" pitchFamily="49" charset="0"/>
              </a:rPr>
              <a:t>, </a:t>
            </a:r>
            <a:r>
              <a:rPr lang="en-US" sz="1200" b="0">
                <a:solidFill>
                  <a:srgbClr val="2AA198"/>
                </a:solidFill>
                <a:effectLst/>
                <a:latin typeface="Consolas" panose="020B0609020204030204" pitchFamily="49" charset="0"/>
              </a:rPr>
              <a:t>'</a:t>
            </a:r>
            <a:r>
              <a:rPr lang="en-US" sz="1200" b="0" err="1">
                <a:solidFill>
                  <a:srgbClr val="2AA198"/>
                </a:solidFill>
                <a:effectLst/>
                <a:latin typeface="Consolas" panose="020B0609020204030204" pitchFamily="49" charset="0"/>
              </a:rPr>
              <a:t>michigan</a:t>
            </a:r>
            <a:r>
              <a:rPr lang="en-US" sz="1200" b="0">
                <a:solidFill>
                  <a:srgbClr val="2AA198"/>
                </a:solidFill>
                <a:effectLst/>
                <a:latin typeface="Consolas" panose="020B0609020204030204" pitchFamily="49" charset="0"/>
              </a:rPr>
              <a:t>'</a:t>
            </a:r>
            <a:r>
              <a:rPr lang="en-US" sz="1200" b="0">
                <a:solidFill>
                  <a:srgbClr val="657B83"/>
                </a:solidFill>
                <a:effectLst/>
                <a:latin typeface="Consolas" panose="020B0609020204030204" pitchFamily="49" charset="0"/>
              </a:rPr>
              <a:t>]</a:t>
            </a:r>
          </a:p>
          <a:p>
            <a:pPr algn="l"/>
            <a:br>
              <a:rPr lang="en-US" sz="1200" b="0">
                <a:solidFill>
                  <a:srgbClr val="657B83"/>
                </a:solidFill>
                <a:effectLst/>
                <a:latin typeface="Consolas" panose="020B0609020204030204" pitchFamily="49" charset="0"/>
              </a:rPr>
            </a:br>
            <a:r>
              <a:rPr lang="en-US" sz="1200" b="0" err="1">
                <a:solidFill>
                  <a:srgbClr val="657B83"/>
                </a:solidFill>
                <a:effectLst/>
                <a:latin typeface="Consolas" panose="020B0609020204030204" pitchFamily="49" charset="0"/>
              </a:rPr>
              <a:t>proper_states</a:t>
            </a:r>
            <a:r>
              <a:rPr lang="en-US" sz="1200" b="0">
                <a:solidFill>
                  <a:srgbClr val="657B83"/>
                </a:solidFill>
                <a:effectLst/>
                <a:latin typeface="Consolas" panose="020B0609020204030204" pitchFamily="49" charset="0"/>
              </a:rPr>
              <a:t> </a:t>
            </a:r>
            <a:r>
              <a:rPr lang="en-US" sz="1200" b="0">
                <a:solidFill>
                  <a:srgbClr val="859900"/>
                </a:solidFill>
                <a:effectLst/>
                <a:latin typeface="Consolas" panose="020B0609020204030204" pitchFamily="49" charset="0"/>
              </a:rPr>
              <a:t>=</a:t>
            </a:r>
            <a:r>
              <a:rPr lang="en-US" sz="1200" b="0">
                <a:solidFill>
                  <a:srgbClr val="657B83"/>
                </a:solidFill>
                <a:effectLst/>
                <a:latin typeface="Consolas" panose="020B0609020204030204" pitchFamily="49" charset="0"/>
              </a:rPr>
              <a:t> </a:t>
            </a:r>
            <a:r>
              <a:rPr lang="en-US" sz="1200" b="0" err="1">
                <a:solidFill>
                  <a:srgbClr val="657B83"/>
                </a:solidFill>
                <a:effectLst/>
                <a:latin typeface="Consolas" panose="020B0609020204030204" pitchFamily="49" charset="0"/>
              </a:rPr>
              <a:t>states.map</a:t>
            </a:r>
            <a:r>
              <a:rPr lang="en-US" sz="1200" b="0">
                <a:solidFill>
                  <a:srgbClr val="657B83"/>
                </a:solidFill>
                <a:effectLst/>
                <a:latin typeface="Consolas" panose="020B0609020204030204" pitchFamily="49" charset="0"/>
              </a:rPr>
              <a:t> </a:t>
            </a:r>
            <a:r>
              <a:rPr lang="en-US" sz="1200" b="0">
                <a:solidFill>
                  <a:srgbClr val="859900"/>
                </a:solidFill>
                <a:effectLst/>
                <a:latin typeface="Consolas" panose="020B0609020204030204" pitchFamily="49" charset="0"/>
              </a:rPr>
              <a:t>do</a:t>
            </a:r>
            <a:r>
              <a:rPr lang="en-US" sz="1200" b="0">
                <a:solidFill>
                  <a:srgbClr val="657B83"/>
                </a:solidFill>
                <a:effectLst/>
                <a:latin typeface="Consolas" panose="020B0609020204030204" pitchFamily="49" charset="0"/>
              </a:rPr>
              <a:t> |</a:t>
            </a:r>
            <a:r>
              <a:rPr lang="en-US" sz="1200" b="0">
                <a:solidFill>
                  <a:srgbClr val="268BD2"/>
                </a:solidFill>
                <a:effectLst/>
                <a:latin typeface="Consolas" panose="020B0609020204030204" pitchFamily="49" charset="0"/>
              </a:rPr>
              <a:t>state</a:t>
            </a:r>
            <a:r>
              <a:rPr lang="en-US" sz="1200" b="0">
                <a:solidFill>
                  <a:srgbClr val="657B83"/>
                </a:solidFill>
                <a:effectLst/>
                <a:latin typeface="Consolas" panose="020B0609020204030204" pitchFamily="49" charset="0"/>
              </a:rPr>
              <a:t>|</a:t>
            </a:r>
          </a:p>
          <a:p>
            <a:pPr algn="l"/>
            <a:r>
              <a:rPr lang="en-US" sz="1200" b="0">
                <a:solidFill>
                  <a:srgbClr val="657B83"/>
                </a:solidFill>
                <a:effectLst/>
                <a:latin typeface="Consolas" panose="020B0609020204030204" pitchFamily="49" charset="0"/>
              </a:rPr>
              <a:t>  </a:t>
            </a:r>
            <a:r>
              <a:rPr lang="en-US" sz="1200" b="0" err="1">
                <a:solidFill>
                  <a:srgbClr val="657B83"/>
                </a:solidFill>
                <a:effectLst/>
                <a:latin typeface="Consolas" panose="020B0609020204030204" pitchFamily="49" charset="0"/>
              </a:rPr>
              <a:t>state.capitalize</a:t>
            </a:r>
            <a:endParaRPr lang="en-US" sz="1200" b="0">
              <a:solidFill>
                <a:srgbClr val="657B83"/>
              </a:solidFill>
              <a:effectLst/>
              <a:latin typeface="Consolas" panose="020B0609020204030204" pitchFamily="49" charset="0"/>
            </a:endParaRPr>
          </a:p>
          <a:p>
            <a:pPr algn="l"/>
            <a:r>
              <a:rPr lang="en-US" sz="1200" b="0">
                <a:solidFill>
                  <a:srgbClr val="859900"/>
                </a:solidFill>
                <a:effectLst/>
                <a:latin typeface="Consolas" panose="020B0609020204030204" pitchFamily="49" charset="0"/>
              </a:rPr>
              <a:t>end</a:t>
            </a:r>
            <a:endParaRPr lang="en-US" sz="1200" b="0">
              <a:solidFill>
                <a:srgbClr val="657B83"/>
              </a:solidFill>
              <a:effectLst/>
              <a:latin typeface="Consolas" panose="020B0609020204030204" pitchFamily="49" charset="0"/>
            </a:endParaRPr>
          </a:p>
          <a:p>
            <a:pPr algn="l"/>
            <a:br>
              <a:rPr lang="en-US" sz="1200" b="0">
                <a:solidFill>
                  <a:srgbClr val="657B83"/>
                </a:solidFill>
                <a:effectLst/>
                <a:latin typeface="Consolas" panose="020B0609020204030204" pitchFamily="49" charset="0"/>
              </a:rPr>
            </a:br>
            <a:r>
              <a:rPr lang="en-US" sz="1200" b="0">
                <a:solidFill>
                  <a:srgbClr val="268BD2"/>
                </a:solidFill>
                <a:effectLst/>
                <a:latin typeface="Consolas" panose="020B0609020204030204" pitchFamily="49" charset="0"/>
              </a:rPr>
              <a:t>puts</a:t>
            </a:r>
            <a:r>
              <a:rPr lang="en-US" sz="1200" b="0">
                <a:solidFill>
                  <a:srgbClr val="657B83"/>
                </a:solidFill>
                <a:effectLst/>
                <a:latin typeface="Consolas" panose="020B0609020204030204" pitchFamily="49" charset="0"/>
              </a:rPr>
              <a:t> </a:t>
            </a:r>
            <a:r>
              <a:rPr lang="en-US" sz="1200" b="0" err="1">
                <a:solidFill>
                  <a:srgbClr val="657B83"/>
                </a:solidFill>
                <a:effectLst/>
                <a:latin typeface="Consolas" panose="020B0609020204030204" pitchFamily="49" charset="0"/>
              </a:rPr>
              <a:t>proper_states</a:t>
            </a:r>
            <a:endParaRPr lang="en-US" sz="1200" b="0">
              <a:solidFill>
                <a:srgbClr val="657B83"/>
              </a:solidFill>
              <a:effectLst/>
              <a:latin typeface="Consolas" panose="020B0609020204030204" pitchFamily="49" charset="0"/>
            </a:endParaRPr>
          </a:p>
          <a:p>
            <a:pPr algn="l"/>
            <a:br>
              <a:rPr lang="en-US" sz="1200" b="0">
                <a:solidFill>
                  <a:srgbClr val="657B83"/>
                </a:solidFill>
                <a:effectLst/>
                <a:latin typeface="Consolas" panose="020B0609020204030204" pitchFamily="49" charset="0"/>
              </a:rPr>
            </a:br>
            <a:r>
              <a:rPr lang="en-US" sz="1200" b="0" i="1">
                <a:solidFill>
                  <a:srgbClr val="93A1A1"/>
                </a:solidFill>
                <a:effectLst/>
                <a:latin typeface="Consolas" panose="020B0609020204030204" pitchFamily="49" charset="0"/>
              </a:rPr>
              <a:t># uncomment the line below for a much simpler way to do the same thing.</a:t>
            </a:r>
            <a:endParaRPr lang="en-US" sz="1200" b="0">
              <a:solidFill>
                <a:srgbClr val="657B83"/>
              </a:solidFill>
              <a:effectLst/>
              <a:latin typeface="Consolas" panose="020B0609020204030204" pitchFamily="49" charset="0"/>
            </a:endParaRPr>
          </a:p>
          <a:p>
            <a:pPr algn="l"/>
            <a:r>
              <a:rPr lang="en-US" sz="1200" b="0" i="1">
                <a:solidFill>
                  <a:srgbClr val="93A1A1"/>
                </a:solidFill>
                <a:effectLst/>
                <a:latin typeface="Consolas" panose="020B0609020204030204" pitchFamily="49" charset="0"/>
              </a:rPr>
              <a:t># puts </a:t>
            </a:r>
            <a:r>
              <a:rPr lang="en-US" sz="1200" b="0" i="1" err="1">
                <a:solidFill>
                  <a:srgbClr val="93A1A1"/>
                </a:solidFill>
                <a:effectLst/>
                <a:latin typeface="Consolas" panose="020B0609020204030204" pitchFamily="49" charset="0"/>
              </a:rPr>
              <a:t>states.map</a:t>
            </a:r>
            <a:r>
              <a:rPr lang="en-US" sz="1200" b="0" i="1">
                <a:solidFill>
                  <a:srgbClr val="93A1A1"/>
                </a:solidFill>
                <a:effectLst/>
                <a:latin typeface="Consolas" panose="020B0609020204030204" pitchFamily="49" charset="0"/>
              </a:rPr>
              <a:t>(&amp;:capitalize)</a:t>
            </a:r>
            <a:endParaRPr lang="en-US" sz="1200" b="0">
              <a:solidFill>
                <a:srgbClr val="657B83"/>
              </a:solidFill>
              <a:effectLst/>
              <a:latin typeface="Consolas" panose="020B0609020204030204" pitchFamily="49" charset="0"/>
            </a:endParaRPr>
          </a:p>
          <a:p>
            <a:pPr algn="l"/>
            <a:br>
              <a:rPr lang="en-US" sz="1200" b="0">
                <a:solidFill>
                  <a:srgbClr val="657B83"/>
                </a:solidFill>
                <a:effectLst/>
                <a:latin typeface="Consolas" panose="020B0609020204030204" pitchFamily="49" charset="0"/>
              </a:rPr>
            </a:br>
            <a:r>
              <a:rPr lang="en-US" sz="1200" b="0">
                <a:solidFill>
                  <a:srgbClr val="268BD2"/>
                </a:solidFill>
                <a:effectLst/>
                <a:latin typeface="Consolas" panose="020B0609020204030204" pitchFamily="49" charset="0"/>
              </a:rPr>
              <a:t>puts</a:t>
            </a:r>
            <a:r>
              <a:rPr lang="en-US" sz="1200" b="0">
                <a:solidFill>
                  <a:srgbClr val="657B83"/>
                </a:solidFill>
                <a:effectLst/>
                <a:latin typeface="Consolas" panose="020B0609020204030204" pitchFamily="49" charset="0"/>
              </a:rPr>
              <a:t> </a:t>
            </a:r>
            <a:r>
              <a:rPr lang="en-US" sz="1200" b="0">
                <a:solidFill>
                  <a:srgbClr val="2AA198"/>
                </a:solidFill>
                <a:effectLst/>
                <a:latin typeface="Consolas" panose="020B0609020204030204" pitchFamily="49" charset="0"/>
              </a:rPr>
              <a:t>"sum total of first 10 numbers is: </a:t>
            </a:r>
            <a:r>
              <a:rPr lang="en-US" sz="1200" b="0">
                <a:solidFill>
                  <a:srgbClr val="DC322F"/>
                </a:solidFill>
                <a:effectLst/>
                <a:latin typeface="Consolas" panose="020B0609020204030204" pitchFamily="49" charset="0"/>
              </a:rPr>
              <a:t>#{</a:t>
            </a:r>
            <a:r>
              <a:rPr lang="en-US" sz="1200" b="0">
                <a:solidFill>
                  <a:srgbClr val="657B83"/>
                </a:solidFill>
                <a:effectLst/>
                <a:latin typeface="Consolas" panose="020B0609020204030204" pitchFamily="49" charset="0"/>
              </a:rPr>
              <a:t>first_ten_numbers.sum</a:t>
            </a:r>
            <a:r>
              <a:rPr lang="en-US" sz="1200" b="0">
                <a:solidFill>
                  <a:srgbClr val="DC322F"/>
                </a:solidFill>
                <a:effectLst/>
                <a:latin typeface="Consolas" panose="020B0609020204030204" pitchFamily="49" charset="0"/>
              </a:rPr>
              <a:t>}</a:t>
            </a:r>
            <a:r>
              <a:rPr lang="en-US" sz="1200" b="0">
                <a:solidFill>
                  <a:srgbClr val="2AA198"/>
                </a:solidFill>
                <a:effectLst/>
                <a:latin typeface="Consolas" panose="020B0609020204030204" pitchFamily="49" charset="0"/>
              </a:rPr>
              <a:t>"</a:t>
            </a:r>
            <a:endParaRPr lang="en-US" sz="1200" b="0">
              <a:solidFill>
                <a:srgbClr val="657B83"/>
              </a:solidFill>
              <a:effectLst/>
              <a:latin typeface="Consolas" panose="020B0609020204030204" pitchFamily="49" charset="0"/>
            </a:endParaRPr>
          </a:p>
          <a:p>
            <a:pPr algn="l"/>
            <a:br>
              <a:rPr lang="en-US" sz="1200" b="0">
                <a:solidFill>
                  <a:srgbClr val="657B83"/>
                </a:solidFill>
                <a:effectLst/>
                <a:latin typeface="Consolas" panose="020B0609020204030204" pitchFamily="49" charset="0"/>
              </a:rPr>
            </a:br>
            <a:r>
              <a:rPr lang="en-US" sz="1200" b="0" err="1">
                <a:solidFill>
                  <a:srgbClr val="657B83"/>
                </a:solidFill>
                <a:effectLst/>
                <a:latin typeface="Consolas" panose="020B0609020204030204" pitchFamily="49" charset="0"/>
              </a:rPr>
              <a:t>factorals</a:t>
            </a:r>
            <a:r>
              <a:rPr lang="en-US" sz="1200" b="0">
                <a:solidFill>
                  <a:srgbClr val="657B83"/>
                </a:solidFill>
                <a:effectLst/>
                <a:latin typeface="Consolas" panose="020B0609020204030204" pitchFamily="49" charset="0"/>
              </a:rPr>
              <a:t> </a:t>
            </a:r>
            <a:r>
              <a:rPr lang="en-US" sz="1200" b="0">
                <a:solidFill>
                  <a:srgbClr val="859900"/>
                </a:solidFill>
                <a:effectLst/>
                <a:latin typeface="Consolas" panose="020B0609020204030204" pitchFamily="49" charset="0"/>
              </a:rPr>
              <a:t>=</a:t>
            </a:r>
            <a:r>
              <a:rPr lang="en-US" sz="1200" b="0">
                <a:solidFill>
                  <a:srgbClr val="657B83"/>
                </a:solidFill>
                <a:effectLst/>
                <a:latin typeface="Consolas" panose="020B0609020204030204" pitchFamily="49" charset="0"/>
              </a:rPr>
              <a:t> </a:t>
            </a:r>
            <a:r>
              <a:rPr lang="en-US" sz="1200" b="0" err="1">
                <a:solidFill>
                  <a:srgbClr val="657B83"/>
                </a:solidFill>
                <a:effectLst/>
                <a:latin typeface="Consolas" panose="020B0609020204030204" pitchFamily="49" charset="0"/>
              </a:rPr>
              <a:t>first_ten_numbers.map</a:t>
            </a:r>
            <a:r>
              <a:rPr lang="en-US" sz="1200" b="0">
                <a:solidFill>
                  <a:srgbClr val="657B83"/>
                </a:solidFill>
                <a:effectLst/>
                <a:latin typeface="Consolas" panose="020B0609020204030204" pitchFamily="49" charset="0"/>
              </a:rPr>
              <a:t> </a:t>
            </a:r>
            <a:r>
              <a:rPr lang="en-US" sz="1200" b="0">
                <a:solidFill>
                  <a:srgbClr val="859900"/>
                </a:solidFill>
                <a:effectLst/>
                <a:latin typeface="Consolas" panose="020B0609020204030204" pitchFamily="49" charset="0"/>
              </a:rPr>
              <a:t>do</a:t>
            </a:r>
            <a:r>
              <a:rPr lang="en-US" sz="1200" b="0">
                <a:solidFill>
                  <a:srgbClr val="657B83"/>
                </a:solidFill>
                <a:effectLst/>
                <a:latin typeface="Consolas" panose="020B0609020204030204" pitchFamily="49" charset="0"/>
              </a:rPr>
              <a:t> |</a:t>
            </a:r>
            <a:r>
              <a:rPr lang="en-US" sz="1200" b="0">
                <a:solidFill>
                  <a:srgbClr val="268BD2"/>
                </a:solidFill>
                <a:effectLst/>
                <a:latin typeface="Consolas" panose="020B0609020204030204" pitchFamily="49" charset="0"/>
              </a:rPr>
              <a:t>num</a:t>
            </a:r>
            <a:r>
              <a:rPr lang="en-US" sz="1200" b="0">
                <a:solidFill>
                  <a:srgbClr val="657B83"/>
                </a:solidFill>
                <a:effectLst/>
                <a:latin typeface="Consolas" panose="020B0609020204030204" pitchFamily="49" charset="0"/>
              </a:rPr>
              <a:t>|</a:t>
            </a:r>
          </a:p>
          <a:p>
            <a:pPr algn="l"/>
            <a:r>
              <a:rPr lang="en-US" sz="1200" b="0">
                <a:solidFill>
                  <a:srgbClr val="657B83"/>
                </a:solidFill>
                <a:effectLst/>
                <a:latin typeface="Consolas" panose="020B0609020204030204" pitchFamily="49" charset="0"/>
              </a:rPr>
              <a:t>  (</a:t>
            </a:r>
            <a:r>
              <a:rPr lang="en-US" sz="1200" b="0">
                <a:solidFill>
                  <a:srgbClr val="D33682"/>
                </a:solidFill>
                <a:effectLst/>
                <a:latin typeface="Consolas" panose="020B0609020204030204" pitchFamily="49" charset="0"/>
              </a:rPr>
              <a:t>1</a:t>
            </a:r>
            <a:r>
              <a:rPr lang="en-US" sz="1200" b="0">
                <a:solidFill>
                  <a:srgbClr val="657B83"/>
                </a:solidFill>
                <a:effectLst/>
                <a:latin typeface="Consolas" panose="020B0609020204030204" pitchFamily="49" charset="0"/>
              </a:rPr>
              <a:t>..num).reduce(</a:t>
            </a:r>
            <a:r>
              <a:rPr lang="en-US" sz="1200" b="0">
                <a:solidFill>
                  <a:srgbClr val="859900"/>
                </a:solidFill>
                <a:effectLst/>
                <a:latin typeface="Consolas" panose="020B0609020204030204" pitchFamily="49" charset="0"/>
              </a:rPr>
              <a:t>&amp;</a:t>
            </a:r>
            <a:r>
              <a:rPr lang="en-US" sz="1200" b="0">
                <a:solidFill>
                  <a:srgbClr val="CB4B16"/>
                </a:solidFill>
                <a:effectLst/>
                <a:latin typeface="Consolas" panose="020B0609020204030204" pitchFamily="49" charset="0"/>
              </a:rPr>
              <a:t>:*</a:t>
            </a:r>
            <a:r>
              <a:rPr lang="en-US" sz="1200" b="0">
                <a:solidFill>
                  <a:srgbClr val="657B83"/>
                </a:solidFill>
                <a:effectLst/>
                <a:latin typeface="Consolas" panose="020B0609020204030204" pitchFamily="49" charset="0"/>
              </a:rPr>
              <a:t>)</a:t>
            </a:r>
          </a:p>
          <a:p>
            <a:pPr algn="l"/>
            <a:r>
              <a:rPr lang="en-US" sz="1200" b="0">
                <a:solidFill>
                  <a:srgbClr val="859900"/>
                </a:solidFill>
                <a:effectLst/>
                <a:latin typeface="Consolas" panose="020B0609020204030204" pitchFamily="49" charset="0"/>
              </a:rPr>
              <a:t>end</a:t>
            </a:r>
            <a:endParaRPr lang="en-US" sz="1200" b="0">
              <a:solidFill>
                <a:srgbClr val="657B83"/>
              </a:solidFill>
              <a:effectLst/>
              <a:latin typeface="Consolas" panose="020B0609020204030204" pitchFamily="49" charset="0"/>
            </a:endParaRPr>
          </a:p>
          <a:p>
            <a:pPr algn="l"/>
            <a:br>
              <a:rPr lang="en-US" sz="1200" b="0">
                <a:solidFill>
                  <a:srgbClr val="657B83"/>
                </a:solidFill>
                <a:effectLst/>
                <a:latin typeface="Consolas" panose="020B0609020204030204" pitchFamily="49" charset="0"/>
              </a:rPr>
            </a:br>
            <a:r>
              <a:rPr lang="en-US" sz="1200" b="0">
                <a:solidFill>
                  <a:srgbClr val="268BD2"/>
                </a:solidFill>
                <a:effectLst/>
                <a:latin typeface="Consolas" panose="020B0609020204030204" pitchFamily="49" charset="0"/>
              </a:rPr>
              <a:t>puts</a:t>
            </a:r>
            <a:r>
              <a:rPr lang="en-US" sz="1200" b="0">
                <a:solidFill>
                  <a:srgbClr val="657B83"/>
                </a:solidFill>
                <a:effectLst/>
                <a:latin typeface="Consolas" panose="020B0609020204030204" pitchFamily="49" charset="0"/>
              </a:rPr>
              <a:t> </a:t>
            </a:r>
            <a:r>
              <a:rPr lang="en-US" sz="1200" b="0" err="1">
                <a:solidFill>
                  <a:srgbClr val="657B83"/>
                </a:solidFill>
                <a:effectLst/>
                <a:latin typeface="Consolas" panose="020B0609020204030204" pitchFamily="49" charset="0"/>
              </a:rPr>
              <a:t>factorals</a:t>
            </a:r>
            <a:endParaRPr lang="en-US" sz="1200" b="0">
              <a:solidFill>
                <a:srgbClr val="657B83"/>
              </a:solidFill>
              <a:effectLst/>
              <a:latin typeface="Consolas" panose="020B0609020204030204" pitchFamily="49" charset="0"/>
            </a:endParaRPr>
          </a:p>
          <a:p>
            <a:pPr algn="l"/>
            <a:br>
              <a:rPr lang="en-US" sz="1200" b="0">
                <a:solidFill>
                  <a:srgbClr val="657B83"/>
                </a:solidFill>
                <a:effectLst/>
                <a:latin typeface="Consolas" panose="020B0609020204030204" pitchFamily="49" charset="0"/>
              </a:rPr>
            </a:br>
            <a:endParaRPr lang="en-US" sz="1200" b="0">
              <a:solidFill>
                <a:srgbClr val="657B83"/>
              </a:solidFill>
              <a:effectLst/>
              <a:latin typeface="Consolas" panose="020B0609020204030204" pitchFamily="49" charset="0"/>
            </a:endParaRPr>
          </a:p>
        </p:txBody>
      </p:sp>
      <p:sp>
        <p:nvSpPr>
          <p:cNvPr id="9" name="Title 1">
            <a:extLst>
              <a:ext uri="{FF2B5EF4-FFF2-40B4-BE49-F238E27FC236}">
                <a16:creationId xmlns:a16="http://schemas.microsoft.com/office/drawing/2014/main" id="{01C97522-D9AB-46DE-8F57-5991507F12F4}"/>
              </a:ext>
            </a:extLst>
          </p:cNvPr>
          <p:cNvSpPr txBox="1">
            <a:spLocks/>
          </p:cNvSpPr>
          <p:nvPr/>
        </p:nvSpPr>
        <p:spPr>
          <a:xfrm>
            <a:off x="7836493" y="1805981"/>
            <a:ext cx="3973794" cy="470591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1800" b="0">
                <a:solidFill>
                  <a:schemeClr val="tx1">
                    <a:lumMod val="50000"/>
                  </a:schemeClr>
                </a:solidFill>
              </a:rPr>
              <a:t>map</a:t>
            </a:r>
            <a:r>
              <a:rPr lang="en-US" sz="1800" b="0"/>
              <a:t> returns a new collection.  Here’s a simple example where we want to capitalize our states.</a:t>
            </a:r>
          </a:p>
          <a:p>
            <a:pPr algn="l"/>
            <a:endParaRPr lang="en-US" sz="1800" b="0">
              <a:solidFill>
                <a:schemeClr val="tx1">
                  <a:lumMod val="50000"/>
                </a:schemeClr>
              </a:solidFill>
            </a:endParaRPr>
          </a:p>
          <a:p>
            <a:pPr algn="l"/>
            <a:r>
              <a:rPr lang="en-US" sz="1800" b="0" err="1">
                <a:solidFill>
                  <a:schemeClr val="tx1">
                    <a:lumMod val="50000"/>
                  </a:schemeClr>
                </a:solidFill>
              </a:rPr>
              <a:t>proper_states</a:t>
            </a:r>
            <a:r>
              <a:rPr lang="en-US" sz="1800" b="0">
                <a:solidFill>
                  <a:schemeClr val="tx1">
                    <a:lumMod val="50000"/>
                  </a:schemeClr>
                </a:solidFill>
              </a:rPr>
              <a:t> </a:t>
            </a:r>
            <a:r>
              <a:rPr lang="en-US" sz="1800" b="0"/>
              <a:t>and</a:t>
            </a:r>
            <a:r>
              <a:rPr lang="en-US" sz="1800" b="0">
                <a:solidFill>
                  <a:schemeClr val="tx1">
                    <a:lumMod val="50000"/>
                  </a:schemeClr>
                </a:solidFill>
              </a:rPr>
              <a:t> states </a:t>
            </a:r>
            <a:r>
              <a:rPr lang="en-US" sz="1800" b="0"/>
              <a:t>are 2 different collections.</a:t>
            </a:r>
            <a:endParaRPr lang="en-US" sz="1800" b="0">
              <a:cs typeface="Arial"/>
            </a:endParaRPr>
          </a:p>
          <a:p>
            <a:pPr algn="l"/>
            <a:endParaRPr lang="en-US" sz="1800" b="0"/>
          </a:p>
          <a:p>
            <a:pPr algn="l"/>
            <a:r>
              <a:rPr lang="en-US" sz="1800" b="0">
                <a:solidFill>
                  <a:schemeClr val="tx1">
                    <a:lumMod val="50000"/>
                  </a:schemeClr>
                </a:solidFill>
              </a:rPr>
              <a:t>sum </a:t>
            </a:r>
            <a:r>
              <a:rPr lang="en-US" sz="1800" b="0"/>
              <a:t>is a simple example that adds all the items in the collection together.</a:t>
            </a:r>
            <a:endParaRPr lang="en-US" sz="1800" b="0">
              <a:cs typeface="Arial"/>
            </a:endParaRPr>
          </a:p>
          <a:p>
            <a:pPr algn="l"/>
            <a:endParaRPr lang="en-US" sz="1800" b="0"/>
          </a:p>
          <a:p>
            <a:pPr algn="l"/>
            <a:endParaRPr lang="en-US" sz="1800" b="0"/>
          </a:p>
          <a:p>
            <a:pPr algn="l"/>
            <a:r>
              <a:rPr lang="en-US" sz="1800" b="0">
                <a:solidFill>
                  <a:schemeClr val="tx1">
                    <a:lumMod val="50000"/>
                  </a:schemeClr>
                </a:solidFill>
              </a:rPr>
              <a:t>(1..num) </a:t>
            </a:r>
            <a:r>
              <a:rPr lang="en-US" sz="1800" b="0"/>
              <a:t>is an array of numbers from 1 up to num.</a:t>
            </a:r>
            <a:endParaRPr lang="en-US" sz="1800" b="0">
              <a:cs typeface="Arial"/>
            </a:endParaRPr>
          </a:p>
          <a:p>
            <a:pPr algn="l"/>
            <a:endParaRPr lang="en-US" sz="1800" b="0">
              <a:solidFill>
                <a:schemeClr val="tx1">
                  <a:lumMod val="50000"/>
                </a:schemeClr>
              </a:solidFill>
            </a:endParaRPr>
          </a:p>
          <a:p>
            <a:pPr algn="l"/>
            <a:r>
              <a:rPr lang="en-US" sz="1800" b="0">
                <a:solidFill>
                  <a:schemeClr val="tx1">
                    <a:lumMod val="50000"/>
                  </a:schemeClr>
                </a:solidFill>
              </a:rPr>
              <a:t>reduce </a:t>
            </a:r>
            <a:r>
              <a:rPr lang="en-US" sz="1800" b="0"/>
              <a:t>performs</a:t>
            </a:r>
            <a:r>
              <a:rPr lang="en-US" sz="1800" b="0">
                <a:solidFill>
                  <a:schemeClr val="tx1">
                    <a:lumMod val="50000"/>
                  </a:schemeClr>
                </a:solidFill>
              </a:rPr>
              <a:t> </a:t>
            </a:r>
            <a:r>
              <a:rPr lang="en-US" sz="1800" b="0"/>
              <a:t>the operation on all the items returning a single value. </a:t>
            </a:r>
            <a:endParaRPr lang="en-US" sz="1800" b="0">
              <a:cs typeface="Arial"/>
            </a:endParaRPr>
          </a:p>
          <a:p>
            <a:pPr algn="l"/>
            <a:endParaRPr lang="en-US" sz="1800" b="0"/>
          </a:p>
          <a:p>
            <a:pPr algn="l"/>
            <a:endParaRPr lang="en-US" sz="1800" b="0"/>
          </a:p>
        </p:txBody>
      </p:sp>
    </p:spTree>
    <p:extLst>
      <p:ext uri="{BB962C8B-B14F-4D97-AF65-F5344CB8AC3E}">
        <p14:creationId xmlns:p14="http://schemas.microsoft.com/office/powerpoint/2010/main" val="1153274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0256" y="2060451"/>
            <a:ext cx="6470948" cy="1759519"/>
          </a:xfrm>
        </p:spPr>
        <p:txBody>
          <a:bodyPr>
            <a:normAutofit/>
          </a:bodyPr>
          <a:lstStyle/>
          <a:p>
            <a:pPr algn="ctr"/>
            <a:r>
              <a:rPr lang="en-US"/>
              <a:t>The World Wide Web</a:t>
            </a:r>
            <a:br>
              <a:rPr lang="en-US"/>
            </a:br>
            <a:br>
              <a:rPr lang="en-US"/>
            </a:br>
            <a:r>
              <a:rPr lang="en-US" sz="2000"/>
              <a:t>and how it works.</a:t>
            </a:r>
          </a:p>
        </p:txBody>
      </p:sp>
      <p:sp>
        <p:nvSpPr>
          <p:cNvPr id="4" name="Oval 3"/>
          <p:cNvSpPr/>
          <p:nvPr/>
        </p:nvSpPr>
        <p:spPr>
          <a:xfrm>
            <a:off x="437269" y="367469"/>
            <a:ext cx="5072987" cy="5072987"/>
          </a:xfrm>
          <a:prstGeom prst="ellipse">
            <a:avLst/>
          </a:prstGeom>
          <a:gradFill>
            <a:gsLst>
              <a:gs pos="48000">
                <a:srgbClr val="00B050"/>
              </a:gs>
              <a:gs pos="18000">
                <a:srgbClr val="00B0F0"/>
              </a:gs>
              <a:gs pos="0">
                <a:srgbClr val="A6C7E9"/>
              </a:gs>
              <a:gs pos="74000">
                <a:srgbClr val="0070C0"/>
              </a:gs>
              <a:gs pos="95000">
                <a:srgbClr val="8BB8E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4724400" y="6356350"/>
            <a:ext cx="2743200" cy="365125"/>
          </a:xfrm>
        </p:spPr>
        <p:txBody>
          <a:bodyPr/>
          <a:lstStyle/>
          <a:p>
            <a:fld id="{07C1FFC2-478D-7440-ACF4-8CF0E46027E5}" type="slidenum">
              <a:rPr lang="en-US" smtClean="0"/>
              <a:pPr/>
              <a:t>18</a:t>
            </a:fld>
            <a:endParaRPr lang="en-US"/>
          </a:p>
        </p:txBody>
      </p:sp>
      <p:pic>
        <p:nvPicPr>
          <p:cNvPr id="9" name="Picture 8" descr="OSC_Services_WebSoftwareDevelopment_icon_RGB.pdf">
            <a:extLst>
              <a:ext uri="{FF2B5EF4-FFF2-40B4-BE49-F238E27FC236}">
                <a16:creationId xmlns:a16="http://schemas.microsoft.com/office/drawing/2014/main" id="{56A790B0-E10B-41E8-AA9E-CD4DBFD300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082" y="239282"/>
            <a:ext cx="5201174" cy="5201174"/>
          </a:xfrm>
          <a:prstGeom prst="rect">
            <a:avLst/>
          </a:prstGeom>
        </p:spPr>
      </p:pic>
    </p:spTree>
    <p:extLst>
      <p:ext uri="{BB962C8B-B14F-4D97-AF65-F5344CB8AC3E}">
        <p14:creationId xmlns:p14="http://schemas.microsoft.com/office/powerpoint/2010/main" val="2575232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txBox="1">
            <a:spLocks/>
          </p:cNvSpPr>
          <p:nvPr/>
        </p:nvSpPr>
        <p:spPr>
          <a:xfrm>
            <a:off x="4724400" y="6356350"/>
            <a:ext cx="2743200" cy="365125"/>
          </a:xfrm>
          <a:prstGeom prst="rect">
            <a:avLst/>
          </a:prstGeom>
        </p:spPr>
        <p:txBody>
          <a:bodyPr/>
          <a:lstStyle>
            <a:defPPr>
              <a:defRPr lang="en-US"/>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7C1FFC2-478D-7440-ACF4-8CF0E46027E5}" type="slidenum">
              <a:rPr lang="en-US" smtClean="0"/>
              <a:pPr/>
              <a:t>19</a:t>
            </a:fld>
            <a:endParaRPr lang="en-US"/>
          </a:p>
        </p:txBody>
      </p:sp>
      <p:sp>
        <p:nvSpPr>
          <p:cNvPr id="8" name="Rectangle 7">
            <a:extLst>
              <a:ext uri="{FF2B5EF4-FFF2-40B4-BE49-F238E27FC236}">
                <a16:creationId xmlns:a16="http://schemas.microsoft.com/office/drawing/2014/main" id="{E4B69211-2F9F-4B41-AE65-1171395560DB}"/>
              </a:ext>
            </a:extLst>
          </p:cNvPr>
          <p:cNvSpPr/>
          <p:nvPr/>
        </p:nvSpPr>
        <p:spPr>
          <a:xfrm>
            <a:off x="0" y="0"/>
            <a:ext cx="12192000" cy="939567"/>
          </a:xfrm>
          <a:prstGeom prst="rect">
            <a:avLst/>
          </a:prstGeom>
          <a:solidFill>
            <a:srgbClr val="D5273B">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40484" y="0"/>
            <a:ext cx="9963195" cy="961585"/>
          </a:xfrm>
        </p:spPr>
        <p:txBody>
          <a:bodyPr anchor="ctr">
            <a:noAutofit/>
          </a:bodyPr>
          <a:lstStyle/>
          <a:p>
            <a:pPr algn="l"/>
            <a:r>
              <a:rPr lang="en-US" sz="4000" b="0"/>
              <a:t>The Web – The basics</a:t>
            </a:r>
          </a:p>
        </p:txBody>
      </p:sp>
      <p:sp>
        <p:nvSpPr>
          <p:cNvPr id="20" name="Title 1">
            <a:extLst>
              <a:ext uri="{FF2B5EF4-FFF2-40B4-BE49-F238E27FC236}">
                <a16:creationId xmlns:a16="http://schemas.microsoft.com/office/drawing/2014/main" id="{01D4A514-55B2-4795-8A52-82A1A2D8DA86}"/>
              </a:ext>
            </a:extLst>
          </p:cNvPr>
          <p:cNvSpPr txBox="1">
            <a:spLocks/>
          </p:cNvSpPr>
          <p:nvPr/>
        </p:nvSpPr>
        <p:spPr>
          <a:xfrm>
            <a:off x="448655" y="1105596"/>
            <a:ext cx="7102979" cy="346142"/>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1800" b="0">
                <a:solidFill>
                  <a:schemeClr val="tx1">
                    <a:lumMod val="50000"/>
                  </a:schemeClr>
                </a:solidFill>
              </a:rPr>
              <a:t>HTTP</a:t>
            </a:r>
            <a:r>
              <a:rPr lang="en-US" sz="1800" b="0"/>
              <a:t> is hypertext transfer protocol. It’s the </a:t>
            </a:r>
            <a:r>
              <a:rPr lang="en-US" sz="1800" b="0">
                <a:solidFill>
                  <a:schemeClr val="tx1">
                    <a:lumMod val="50000"/>
                  </a:schemeClr>
                </a:solidFill>
              </a:rPr>
              <a:t>language</a:t>
            </a:r>
            <a:r>
              <a:rPr lang="en-US" sz="1800" b="0"/>
              <a:t> of the web.</a:t>
            </a:r>
          </a:p>
          <a:p>
            <a:pPr algn="l"/>
            <a:endParaRPr lang="en-US" sz="1800" b="0"/>
          </a:p>
        </p:txBody>
      </p:sp>
      <p:pic>
        <p:nvPicPr>
          <p:cNvPr id="5" name="Picture 4">
            <a:extLst>
              <a:ext uri="{FF2B5EF4-FFF2-40B4-BE49-F238E27FC236}">
                <a16:creationId xmlns:a16="http://schemas.microsoft.com/office/drawing/2014/main" id="{DC330C7E-8F01-48E7-8E7D-7EF9F2021511}"/>
              </a:ext>
            </a:extLst>
          </p:cNvPr>
          <p:cNvPicPr>
            <a:picLocks noChangeAspect="1"/>
          </p:cNvPicPr>
          <p:nvPr/>
        </p:nvPicPr>
        <p:blipFill>
          <a:blip r:embed="rId3"/>
          <a:stretch>
            <a:fillRect/>
          </a:stretch>
        </p:blipFill>
        <p:spPr>
          <a:xfrm>
            <a:off x="323449" y="3416715"/>
            <a:ext cx="4486275" cy="2400300"/>
          </a:xfrm>
          <a:prstGeom prst="rect">
            <a:avLst/>
          </a:prstGeom>
        </p:spPr>
      </p:pic>
      <p:sp>
        <p:nvSpPr>
          <p:cNvPr id="21" name="Title 1">
            <a:extLst>
              <a:ext uri="{FF2B5EF4-FFF2-40B4-BE49-F238E27FC236}">
                <a16:creationId xmlns:a16="http://schemas.microsoft.com/office/drawing/2014/main" id="{3FF10D30-1B43-4A02-89D2-BB34753D16B2}"/>
              </a:ext>
            </a:extLst>
          </p:cNvPr>
          <p:cNvSpPr txBox="1">
            <a:spLocks/>
          </p:cNvSpPr>
          <p:nvPr/>
        </p:nvSpPr>
        <p:spPr>
          <a:xfrm>
            <a:off x="5326797" y="3324314"/>
            <a:ext cx="4697420" cy="2897024"/>
          </a:xfrm>
          <a:prstGeom prst="rect">
            <a:avLst/>
          </a:prstGeom>
          <a:solidFill>
            <a:schemeClr val="bg1"/>
          </a:solidFill>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1200" b="0" i="1">
                <a:solidFill>
                  <a:srgbClr val="0070C0"/>
                </a:solidFill>
                <a:effectLst/>
                <a:latin typeface="Consolas" panose="020B0609020204030204" pitchFamily="49" charset="0"/>
              </a:rPr>
              <a:t>&gt; GET / HTTP/1.1</a:t>
            </a:r>
          </a:p>
          <a:p>
            <a:pPr algn="l"/>
            <a:r>
              <a:rPr lang="en-US" sz="1200" b="0" i="1">
                <a:solidFill>
                  <a:srgbClr val="0070C0"/>
                </a:solidFill>
                <a:effectLst/>
                <a:latin typeface="Consolas" panose="020B0609020204030204" pitchFamily="49" charset="0"/>
              </a:rPr>
              <a:t>&gt; Host: google.com</a:t>
            </a:r>
          </a:p>
          <a:p>
            <a:pPr algn="l"/>
            <a:r>
              <a:rPr lang="en-US" sz="1200" b="0" i="1">
                <a:solidFill>
                  <a:srgbClr val="0070C0"/>
                </a:solidFill>
                <a:effectLst/>
                <a:latin typeface="Consolas" panose="020B0609020204030204" pitchFamily="49" charset="0"/>
              </a:rPr>
              <a:t>&gt; User-Agent: curl/7.68.0</a:t>
            </a:r>
          </a:p>
          <a:p>
            <a:pPr algn="l"/>
            <a:r>
              <a:rPr lang="en-US" sz="1200" b="0" i="1">
                <a:solidFill>
                  <a:srgbClr val="0070C0"/>
                </a:solidFill>
                <a:effectLst/>
                <a:latin typeface="Consolas" panose="020B0609020204030204" pitchFamily="49" charset="0"/>
              </a:rPr>
              <a:t>&gt; Accept: */*</a:t>
            </a:r>
          </a:p>
          <a:p>
            <a:pPr algn="l"/>
            <a:r>
              <a:rPr lang="en-US" sz="1200" b="0" i="1">
                <a:solidFill>
                  <a:srgbClr val="93A1A1"/>
                </a:solidFill>
                <a:effectLst/>
                <a:latin typeface="Consolas" panose="020B0609020204030204" pitchFamily="49" charset="0"/>
              </a:rPr>
              <a:t>&gt;</a:t>
            </a:r>
          </a:p>
          <a:p>
            <a:pPr algn="l"/>
            <a:r>
              <a:rPr lang="en-US" sz="1200" b="0" i="1">
                <a:solidFill>
                  <a:srgbClr val="C00000"/>
                </a:solidFill>
                <a:effectLst/>
                <a:latin typeface="Consolas" panose="020B0609020204030204" pitchFamily="49" charset="0"/>
              </a:rPr>
              <a:t>* Mark bundle as not supporting multiuse</a:t>
            </a:r>
          </a:p>
          <a:p>
            <a:pPr algn="l"/>
            <a:r>
              <a:rPr lang="en-US" sz="1200" b="0" i="1">
                <a:solidFill>
                  <a:srgbClr val="C00000"/>
                </a:solidFill>
                <a:effectLst/>
                <a:latin typeface="Consolas" panose="020B0609020204030204" pitchFamily="49" charset="0"/>
              </a:rPr>
              <a:t>&lt; HTTP/1.1 301 Moved Permanently</a:t>
            </a:r>
          </a:p>
          <a:p>
            <a:pPr algn="l"/>
            <a:r>
              <a:rPr lang="en-US" sz="1200" b="0" i="1">
                <a:solidFill>
                  <a:srgbClr val="C00000"/>
                </a:solidFill>
                <a:effectLst/>
                <a:latin typeface="Consolas" panose="020B0609020204030204" pitchFamily="49" charset="0"/>
              </a:rPr>
              <a:t>&lt; Location: http://www.google.com/</a:t>
            </a:r>
          </a:p>
          <a:p>
            <a:pPr algn="l"/>
            <a:r>
              <a:rPr lang="en-US" sz="1200" b="0" i="1">
                <a:solidFill>
                  <a:srgbClr val="C00000"/>
                </a:solidFill>
                <a:effectLst/>
                <a:latin typeface="Consolas" panose="020B0609020204030204" pitchFamily="49" charset="0"/>
              </a:rPr>
              <a:t>&lt; Content-Type: text/html; charset=UTF-8</a:t>
            </a:r>
          </a:p>
          <a:p>
            <a:pPr algn="l"/>
            <a:r>
              <a:rPr lang="en-US" sz="1200" b="0" i="1">
                <a:solidFill>
                  <a:srgbClr val="C00000"/>
                </a:solidFill>
                <a:effectLst/>
                <a:latin typeface="Consolas" panose="020B0609020204030204" pitchFamily="49" charset="0"/>
              </a:rPr>
              <a:t>&lt; Date: Fri, 20 May 2022 20:33:35 GMT</a:t>
            </a:r>
          </a:p>
          <a:p>
            <a:pPr algn="l"/>
            <a:r>
              <a:rPr lang="en-US" sz="1200" b="0" i="1">
                <a:solidFill>
                  <a:srgbClr val="C00000"/>
                </a:solidFill>
                <a:effectLst/>
                <a:latin typeface="Consolas" panose="020B0609020204030204" pitchFamily="49" charset="0"/>
              </a:rPr>
              <a:t>&lt; Expires: Sun, 19 Jun 2022 20:33:35 GMT</a:t>
            </a:r>
          </a:p>
          <a:p>
            <a:pPr algn="l"/>
            <a:r>
              <a:rPr lang="en-US" sz="1200" b="0" i="1">
                <a:solidFill>
                  <a:srgbClr val="C00000"/>
                </a:solidFill>
                <a:effectLst/>
                <a:latin typeface="Consolas" panose="020B0609020204030204" pitchFamily="49" charset="0"/>
              </a:rPr>
              <a:t>&lt; Cache-Control: public, max-age=2592000</a:t>
            </a:r>
          </a:p>
          <a:p>
            <a:pPr algn="l"/>
            <a:r>
              <a:rPr lang="en-US" sz="1200" b="0" i="1">
                <a:solidFill>
                  <a:srgbClr val="C00000"/>
                </a:solidFill>
                <a:effectLst/>
                <a:latin typeface="Consolas" panose="020B0609020204030204" pitchFamily="49" charset="0"/>
              </a:rPr>
              <a:t>&lt; Server: </a:t>
            </a:r>
            <a:r>
              <a:rPr lang="en-US" sz="1200" b="0" i="1" err="1">
                <a:solidFill>
                  <a:srgbClr val="C00000"/>
                </a:solidFill>
                <a:effectLst/>
                <a:latin typeface="Consolas" panose="020B0609020204030204" pitchFamily="49" charset="0"/>
              </a:rPr>
              <a:t>gws</a:t>
            </a:r>
            <a:endParaRPr lang="en-US" sz="1200" b="0" i="1">
              <a:solidFill>
                <a:srgbClr val="C00000"/>
              </a:solidFill>
              <a:effectLst/>
              <a:latin typeface="Consolas" panose="020B0609020204030204" pitchFamily="49" charset="0"/>
            </a:endParaRPr>
          </a:p>
          <a:p>
            <a:pPr algn="l"/>
            <a:r>
              <a:rPr lang="en-US" sz="1200" b="0" i="1">
                <a:solidFill>
                  <a:srgbClr val="C00000"/>
                </a:solidFill>
                <a:effectLst/>
                <a:latin typeface="Consolas" panose="020B0609020204030204" pitchFamily="49" charset="0"/>
              </a:rPr>
              <a:t>&lt; Content-Length: 219</a:t>
            </a:r>
          </a:p>
          <a:p>
            <a:pPr algn="l"/>
            <a:r>
              <a:rPr lang="en-US" sz="1200" b="0" i="1">
                <a:solidFill>
                  <a:srgbClr val="C00000"/>
                </a:solidFill>
                <a:effectLst/>
                <a:latin typeface="Consolas" panose="020B0609020204030204" pitchFamily="49" charset="0"/>
              </a:rPr>
              <a:t>&lt; X-XSS-Protection: 0</a:t>
            </a:r>
          </a:p>
          <a:p>
            <a:pPr algn="l"/>
            <a:r>
              <a:rPr lang="en-US" sz="1200" b="0" i="1">
                <a:solidFill>
                  <a:srgbClr val="C00000"/>
                </a:solidFill>
                <a:effectLst/>
                <a:latin typeface="Consolas" panose="020B0609020204030204" pitchFamily="49" charset="0"/>
              </a:rPr>
              <a:t>&lt; X-Frame-Options: SAMEORIGIN</a:t>
            </a:r>
            <a:endParaRPr lang="en-US" sz="1200" b="0">
              <a:solidFill>
                <a:srgbClr val="C00000"/>
              </a:solidFill>
              <a:effectLst/>
              <a:latin typeface="Consolas" panose="020B0609020204030204" pitchFamily="49" charset="0"/>
            </a:endParaRPr>
          </a:p>
        </p:txBody>
      </p:sp>
      <p:sp>
        <p:nvSpPr>
          <p:cNvPr id="22" name="Title 1">
            <a:extLst>
              <a:ext uri="{FF2B5EF4-FFF2-40B4-BE49-F238E27FC236}">
                <a16:creationId xmlns:a16="http://schemas.microsoft.com/office/drawing/2014/main" id="{CD4359CA-DDDA-4A85-B86C-6379E1A1A404}"/>
              </a:ext>
            </a:extLst>
          </p:cNvPr>
          <p:cNvSpPr txBox="1">
            <a:spLocks/>
          </p:cNvSpPr>
          <p:nvPr/>
        </p:nvSpPr>
        <p:spPr>
          <a:xfrm>
            <a:off x="10024217" y="3969167"/>
            <a:ext cx="2300243" cy="53286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1800" b="0">
                <a:solidFill>
                  <a:srgbClr val="004B87"/>
                </a:solidFill>
              </a:rPr>
              <a:t>blue</a:t>
            </a:r>
            <a:r>
              <a:rPr lang="en-US" sz="1800" b="0"/>
              <a:t> is the request</a:t>
            </a:r>
          </a:p>
          <a:p>
            <a:pPr algn="l"/>
            <a:r>
              <a:rPr lang="en-US" sz="1800" b="0">
                <a:solidFill>
                  <a:srgbClr val="C00000"/>
                </a:solidFill>
              </a:rPr>
              <a:t>red</a:t>
            </a:r>
            <a:r>
              <a:rPr lang="en-US" sz="1800" b="0"/>
              <a:t> is the response</a:t>
            </a:r>
          </a:p>
        </p:txBody>
      </p:sp>
      <p:sp>
        <p:nvSpPr>
          <p:cNvPr id="23" name="Title 1">
            <a:extLst>
              <a:ext uri="{FF2B5EF4-FFF2-40B4-BE49-F238E27FC236}">
                <a16:creationId xmlns:a16="http://schemas.microsoft.com/office/drawing/2014/main" id="{93FCD48E-D13B-4029-A5A4-EA8F3314B7ED}"/>
              </a:ext>
            </a:extLst>
          </p:cNvPr>
          <p:cNvSpPr txBox="1">
            <a:spLocks/>
          </p:cNvSpPr>
          <p:nvPr/>
        </p:nvSpPr>
        <p:spPr>
          <a:xfrm>
            <a:off x="5420884" y="2888615"/>
            <a:ext cx="2287424" cy="435699"/>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1200" b="0">
                <a:solidFill>
                  <a:schemeClr val="tx1">
                    <a:lumMod val="50000"/>
                  </a:schemeClr>
                </a:solidFill>
              </a:rPr>
              <a:t>Verb       Path      Version</a:t>
            </a:r>
          </a:p>
          <a:p>
            <a:pPr algn="l"/>
            <a:r>
              <a:rPr lang="en-US" sz="1200" b="0"/>
              <a:t>GET         /          HTTP/1.1</a:t>
            </a:r>
          </a:p>
        </p:txBody>
      </p:sp>
      <p:sp>
        <p:nvSpPr>
          <p:cNvPr id="25" name="Title 1">
            <a:extLst>
              <a:ext uri="{FF2B5EF4-FFF2-40B4-BE49-F238E27FC236}">
                <a16:creationId xmlns:a16="http://schemas.microsoft.com/office/drawing/2014/main" id="{A5664CA6-7CE6-402C-A260-72BBD5C5FCE9}"/>
              </a:ext>
            </a:extLst>
          </p:cNvPr>
          <p:cNvSpPr txBox="1">
            <a:spLocks/>
          </p:cNvSpPr>
          <p:nvPr/>
        </p:nvSpPr>
        <p:spPr>
          <a:xfrm>
            <a:off x="448655" y="1595240"/>
            <a:ext cx="7259653" cy="108151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1800" b="0"/>
              <a:t>It’s all text. </a:t>
            </a:r>
          </a:p>
          <a:p>
            <a:pPr algn="l"/>
            <a:endParaRPr lang="en-US" sz="1800" b="0"/>
          </a:p>
          <a:p>
            <a:pPr algn="l"/>
            <a:r>
              <a:rPr lang="en-US" sz="1800" b="0">
                <a:solidFill>
                  <a:srgbClr val="004B87"/>
                </a:solidFill>
              </a:rPr>
              <a:t>Browsers</a:t>
            </a:r>
            <a:r>
              <a:rPr lang="en-US" sz="1800" b="0"/>
              <a:t> make requests like the ones below. </a:t>
            </a:r>
          </a:p>
          <a:p>
            <a:pPr algn="l"/>
            <a:r>
              <a:rPr lang="en-US" sz="1800" b="0">
                <a:solidFill>
                  <a:srgbClr val="C00000"/>
                </a:solidFill>
              </a:rPr>
              <a:t>Servers</a:t>
            </a:r>
            <a:r>
              <a:rPr lang="en-US" sz="1800" b="0"/>
              <a:t> respond with structured text </a:t>
            </a:r>
            <a:r>
              <a:rPr lang="en-US" sz="1800" b="0">
                <a:solidFill>
                  <a:srgbClr val="C00000"/>
                </a:solidFill>
              </a:rPr>
              <a:t>HTML</a:t>
            </a:r>
            <a:r>
              <a:rPr lang="en-US" sz="1800" b="0"/>
              <a:t> (we’ll see that next)</a:t>
            </a:r>
          </a:p>
        </p:txBody>
      </p:sp>
    </p:spTree>
    <p:extLst>
      <p:ext uri="{BB962C8B-B14F-4D97-AF65-F5344CB8AC3E}">
        <p14:creationId xmlns:p14="http://schemas.microsoft.com/office/powerpoint/2010/main" val="1341185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6033" y="944715"/>
            <a:ext cx="6470948" cy="1759519"/>
          </a:xfrm>
        </p:spPr>
        <p:txBody>
          <a:bodyPr>
            <a:normAutofit fontScale="90000"/>
          </a:bodyPr>
          <a:lstStyle/>
          <a:p>
            <a:pPr algn="ctr"/>
            <a:r>
              <a:rPr lang="en-US"/>
              <a:t>Introduction to </a:t>
            </a:r>
            <a:br>
              <a:rPr lang="en-US"/>
            </a:br>
            <a:r>
              <a:rPr lang="en-US"/>
              <a:t>the Ruby programming language</a:t>
            </a:r>
            <a:endParaRPr lang="en-US" sz="2000"/>
          </a:p>
        </p:txBody>
      </p:sp>
      <p:sp>
        <p:nvSpPr>
          <p:cNvPr id="6" name="Slide Number Placeholder 5"/>
          <p:cNvSpPr>
            <a:spLocks noGrp="1"/>
          </p:cNvSpPr>
          <p:nvPr>
            <p:ph type="sldNum" sz="quarter" idx="12"/>
          </p:nvPr>
        </p:nvSpPr>
        <p:spPr>
          <a:xfrm>
            <a:off x="4724400" y="6356350"/>
            <a:ext cx="2743200" cy="365125"/>
          </a:xfrm>
        </p:spPr>
        <p:txBody>
          <a:bodyPr/>
          <a:lstStyle/>
          <a:p>
            <a:fld id="{07C1FFC2-478D-7440-ACF4-8CF0E46027E5}" type="slidenum">
              <a:rPr lang="en-US" smtClean="0"/>
              <a:pPr/>
              <a:t>2</a:t>
            </a:fld>
            <a:endParaRPr lang="en-US"/>
          </a:p>
        </p:txBody>
      </p:sp>
      <p:sp>
        <p:nvSpPr>
          <p:cNvPr id="7" name="Title 1">
            <a:extLst>
              <a:ext uri="{FF2B5EF4-FFF2-40B4-BE49-F238E27FC236}">
                <a16:creationId xmlns:a16="http://schemas.microsoft.com/office/drawing/2014/main" id="{5E708FB9-EFEE-4830-9B90-E936BC08B4FC}"/>
              </a:ext>
            </a:extLst>
          </p:cNvPr>
          <p:cNvSpPr txBox="1">
            <a:spLocks/>
          </p:cNvSpPr>
          <p:nvPr/>
        </p:nvSpPr>
        <p:spPr>
          <a:xfrm>
            <a:off x="5763236" y="3766443"/>
            <a:ext cx="5821959" cy="252530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3000" b="0">
                <a:solidFill>
                  <a:srgbClr val="004B87"/>
                </a:solidFill>
              </a:rPr>
              <a:t>The instructor should help you setup this tutorial from</a:t>
            </a:r>
          </a:p>
          <a:p>
            <a:pPr algn="l"/>
            <a:r>
              <a:rPr lang="en-US" sz="3000" b="0">
                <a:solidFill>
                  <a:srgbClr val="004B87"/>
                </a:solidFill>
              </a:rPr>
              <a:t> </a:t>
            </a:r>
            <a:r>
              <a:rPr lang="en-US" sz="3000" b="0">
                <a:solidFill>
                  <a:srgbClr val="C00000"/>
                </a:solidFill>
                <a:hlinkClick r:id="rId2">
                  <a:extLst>
                    <a:ext uri="{A12FA001-AC4F-418D-AE19-62706E023703}">
                      <ahyp:hlinkClr xmlns:ahyp="http://schemas.microsoft.com/office/drawing/2018/hyperlinkcolor" val="tx"/>
                    </a:ext>
                  </a:extLst>
                </a:hlinkClick>
              </a:rPr>
              <a:t>https://github.com/OSC/summer-institute-ruby-tutorials</a:t>
            </a:r>
            <a:r>
              <a:rPr lang="en-US" sz="3000" b="0">
                <a:solidFill>
                  <a:srgbClr val="C00000"/>
                </a:solidFill>
              </a:rPr>
              <a:t>  </a:t>
            </a:r>
          </a:p>
        </p:txBody>
      </p:sp>
      <p:pic>
        <p:nvPicPr>
          <p:cNvPr id="12" name="Graphic 11">
            <a:extLst>
              <a:ext uri="{FF2B5EF4-FFF2-40B4-BE49-F238E27FC236}">
                <a16:creationId xmlns:a16="http://schemas.microsoft.com/office/drawing/2014/main" id="{5D89AA5D-18D7-4D06-B51E-8CCF3054FD6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20058376">
            <a:off x="738249" y="984929"/>
            <a:ext cx="4718021" cy="4193796"/>
          </a:xfrm>
          <a:prstGeom prst="rect">
            <a:avLst/>
          </a:prstGeom>
        </p:spPr>
      </p:pic>
    </p:spTree>
    <p:extLst>
      <p:ext uri="{BB962C8B-B14F-4D97-AF65-F5344CB8AC3E}">
        <p14:creationId xmlns:p14="http://schemas.microsoft.com/office/powerpoint/2010/main" val="1873904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txBox="1">
            <a:spLocks/>
          </p:cNvSpPr>
          <p:nvPr/>
        </p:nvSpPr>
        <p:spPr>
          <a:xfrm>
            <a:off x="4724400" y="6356350"/>
            <a:ext cx="2743200" cy="365125"/>
          </a:xfrm>
          <a:prstGeom prst="rect">
            <a:avLst/>
          </a:prstGeom>
        </p:spPr>
        <p:txBody>
          <a:bodyPr/>
          <a:lstStyle>
            <a:defPPr>
              <a:defRPr lang="en-US"/>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7C1FFC2-478D-7440-ACF4-8CF0E46027E5}" type="slidenum">
              <a:rPr lang="en-US" smtClean="0"/>
              <a:pPr/>
              <a:t>20</a:t>
            </a:fld>
            <a:endParaRPr lang="en-US"/>
          </a:p>
        </p:txBody>
      </p:sp>
      <p:sp>
        <p:nvSpPr>
          <p:cNvPr id="8" name="Rectangle 7">
            <a:extLst>
              <a:ext uri="{FF2B5EF4-FFF2-40B4-BE49-F238E27FC236}">
                <a16:creationId xmlns:a16="http://schemas.microsoft.com/office/drawing/2014/main" id="{E4B69211-2F9F-4B41-AE65-1171395560DB}"/>
              </a:ext>
            </a:extLst>
          </p:cNvPr>
          <p:cNvSpPr/>
          <p:nvPr/>
        </p:nvSpPr>
        <p:spPr>
          <a:xfrm>
            <a:off x="0" y="0"/>
            <a:ext cx="12192000" cy="939567"/>
          </a:xfrm>
          <a:prstGeom prst="rect">
            <a:avLst/>
          </a:prstGeom>
          <a:solidFill>
            <a:srgbClr val="D5273B">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40484" y="0"/>
            <a:ext cx="9963195" cy="961585"/>
          </a:xfrm>
        </p:spPr>
        <p:txBody>
          <a:bodyPr anchor="ctr">
            <a:noAutofit/>
          </a:bodyPr>
          <a:lstStyle/>
          <a:p>
            <a:pPr algn="l"/>
            <a:r>
              <a:rPr lang="en-US" sz="4000" b="0"/>
              <a:t>The Web – HTML tags</a:t>
            </a:r>
          </a:p>
        </p:txBody>
      </p:sp>
      <p:sp>
        <p:nvSpPr>
          <p:cNvPr id="20" name="Title 1">
            <a:extLst>
              <a:ext uri="{FF2B5EF4-FFF2-40B4-BE49-F238E27FC236}">
                <a16:creationId xmlns:a16="http://schemas.microsoft.com/office/drawing/2014/main" id="{01D4A514-55B2-4795-8A52-82A1A2D8DA86}"/>
              </a:ext>
            </a:extLst>
          </p:cNvPr>
          <p:cNvSpPr txBox="1">
            <a:spLocks/>
          </p:cNvSpPr>
          <p:nvPr/>
        </p:nvSpPr>
        <p:spPr>
          <a:xfrm>
            <a:off x="146651" y="1105596"/>
            <a:ext cx="7102979" cy="346142"/>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1800" b="0">
                <a:solidFill>
                  <a:schemeClr val="tx1">
                    <a:lumMod val="50000"/>
                  </a:schemeClr>
                </a:solidFill>
              </a:rPr>
              <a:t>HTML</a:t>
            </a:r>
            <a:r>
              <a:rPr lang="en-US" sz="1800" b="0"/>
              <a:t> is the hypertext markup language.</a:t>
            </a:r>
          </a:p>
        </p:txBody>
      </p:sp>
      <p:sp>
        <p:nvSpPr>
          <p:cNvPr id="21" name="Title 1">
            <a:extLst>
              <a:ext uri="{FF2B5EF4-FFF2-40B4-BE49-F238E27FC236}">
                <a16:creationId xmlns:a16="http://schemas.microsoft.com/office/drawing/2014/main" id="{3FF10D30-1B43-4A02-89D2-BB34753D16B2}"/>
              </a:ext>
            </a:extLst>
          </p:cNvPr>
          <p:cNvSpPr txBox="1">
            <a:spLocks/>
          </p:cNvSpPr>
          <p:nvPr/>
        </p:nvSpPr>
        <p:spPr>
          <a:xfrm>
            <a:off x="240484" y="2015631"/>
            <a:ext cx="9252855" cy="1591635"/>
          </a:xfrm>
          <a:prstGeom prst="rect">
            <a:avLst/>
          </a:prstGeom>
          <a:solidFill>
            <a:schemeClr val="bg1"/>
          </a:solidFill>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1200" b="0" i="1">
                <a:solidFill>
                  <a:schemeClr val="tx1">
                    <a:lumMod val="50000"/>
                  </a:schemeClr>
                </a:solidFill>
                <a:effectLst/>
                <a:latin typeface="Consolas" panose="020B0609020204030204" pitchFamily="49" charset="0"/>
              </a:rPr>
              <a:t>&lt;!-- this is a comment. Browsers won’t render it --&gt;</a:t>
            </a:r>
          </a:p>
          <a:p>
            <a:pPr algn="l"/>
            <a:endParaRPr lang="en-US" sz="1200" b="0" i="1">
              <a:solidFill>
                <a:schemeClr val="tx1">
                  <a:lumMod val="50000"/>
                </a:schemeClr>
              </a:solidFill>
              <a:latin typeface="Consolas" panose="020B0609020204030204" pitchFamily="49" charset="0"/>
            </a:endParaRPr>
          </a:p>
          <a:p>
            <a:pPr algn="l"/>
            <a:r>
              <a:rPr lang="en-US" sz="1200" b="0" i="1">
                <a:solidFill>
                  <a:schemeClr val="tx1">
                    <a:lumMod val="50000"/>
                  </a:schemeClr>
                </a:solidFill>
                <a:effectLst/>
                <a:latin typeface="Consolas" panose="020B0609020204030204" pitchFamily="49" charset="0"/>
              </a:rPr>
              <a:t>&lt;parent&gt;  </a:t>
            </a:r>
          </a:p>
          <a:p>
            <a:pPr algn="l"/>
            <a:r>
              <a:rPr lang="en-US" sz="1200" b="0" i="1">
                <a:solidFill>
                  <a:srgbClr val="0070C0"/>
                </a:solidFill>
                <a:latin typeface="Consolas" panose="020B0609020204030204" pitchFamily="49" charset="0"/>
              </a:rPr>
              <a:t>  &lt;child&gt;</a:t>
            </a:r>
          </a:p>
          <a:p>
            <a:pPr algn="l"/>
            <a:r>
              <a:rPr lang="en-US" sz="1200" b="0" i="1">
                <a:solidFill>
                  <a:srgbClr val="0070C0"/>
                </a:solidFill>
                <a:latin typeface="Consolas" panose="020B0609020204030204" pitchFamily="49" charset="0"/>
              </a:rPr>
              <a:t>    </a:t>
            </a:r>
            <a:r>
              <a:rPr lang="en-US" sz="1200" b="0" i="1">
                <a:solidFill>
                  <a:srgbClr val="C00000"/>
                </a:solidFill>
                <a:latin typeface="Consolas" panose="020B0609020204030204" pitchFamily="49" charset="0"/>
              </a:rPr>
              <a:t>&lt;grandchild&gt;</a:t>
            </a:r>
            <a:r>
              <a:rPr lang="en-US" sz="1200" b="0" i="1">
                <a:solidFill>
                  <a:srgbClr val="7030A0"/>
                </a:solidFill>
                <a:latin typeface="Consolas" panose="020B0609020204030204" pitchFamily="49" charset="0"/>
              </a:rPr>
              <a:t>Here is some text</a:t>
            </a:r>
            <a:r>
              <a:rPr lang="en-US" sz="1200" b="0" i="1">
                <a:solidFill>
                  <a:srgbClr val="C00000"/>
                </a:solidFill>
                <a:latin typeface="Consolas" panose="020B0609020204030204" pitchFamily="49" charset="0"/>
              </a:rPr>
              <a:t>&lt;/grandchild&gt; </a:t>
            </a:r>
            <a:r>
              <a:rPr lang="en-US" sz="1200" b="0" i="1">
                <a:solidFill>
                  <a:schemeClr val="tx1">
                    <a:lumMod val="50000"/>
                  </a:schemeClr>
                </a:solidFill>
                <a:effectLst/>
                <a:latin typeface="Consolas" panose="020B0609020204030204" pitchFamily="49" charset="0"/>
              </a:rPr>
              <a:t>&lt;!-- this would be visible text in a web browser --&gt;</a:t>
            </a:r>
            <a:endParaRPr lang="en-US" sz="1200" i="1">
              <a:solidFill>
                <a:srgbClr val="C00000"/>
              </a:solidFill>
              <a:latin typeface="Consolas" panose="020B0609020204030204" pitchFamily="49" charset="0"/>
            </a:endParaRPr>
          </a:p>
          <a:p>
            <a:pPr algn="l"/>
            <a:r>
              <a:rPr lang="en-US" sz="1200" b="0" i="1">
                <a:solidFill>
                  <a:srgbClr val="0070C0"/>
                </a:solidFill>
                <a:latin typeface="Consolas" panose="020B0609020204030204" pitchFamily="49" charset="0"/>
              </a:rPr>
              <a:t>  &lt;/child&gt;</a:t>
            </a:r>
          </a:p>
          <a:p>
            <a:pPr algn="l"/>
            <a:r>
              <a:rPr lang="en-US" sz="1200" b="0" i="1">
                <a:solidFill>
                  <a:schemeClr val="tx2">
                    <a:lumMod val="50000"/>
                  </a:schemeClr>
                </a:solidFill>
                <a:effectLst/>
                <a:latin typeface="Consolas" panose="020B0609020204030204" pitchFamily="49" charset="0"/>
              </a:rPr>
              <a:t>&lt;/parent&gt;  </a:t>
            </a:r>
            <a:r>
              <a:rPr lang="en-US" sz="1200" b="0" i="1">
                <a:solidFill>
                  <a:schemeClr val="tx1">
                    <a:lumMod val="50000"/>
                  </a:schemeClr>
                </a:solidFill>
                <a:effectLst/>
                <a:latin typeface="Consolas" panose="020B0609020204030204" pitchFamily="49" charset="0"/>
              </a:rPr>
              <a:t>&lt;!-- </a:t>
            </a:r>
            <a:r>
              <a:rPr lang="en-US" sz="1200" b="0" i="1" err="1">
                <a:solidFill>
                  <a:schemeClr val="tx1">
                    <a:lumMod val="50000"/>
                  </a:schemeClr>
                </a:solidFill>
                <a:effectLst/>
                <a:latin typeface="Consolas" panose="020B0609020204030204" pitchFamily="49" charset="0"/>
              </a:rPr>
              <a:t>elemnts</a:t>
            </a:r>
            <a:r>
              <a:rPr lang="en-US" sz="1200" b="0" i="1">
                <a:solidFill>
                  <a:schemeClr val="tx1">
                    <a:lumMod val="50000"/>
                  </a:schemeClr>
                </a:solidFill>
                <a:effectLst/>
                <a:latin typeface="Consolas" panose="020B0609020204030204" pitchFamily="49" charset="0"/>
              </a:rPr>
              <a:t> end with / --&gt;</a:t>
            </a:r>
          </a:p>
          <a:p>
            <a:pPr algn="l"/>
            <a:endParaRPr lang="en-US" sz="1200" b="0">
              <a:solidFill>
                <a:schemeClr val="tx2">
                  <a:lumMod val="50000"/>
                </a:schemeClr>
              </a:solidFill>
              <a:effectLst/>
              <a:latin typeface="Consolas" panose="020B0609020204030204" pitchFamily="49" charset="0"/>
            </a:endParaRPr>
          </a:p>
        </p:txBody>
      </p:sp>
      <p:sp>
        <p:nvSpPr>
          <p:cNvPr id="11" name="Title 1">
            <a:extLst>
              <a:ext uri="{FF2B5EF4-FFF2-40B4-BE49-F238E27FC236}">
                <a16:creationId xmlns:a16="http://schemas.microsoft.com/office/drawing/2014/main" id="{5CE816F0-7961-4417-8D7D-4E1F04B3B4E8}"/>
              </a:ext>
            </a:extLst>
          </p:cNvPr>
          <p:cNvSpPr txBox="1">
            <a:spLocks/>
          </p:cNvSpPr>
          <p:nvPr/>
        </p:nvSpPr>
        <p:spPr>
          <a:xfrm>
            <a:off x="146651" y="1622051"/>
            <a:ext cx="12118053" cy="32568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1800" b="0">
                <a:solidFill>
                  <a:schemeClr val="tx1">
                    <a:lumMod val="50000"/>
                  </a:schemeClr>
                </a:solidFill>
              </a:rPr>
              <a:t>Tags </a:t>
            </a:r>
            <a:r>
              <a:rPr lang="en-US" sz="1800" b="0"/>
              <a:t>encapsulate other tags and/or text. Parent, child and grandchild are all tags in this example.</a:t>
            </a:r>
          </a:p>
        </p:txBody>
      </p:sp>
      <p:sp>
        <p:nvSpPr>
          <p:cNvPr id="9" name="Title 1">
            <a:extLst>
              <a:ext uri="{FF2B5EF4-FFF2-40B4-BE49-F238E27FC236}">
                <a16:creationId xmlns:a16="http://schemas.microsoft.com/office/drawing/2014/main" id="{2C05EDE6-9CA9-49F9-A807-FBDC853B37C5}"/>
              </a:ext>
            </a:extLst>
          </p:cNvPr>
          <p:cNvSpPr txBox="1">
            <a:spLocks/>
          </p:cNvSpPr>
          <p:nvPr/>
        </p:nvSpPr>
        <p:spPr>
          <a:xfrm>
            <a:off x="240484" y="4055554"/>
            <a:ext cx="3425505" cy="1591635"/>
          </a:xfrm>
          <a:prstGeom prst="rect">
            <a:avLst/>
          </a:prstGeom>
          <a:solidFill>
            <a:schemeClr val="bg1"/>
          </a:solidFill>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1200" b="0" i="1">
                <a:solidFill>
                  <a:schemeClr val="tx1">
                    <a:lumMod val="50000"/>
                  </a:schemeClr>
                </a:solidFill>
                <a:effectLst/>
                <a:latin typeface="Consolas" panose="020B0609020204030204" pitchFamily="49" charset="0"/>
              </a:rPr>
              <a:t>&lt;html&gt;</a:t>
            </a:r>
          </a:p>
          <a:p>
            <a:pPr algn="l"/>
            <a:r>
              <a:rPr lang="en-US" sz="1200" b="0" i="1">
                <a:solidFill>
                  <a:schemeClr val="tx1">
                    <a:lumMod val="50000"/>
                  </a:schemeClr>
                </a:solidFill>
                <a:effectLst/>
                <a:latin typeface="Consolas" panose="020B0609020204030204" pitchFamily="49" charset="0"/>
              </a:rPr>
              <a:t>  &lt;head&gt;&lt;/head&gt;</a:t>
            </a:r>
          </a:p>
          <a:p>
            <a:pPr algn="l"/>
            <a:endParaRPr lang="en-US" sz="1200" b="0" i="1">
              <a:solidFill>
                <a:schemeClr val="tx1">
                  <a:lumMod val="50000"/>
                </a:schemeClr>
              </a:solidFill>
              <a:latin typeface="Consolas" panose="020B0609020204030204" pitchFamily="49" charset="0"/>
            </a:endParaRPr>
          </a:p>
          <a:p>
            <a:pPr algn="l"/>
            <a:r>
              <a:rPr lang="en-US" sz="1200" b="0" i="1">
                <a:solidFill>
                  <a:schemeClr val="tx1">
                    <a:lumMod val="50000"/>
                  </a:schemeClr>
                </a:solidFill>
                <a:effectLst/>
                <a:latin typeface="Consolas" panose="020B0609020204030204" pitchFamily="49" charset="0"/>
              </a:rPr>
              <a:t>  &lt;body&gt;</a:t>
            </a:r>
          </a:p>
          <a:p>
            <a:pPr algn="l"/>
            <a:r>
              <a:rPr lang="en-US" sz="1200" b="0" i="1">
                <a:solidFill>
                  <a:schemeClr val="tx1">
                    <a:lumMod val="50000"/>
                  </a:schemeClr>
                </a:solidFill>
                <a:latin typeface="Consolas" panose="020B0609020204030204" pitchFamily="49" charset="0"/>
              </a:rPr>
              <a:t>    &lt;p&gt;I’m a paragraph.&lt;/p&gt;</a:t>
            </a:r>
            <a:endParaRPr lang="en-US" sz="1200" b="0" i="1">
              <a:solidFill>
                <a:schemeClr val="tx1">
                  <a:lumMod val="50000"/>
                </a:schemeClr>
              </a:solidFill>
              <a:effectLst/>
              <a:latin typeface="Consolas" panose="020B0609020204030204" pitchFamily="49" charset="0"/>
            </a:endParaRPr>
          </a:p>
          <a:p>
            <a:pPr algn="l"/>
            <a:r>
              <a:rPr lang="en-US" sz="1200" b="0" i="1">
                <a:solidFill>
                  <a:schemeClr val="tx1">
                    <a:lumMod val="50000"/>
                  </a:schemeClr>
                </a:solidFill>
                <a:latin typeface="Consolas" panose="020B0609020204030204" pitchFamily="49" charset="0"/>
              </a:rPr>
              <a:t>    &lt;form&gt;I’m a form for input.&lt;/form&gt;</a:t>
            </a:r>
          </a:p>
          <a:p>
            <a:pPr algn="l"/>
            <a:r>
              <a:rPr lang="en-US" sz="1200" b="0" i="1">
                <a:solidFill>
                  <a:schemeClr val="tx1">
                    <a:lumMod val="50000"/>
                  </a:schemeClr>
                </a:solidFill>
                <a:latin typeface="Consolas" panose="020B0609020204030204" pitchFamily="49" charset="0"/>
              </a:rPr>
              <a:t>    &lt;div&gt;</a:t>
            </a:r>
            <a:r>
              <a:rPr lang="en-US" sz="1200" b="0" i="1" err="1">
                <a:solidFill>
                  <a:schemeClr val="tx1">
                    <a:lumMod val="50000"/>
                  </a:schemeClr>
                </a:solidFill>
                <a:latin typeface="Consolas" panose="020B0609020204030204" pitchFamily="49" charset="0"/>
              </a:rPr>
              <a:t>Divs</a:t>
            </a:r>
            <a:r>
              <a:rPr lang="en-US" sz="1200" b="0" i="1">
                <a:solidFill>
                  <a:schemeClr val="tx1">
                    <a:lumMod val="50000"/>
                  </a:schemeClr>
                </a:solidFill>
                <a:latin typeface="Consolas" panose="020B0609020204030204" pitchFamily="49" charset="0"/>
              </a:rPr>
              <a:t> are generic.&lt;/div&gt;</a:t>
            </a:r>
            <a:endParaRPr lang="en-US" sz="1200" b="0" i="1">
              <a:solidFill>
                <a:schemeClr val="tx1">
                  <a:lumMod val="50000"/>
                </a:schemeClr>
              </a:solidFill>
              <a:effectLst/>
              <a:latin typeface="Consolas" panose="020B0609020204030204" pitchFamily="49" charset="0"/>
            </a:endParaRPr>
          </a:p>
          <a:p>
            <a:pPr algn="l"/>
            <a:r>
              <a:rPr lang="en-US" sz="1200" b="0" i="1">
                <a:solidFill>
                  <a:schemeClr val="tx1">
                    <a:lumMod val="50000"/>
                  </a:schemeClr>
                </a:solidFill>
                <a:effectLst/>
                <a:latin typeface="Consolas" panose="020B0609020204030204" pitchFamily="49" charset="0"/>
              </a:rPr>
              <a:t>  &lt;/body&gt;</a:t>
            </a:r>
            <a:endParaRPr lang="en-US" sz="1200" b="0">
              <a:solidFill>
                <a:schemeClr val="tx2">
                  <a:lumMod val="50000"/>
                </a:schemeClr>
              </a:solidFill>
              <a:latin typeface="Consolas" panose="020B0609020204030204" pitchFamily="49" charset="0"/>
            </a:endParaRPr>
          </a:p>
          <a:p>
            <a:pPr algn="l"/>
            <a:r>
              <a:rPr lang="en-US" sz="1200" b="0" i="1">
                <a:solidFill>
                  <a:schemeClr val="tx1">
                    <a:lumMod val="50000"/>
                  </a:schemeClr>
                </a:solidFill>
                <a:effectLst/>
                <a:latin typeface="Consolas" panose="020B0609020204030204" pitchFamily="49" charset="0"/>
              </a:rPr>
              <a:t>&lt;/html&gt;</a:t>
            </a:r>
          </a:p>
          <a:p>
            <a:pPr algn="l"/>
            <a:endParaRPr lang="en-US" sz="1200" b="0">
              <a:solidFill>
                <a:schemeClr val="tx2">
                  <a:lumMod val="50000"/>
                </a:schemeClr>
              </a:solidFill>
              <a:effectLst/>
              <a:latin typeface="Consolas" panose="020B0609020204030204" pitchFamily="49" charset="0"/>
            </a:endParaRPr>
          </a:p>
        </p:txBody>
      </p:sp>
      <p:sp>
        <p:nvSpPr>
          <p:cNvPr id="10" name="Title 1">
            <a:extLst>
              <a:ext uri="{FF2B5EF4-FFF2-40B4-BE49-F238E27FC236}">
                <a16:creationId xmlns:a16="http://schemas.microsoft.com/office/drawing/2014/main" id="{5644DF1B-D5DE-4564-9CA4-1DD4C808433F}"/>
              </a:ext>
            </a:extLst>
          </p:cNvPr>
          <p:cNvSpPr txBox="1">
            <a:spLocks/>
          </p:cNvSpPr>
          <p:nvPr/>
        </p:nvSpPr>
        <p:spPr>
          <a:xfrm>
            <a:off x="3939873" y="3825600"/>
            <a:ext cx="8176626" cy="2306752"/>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1800" b="0">
                <a:solidFill>
                  <a:schemeClr val="tx1">
                    <a:lumMod val="50000"/>
                  </a:schemeClr>
                </a:solidFill>
              </a:rPr>
              <a:t>html </a:t>
            </a:r>
            <a:r>
              <a:rPr lang="en-US" sz="1800" b="0"/>
              <a:t>is the main tag</a:t>
            </a:r>
          </a:p>
          <a:p>
            <a:pPr algn="l"/>
            <a:r>
              <a:rPr lang="en-US" sz="1800" b="0">
                <a:solidFill>
                  <a:schemeClr val="tx1">
                    <a:lumMod val="50000"/>
                  </a:schemeClr>
                </a:solidFill>
              </a:rPr>
              <a:t>head </a:t>
            </a:r>
            <a:r>
              <a:rPr lang="en-US" sz="1800" b="0"/>
              <a:t>and</a:t>
            </a:r>
            <a:r>
              <a:rPr lang="en-US" sz="1800" b="0">
                <a:solidFill>
                  <a:schemeClr val="tx1">
                    <a:lumMod val="50000"/>
                  </a:schemeClr>
                </a:solidFill>
              </a:rPr>
              <a:t> body </a:t>
            </a:r>
            <a:r>
              <a:rPr lang="en-US" sz="1800" b="0"/>
              <a:t>are also main components</a:t>
            </a:r>
          </a:p>
          <a:p>
            <a:pPr algn="l"/>
            <a:endParaRPr lang="en-US" sz="1800" b="0"/>
          </a:p>
          <a:p>
            <a:pPr algn="l"/>
            <a:r>
              <a:rPr lang="en-US" sz="1800" b="0">
                <a:solidFill>
                  <a:schemeClr val="tx1">
                    <a:lumMod val="50000"/>
                  </a:schemeClr>
                </a:solidFill>
              </a:rPr>
              <a:t>form</a:t>
            </a:r>
            <a:r>
              <a:rPr lang="en-US" sz="1800" b="0"/>
              <a:t>s are used to submit things to a server (press enter to login or search)</a:t>
            </a:r>
          </a:p>
          <a:p>
            <a:pPr algn="l"/>
            <a:r>
              <a:rPr lang="en-US" sz="1800" b="0">
                <a:solidFill>
                  <a:schemeClr val="tx1">
                    <a:lumMod val="50000"/>
                  </a:schemeClr>
                </a:solidFill>
              </a:rPr>
              <a:t>p </a:t>
            </a:r>
            <a:r>
              <a:rPr lang="en-US" sz="1800" b="0"/>
              <a:t>is used for new</a:t>
            </a:r>
            <a:r>
              <a:rPr lang="en-US" sz="1800" b="0">
                <a:solidFill>
                  <a:schemeClr val="tx1">
                    <a:lumMod val="50000"/>
                  </a:schemeClr>
                </a:solidFill>
              </a:rPr>
              <a:t> </a:t>
            </a:r>
            <a:r>
              <a:rPr lang="en-US" sz="1800" b="0"/>
              <a:t>paragraphs.</a:t>
            </a:r>
          </a:p>
          <a:p>
            <a:pPr algn="l"/>
            <a:r>
              <a:rPr lang="en-US" sz="1800" b="0" err="1">
                <a:solidFill>
                  <a:schemeClr val="tx1">
                    <a:lumMod val="50000"/>
                  </a:schemeClr>
                </a:solidFill>
              </a:rPr>
              <a:t>div</a:t>
            </a:r>
            <a:r>
              <a:rPr lang="en-US" sz="1800" b="0" err="1"/>
              <a:t>s</a:t>
            </a:r>
            <a:r>
              <a:rPr lang="en-US" sz="1800" b="0">
                <a:solidFill>
                  <a:schemeClr val="tx1">
                    <a:lumMod val="50000"/>
                  </a:schemeClr>
                </a:solidFill>
              </a:rPr>
              <a:t> </a:t>
            </a:r>
            <a:r>
              <a:rPr lang="en-US" sz="1800" b="0"/>
              <a:t>are generic containers. They’re usually parents to other tags.</a:t>
            </a:r>
          </a:p>
          <a:p>
            <a:pPr algn="l"/>
            <a:endParaRPr lang="en-US" sz="1800" b="0"/>
          </a:p>
          <a:p>
            <a:pPr algn="l"/>
            <a:endParaRPr lang="en-US" sz="1800" b="0"/>
          </a:p>
          <a:p>
            <a:pPr algn="l"/>
            <a:r>
              <a:rPr lang="en-US" sz="1800" b="0"/>
              <a:t>And lots more at https://developer.mozilla.org/en-US/docs/Web/HTML/Element</a:t>
            </a:r>
          </a:p>
          <a:p>
            <a:pPr algn="l"/>
            <a:endParaRPr lang="en-US" sz="1800" b="0"/>
          </a:p>
          <a:p>
            <a:pPr algn="l"/>
            <a:endParaRPr lang="en-US" sz="1800" b="0"/>
          </a:p>
        </p:txBody>
      </p:sp>
    </p:spTree>
    <p:extLst>
      <p:ext uri="{BB962C8B-B14F-4D97-AF65-F5344CB8AC3E}">
        <p14:creationId xmlns:p14="http://schemas.microsoft.com/office/powerpoint/2010/main" val="3842306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txBox="1">
            <a:spLocks/>
          </p:cNvSpPr>
          <p:nvPr/>
        </p:nvSpPr>
        <p:spPr>
          <a:xfrm>
            <a:off x="4724400" y="6356350"/>
            <a:ext cx="2743200" cy="365125"/>
          </a:xfrm>
          <a:prstGeom prst="rect">
            <a:avLst/>
          </a:prstGeom>
        </p:spPr>
        <p:txBody>
          <a:bodyPr/>
          <a:lstStyle>
            <a:defPPr>
              <a:defRPr lang="en-US"/>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7C1FFC2-478D-7440-ACF4-8CF0E46027E5}" type="slidenum">
              <a:rPr lang="en-US" smtClean="0"/>
              <a:pPr/>
              <a:t>21</a:t>
            </a:fld>
            <a:endParaRPr lang="en-US"/>
          </a:p>
        </p:txBody>
      </p:sp>
      <p:sp>
        <p:nvSpPr>
          <p:cNvPr id="8" name="Rectangle 7">
            <a:extLst>
              <a:ext uri="{FF2B5EF4-FFF2-40B4-BE49-F238E27FC236}">
                <a16:creationId xmlns:a16="http://schemas.microsoft.com/office/drawing/2014/main" id="{E4B69211-2F9F-4B41-AE65-1171395560DB}"/>
              </a:ext>
            </a:extLst>
          </p:cNvPr>
          <p:cNvSpPr/>
          <p:nvPr/>
        </p:nvSpPr>
        <p:spPr>
          <a:xfrm>
            <a:off x="0" y="0"/>
            <a:ext cx="12192000" cy="939567"/>
          </a:xfrm>
          <a:prstGeom prst="rect">
            <a:avLst/>
          </a:prstGeom>
          <a:solidFill>
            <a:srgbClr val="D5273B">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40484" y="0"/>
            <a:ext cx="9963195" cy="961585"/>
          </a:xfrm>
        </p:spPr>
        <p:txBody>
          <a:bodyPr anchor="ctr">
            <a:noAutofit/>
          </a:bodyPr>
          <a:lstStyle/>
          <a:p>
            <a:pPr algn="l"/>
            <a:r>
              <a:rPr lang="en-US" sz="4000" b="0"/>
              <a:t>The Web – Google’s HTML</a:t>
            </a:r>
          </a:p>
        </p:txBody>
      </p:sp>
      <p:pic>
        <p:nvPicPr>
          <p:cNvPr id="4" name="Picture 3">
            <a:extLst>
              <a:ext uri="{FF2B5EF4-FFF2-40B4-BE49-F238E27FC236}">
                <a16:creationId xmlns:a16="http://schemas.microsoft.com/office/drawing/2014/main" id="{A64A0539-A597-48D0-98D0-351E0014BA1C}"/>
              </a:ext>
            </a:extLst>
          </p:cNvPr>
          <p:cNvPicPr>
            <a:picLocks noChangeAspect="1"/>
          </p:cNvPicPr>
          <p:nvPr/>
        </p:nvPicPr>
        <p:blipFill>
          <a:blip r:embed="rId3"/>
          <a:stretch>
            <a:fillRect/>
          </a:stretch>
        </p:blipFill>
        <p:spPr>
          <a:xfrm>
            <a:off x="383097" y="1271609"/>
            <a:ext cx="11208854" cy="4788759"/>
          </a:xfrm>
          <a:prstGeom prst="rect">
            <a:avLst/>
          </a:prstGeom>
        </p:spPr>
      </p:pic>
    </p:spTree>
    <p:extLst>
      <p:ext uri="{BB962C8B-B14F-4D97-AF65-F5344CB8AC3E}">
        <p14:creationId xmlns:p14="http://schemas.microsoft.com/office/powerpoint/2010/main" val="2155840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txBox="1">
            <a:spLocks/>
          </p:cNvSpPr>
          <p:nvPr/>
        </p:nvSpPr>
        <p:spPr>
          <a:xfrm>
            <a:off x="4724400" y="6356350"/>
            <a:ext cx="2743200" cy="365125"/>
          </a:xfrm>
          <a:prstGeom prst="rect">
            <a:avLst/>
          </a:prstGeom>
        </p:spPr>
        <p:txBody>
          <a:bodyPr/>
          <a:lstStyle>
            <a:defPPr>
              <a:defRPr lang="en-US"/>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7C1FFC2-478D-7440-ACF4-8CF0E46027E5}" type="slidenum">
              <a:rPr lang="en-US" smtClean="0"/>
              <a:pPr/>
              <a:t>22</a:t>
            </a:fld>
            <a:endParaRPr lang="en-US"/>
          </a:p>
        </p:txBody>
      </p:sp>
      <p:sp>
        <p:nvSpPr>
          <p:cNvPr id="8" name="Rectangle 7">
            <a:extLst>
              <a:ext uri="{FF2B5EF4-FFF2-40B4-BE49-F238E27FC236}">
                <a16:creationId xmlns:a16="http://schemas.microsoft.com/office/drawing/2014/main" id="{E4B69211-2F9F-4B41-AE65-1171395560DB}"/>
              </a:ext>
            </a:extLst>
          </p:cNvPr>
          <p:cNvSpPr/>
          <p:nvPr/>
        </p:nvSpPr>
        <p:spPr>
          <a:xfrm>
            <a:off x="0" y="0"/>
            <a:ext cx="12192000" cy="939567"/>
          </a:xfrm>
          <a:prstGeom prst="rect">
            <a:avLst/>
          </a:prstGeom>
          <a:solidFill>
            <a:srgbClr val="D5273B">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40484" y="0"/>
            <a:ext cx="9963195" cy="961585"/>
          </a:xfrm>
        </p:spPr>
        <p:txBody>
          <a:bodyPr anchor="ctr">
            <a:noAutofit/>
          </a:bodyPr>
          <a:lstStyle/>
          <a:p>
            <a:pPr algn="l"/>
            <a:r>
              <a:rPr lang="en-US" sz="4000" b="0"/>
              <a:t>The Web – HTML &amp; CSS</a:t>
            </a:r>
          </a:p>
        </p:txBody>
      </p:sp>
      <p:sp>
        <p:nvSpPr>
          <p:cNvPr id="20" name="Title 1">
            <a:extLst>
              <a:ext uri="{FF2B5EF4-FFF2-40B4-BE49-F238E27FC236}">
                <a16:creationId xmlns:a16="http://schemas.microsoft.com/office/drawing/2014/main" id="{01D4A514-55B2-4795-8A52-82A1A2D8DA86}"/>
              </a:ext>
            </a:extLst>
          </p:cNvPr>
          <p:cNvSpPr txBox="1">
            <a:spLocks/>
          </p:cNvSpPr>
          <p:nvPr/>
        </p:nvSpPr>
        <p:spPr>
          <a:xfrm>
            <a:off x="146651" y="1105595"/>
            <a:ext cx="11388211" cy="55542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1800" b="0"/>
              <a:t>HTML tags have </a:t>
            </a:r>
            <a:r>
              <a:rPr lang="en-US" sz="1800" b="0">
                <a:solidFill>
                  <a:schemeClr val="tx1">
                    <a:lumMod val="50000"/>
                  </a:schemeClr>
                </a:solidFill>
              </a:rPr>
              <a:t>attributes</a:t>
            </a:r>
            <a:r>
              <a:rPr lang="en-US" sz="1800" b="0"/>
              <a:t>.  Notably, </a:t>
            </a:r>
            <a:r>
              <a:rPr lang="en-US" sz="1800" b="0">
                <a:solidFill>
                  <a:schemeClr val="tx1">
                    <a:lumMod val="50000"/>
                  </a:schemeClr>
                </a:solidFill>
              </a:rPr>
              <a:t>class</a:t>
            </a:r>
            <a:r>
              <a:rPr lang="en-US" sz="1800" b="0"/>
              <a:t> which allows you to change the style of an element and </a:t>
            </a:r>
            <a:r>
              <a:rPr lang="en-US" sz="1800" b="0" err="1">
                <a:solidFill>
                  <a:schemeClr val="tx1">
                    <a:lumMod val="50000"/>
                  </a:schemeClr>
                </a:solidFill>
              </a:rPr>
              <a:t>href</a:t>
            </a:r>
            <a:endParaRPr lang="en-US" sz="1800" b="0">
              <a:solidFill>
                <a:schemeClr val="tx1">
                  <a:lumMod val="50000"/>
                </a:schemeClr>
              </a:solidFill>
            </a:endParaRPr>
          </a:p>
          <a:p>
            <a:pPr algn="l"/>
            <a:r>
              <a:rPr lang="en-US" sz="1800" b="0"/>
              <a:t>which is tells the browser where to navigate to.</a:t>
            </a:r>
          </a:p>
        </p:txBody>
      </p:sp>
      <p:sp>
        <p:nvSpPr>
          <p:cNvPr id="9" name="Title 1">
            <a:extLst>
              <a:ext uri="{FF2B5EF4-FFF2-40B4-BE49-F238E27FC236}">
                <a16:creationId xmlns:a16="http://schemas.microsoft.com/office/drawing/2014/main" id="{2C05EDE6-9CA9-49F9-A807-FBDC853B37C5}"/>
              </a:ext>
            </a:extLst>
          </p:cNvPr>
          <p:cNvSpPr txBox="1">
            <a:spLocks/>
          </p:cNvSpPr>
          <p:nvPr/>
        </p:nvSpPr>
        <p:spPr>
          <a:xfrm>
            <a:off x="146650" y="2193197"/>
            <a:ext cx="7512499" cy="4366993"/>
          </a:xfrm>
          <a:prstGeom prst="rect">
            <a:avLst/>
          </a:prstGeom>
          <a:solidFill>
            <a:schemeClr val="bg1"/>
          </a:solidFill>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800" b="0">
                <a:solidFill>
                  <a:srgbClr val="93A1A1"/>
                </a:solidFill>
                <a:effectLst/>
                <a:latin typeface="Consolas" panose="020B0609020204030204" pitchFamily="49" charset="0"/>
              </a:rPr>
              <a:t>&lt;!</a:t>
            </a:r>
            <a:r>
              <a:rPr lang="en-US" sz="800" b="0">
                <a:solidFill>
                  <a:srgbClr val="268BD2"/>
                </a:solidFill>
                <a:effectLst/>
                <a:latin typeface="Consolas" panose="020B0609020204030204" pitchFamily="49" charset="0"/>
              </a:rPr>
              <a:t>DOCTYPE</a:t>
            </a:r>
            <a:r>
              <a:rPr lang="en-US" sz="800" b="0">
                <a:solidFill>
                  <a:srgbClr val="333333"/>
                </a:solidFill>
                <a:effectLst/>
                <a:latin typeface="Consolas" panose="020B0609020204030204" pitchFamily="49" charset="0"/>
              </a:rPr>
              <a:t> </a:t>
            </a:r>
            <a:r>
              <a:rPr lang="en-US" sz="800" b="0">
                <a:solidFill>
                  <a:srgbClr val="93A1A1"/>
                </a:solidFill>
                <a:effectLst/>
                <a:latin typeface="Consolas" panose="020B0609020204030204" pitchFamily="49" charset="0"/>
              </a:rPr>
              <a:t>html&gt;</a:t>
            </a:r>
            <a:endParaRPr lang="en-US" sz="800" b="0">
              <a:solidFill>
                <a:srgbClr val="333333"/>
              </a:solidFill>
              <a:effectLst/>
              <a:latin typeface="Consolas" panose="020B0609020204030204" pitchFamily="49" charset="0"/>
            </a:endParaRPr>
          </a:p>
          <a:p>
            <a:pPr algn="l"/>
            <a:r>
              <a:rPr lang="en-US" sz="800" b="0">
                <a:solidFill>
                  <a:srgbClr val="93A1A1"/>
                </a:solidFill>
                <a:effectLst/>
                <a:latin typeface="Consolas" panose="020B0609020204030204" pitchFamily="49" charset="0"/>
              </a:rPr>
              <a:t>&lt;</a:t>
            </a:r>
            <a:r>
              <a:rPr lang="en-US" sz="800" b="0">
                <a:solidFill>
                  <a:srgbClr val="268BD2"/>
                </a:solidFill>
                <a:effectLst/>
                <a:latin typeface="Consolas" panose="020B0609020204030204" pitchFamily="49" charset="0"/>
              </a:rPr>
              <a:t>html</a:t>
            </a:r>
            <a:r>
              <a:rPr lang="en-US" sz="800" b="0">
                <a:solidFill>
                  <a:srgbClr val="333333"/>
                </a:solidFill>
                <a:effectLst/>
                <a:latin typeface="Consolas" panose="020B0609020204030204" pitchFamily="49" charset="0"/>
              </a:rPr>
              <a:t> </a:t>
            </a:r>
            <a:r>
              <a:rPr lang="en-US" sz="800" b="0">
                <a:solidFill>
                  <a:srgbClr val="93A1A1"/>
                </a:solidFill>
                <a:effectLst/>
                <a:latin typeface="Consolas" panose="020B0609020204030204" pitchFamily="49" charset="0"/>
              </a:rPr>
              <a:t>lang</a:t>
            </a:r>
            <a:r>
              <a:rPr lang="en-US" sz="800" b="0">
                <a:solidFill>
                  <a:srgbClr val="333333"/>
                </a:solidFill>
                <a:effectLst/>
                <a:latin typeface="Consolas" panose="020B0609020204030204" pitchFamily="49" charset="0"/>
              </a:rPr>
              <a:t>=</a:t>
            </a:r>
            <a:r>
              <a:rPr lang="en-US" sz="800" b="0">
                <a:solidFill>
                  <a:srgbClr val="2AA198"/>
                </a:solidFill>
                <a:effectLst/>
                <a:latin typeface="Consolas" panose="020B0609020204030204" pitchFamily="49" charset="0"/>
              </a:rPr>
              <a:t>"</a:t>
            </a:r>
            <a:r>
              <a:rPr lang="en-US" sz="800" b="0" err="1">
                <a:solidFill>
                  <a:srgbClr val="2AA198"/>
                </a:solidFill>
                <a:effectLst/>
                <a:latin typeface="Consolas" panose="020B0609020204030204" pitchFamily="49" charset="0"/>
              </a:rPr>
              <a:t>en</a:t>
            </a:r>
            <a:r>
              <a:rPr lang="en-US" sz="800" b="0">
                <a:solidFill>
                  <a:srgbClr val="2AA198"/>
                </a:solidFill>
                <a:effectLst/>
                <a:latin typeface="Consolas" panose="020B0609020204030204" pitchFamily="49" charset="0"/>
              </a:rPr>
              <a:t>"</a:t>
            </a:r>
            <a:r>
              <a:rPr lang="en-US" sz="800" b="0">
                <a:solidFill>
                  <a:srgbClr val="93A1A1"/>
                </a:solidFill>
                <a:effectLst/>
                <a:latin typeface="Consolas" panose="020B0609020204030204" pitchFamily="49" charset="0"/>
              </a:rPr>
              <a:t>&gt;</a:t>
            </a:r>
            <a:endParaRPr lang="en-US" sz="800" b="0">
              <a:solidFill>
                <a:srgbClr val="333333"/>
              </a:solidFill>
              <a:effectLst/>
              <a:latin typeface="Consolas" panose="020B0609020204030204" pitchFamily="49" charset="0"/>
            </a:endParaRPr>
          </a:p>
          <a:p>
            <a:pPr algn="l"/>
            <a:r>
              <a:rPr lang="en-US" sz="800" b="0">
                <a:solidFill>
                  <a:srgbClr val="333333"/>
                </a:solidFill>
                <a:effectLst/>
                <a:latin typeface="Consolas" panose="020B0609020204030204" pitchFamily="49" charset="0"/>
              </a:rPr>
              <a:t>  </a:t>
            </a:r>
            <a:r>
              <a:rPr lang="en-US" sz="800" b="0">
                <a:solidFill>
                  <a:srgbClr val="93A1A1"/>
                </a:solidFill>
                <a:effectLst/>
                <a:latin typeface="Consolas" panose="020B0609020204030204" pitchFamily="49" charset="0"/>
              </a:rPr>
              <a:t>&lt;</a:t>
            </a:r>
            <a:r>
              <a:rPr lang="en-US" sz="800" b="0">
                <a:solidFill>
                  <a:srgbClr val="268BD2"/>
                </a:solidFill>
                <a:effectLst/>
                <a:latin typeface="Consolas" panose="020B0609020204030204" pitchFamily="49" charset="0"/>
              </a:rPr>
              <a:t>head</a:t>
            </a:r>
            <a:r>
              <a:rPr lang="en-US" sz="800" b="0">
                <a:solidFill>
                  <a:srgbClr val="93A1A1"/>
                </a:solidFill>
                <a:effectLst/>
                <a:latin typeface="Consolas" panose="020B0609020204030204" pitchFamily="49" charset="0"/>
              </a:rPr>
              <a:t>&gt;</a:t>
            </a:r>
            <a:endParaRPr lang="en-US" sz="800" b="0">
              <a:solidFill>
                <a:srgbClr val="333333"/>
              </a:solidFill>
              <a:effectLst/>
              <a:latin typeface="Consolas" panose="020B0609020204030204" pitchFamily="49" charset="0"/>
            </a:endParaRPr>
          </a:p>
          <a:p>
            <a:pPr algn="l"/>
            <a:r>
              <a:rPr lang="en-US" sz="800" b="0">
                <a:solidFill>
                  <a:srgbClr val="333333"/>
                </a:solidFill>
                <a:effectLst/>
                <a:latin typeface="Consolas" panose="020B0609020204030204" pitchFamily="49" charset="0"/>
              </a:rPr>
              <a:t>    </a:t>
            </a:r>
            <a:r>
              <a:rPr lang="en-US" sz="800" b="0">
                <a:solidFill>
                  <a:srgbClr val="93A1A1"/>
                </a:solidFill>
                <a:effectLst/>
                <a:latin typeface="Consolas" panose="020B0609020204030204" pitchFamily="49" charset="0"/>
              </a:rPr>
              <a:t>&lt;</a:t>
            </a:r>
            <a:r>
              <a:rPr lang="en-US" sz="800" b="0">
                <a:solidFill>
                  <a:srgbClr val="268BD2"/>
                </a:solidFill>
                <a:effectLst/>
                <a:latin typeface="Consolas" panose="020B0609020204030204" pitchFamily="49" charset="0"/>
              </a:rPr>
              <a:t>title</a:t>
            </a:r>
            <a:r>
              <a:rPr lang="en-US" sz="800" b="0">
                <a:solidFill>
                  <a:srgbClr val="93A1A1"/>
                </a:solidFill>
                <a:effectLst/>
                <a:latin typeface="Consolas" panose="020B0609020204030204" pitchFamily="49" charset="0"/>
              </a:rPr>
              <a:t>&gt;</a:t>
            </a:r>
            <a:r>
              <a:rPr lang="en-US" sz="800" b="0">
                <a:solidFill>
                  <a:srgbClr val="333333"/>
                </a:solidFill>
                <a:effectLst/>
                <a:latin typeface="Consolas" panose="020B0609020204030204" pitchFamily="49" charset="0"/>
              </a:rPr>
              <a:t>Open OnDemand in progress installation</a:t>
            </a:r>
            <a:r>
              <a:rPr lang="en-US" sz="800" b="0">
                <a:solidFill>
                  <a:srgbClr val="93A1A1"/>
                </a:solidFill>
                <a:effectLst/>
                <a:latin typeface="Consolas" panose="020B0609020204030204" pitchFamily="49" charset="0"/>
              </a:rPr>
              <a:t>&lt;/</a:t>
            </a:r>
            <a:r>
              <a:rPr lang="en-US" sz="800" b="0">
                <a:solidFill>
                  <a:srgbClr val="268BD2"/>
                </a:solidFill>
                <a:effectLst/>
                <a:latin typeface="Consolas" panose="020B0609020204030204" pitchFamily="49" charset="0"/>
              </a:rPr>
              <a:t>title</a:t>
            </a:r>
            <a:r>
              <a:rPr lang="en-US" sz="800" b="0">
                <a:solidFill>
                  <a:srgbClr val="93A1A1"/>
                </a:solidFill>
                <a:effectLst/>
                <a:latin typeface="Consolas" panose="020B0609020204030204" pitchFamily="49" charset="0"/>
              </a:rPr>
              <a:t>&gt;</a:t>
            </a:r>
            <a:endParaRPr lang="en-US" sz="800" b="0">
              <a:solidFill>
                <a:srgbClr val="333333"/>
              </a:solidFill>
              <a:effectLst/>
              <a:latin typeface="Consolas" panose="020B0609020204030204" pitchFamily="49" charset="0"/>
            </a:endParaRPr>
          </a:p>
          <a:p>
            <a:pPr algn="l"/>
            <a:r>
              <a:rPr lang="en-US" sz="800" b="0">
                <a:solidFill>
                  <a:srgbClr val="333333"/>
                </a:solidFill>
                <a:effectLst/>
                <a:latin typeface="Consolas" panose="020B0609020204030204" pitchFamily="49" charset="0"/>
              </a:rPr>
              <a:t>    </a:t>
            </a:r>
            <a:r>
              <a:rPr lang="en-US" sz="800" b="0">
                <a:solidFill>
                  <a:srgbClr val="93A1A1"/>
                </a:solidFill>
                <a:effectLst/>
                <a:latin typeface="Consolas" panose="020B0609020204030204" pitchFamily="49" charset="0"/>
              </a:rPr>
              <a:t>&lt;</a:t>
            </a:r>
            <a:r>
              <a:rPr lang="en-US" sz="800" b="0">
                <a:solidFill>
                  <a:srgbClr val="268BD2"/>
                </a:solidFill>
                <a:effectLst/>
                <a:latin typeface="Consolas" panose="020B0609020204030204" pitchFamily="49" charset="0"/>
              </a:rPr>
              <a:t>link</a:t>
            </a:r>
            <a:r>
              <a:rPr lang="en-US" sz="800" b="0">
                <a:solidFill>
                  <a:srgbClr val="333333"/>
                </a:solidFill>
                <a:effectLst/>
                <a:latin typeface="Consolas" panose="020B0609020204030204" pitchFamily="49" charset="0"/>
              </a:rPr>
              <a:t> </a:t>
            </a:r>
            <a:r>
              <a:rPr lang="en-US" sz="800" b="0" err="1">
                <a:solidFill>
                  <a:srgbClr val="93A1A1"/>
                </a:solidFill>
                <a:effectLst/>
                <a:highlight>
                  <a:srgbClr val="FFFF00"/>
                </a:highlight>
                <a:latin typeface="Consolas" panose="020B0609020204030204" pitchFamily="49" charset="0"/>
              </a:rPr>
              <a:t>href</a:t>
            </a:r>
            <a:r>
              <a:rPr lang="en-US" sz="800" b="0">
                <a:solidFill>
                  <a:srgbClr val="333333"/>
                </a:solidFill>
                <a:effectLst/>
                <a:latin typeface="Consolas" panose="020B0609020204030204" pitchFamily="49" charset="0"/>
              </a:rPr>
              <a:t>=</a:t>
            </a:r>
            <a:r>
              <a:rPr lang="en-US" sz="800" b="0">
                <a:solidFill>
                  <a:srgbClr val="2AA198"/>
                </a:solidFill>
                <a:effectLst/>
                <a:latin typeface="Consolas" panose="020B0609020204030204" pitchFamily="49" charset="0"/>
              </a:rPr>
              <a:t>"https://cdn.jsdelivr.net/</a:t>
            </a:r>
            <a:r>
              <a:rPr lang="en-US" sz="800" b="0" err="1">
                <a:solidFill>
                  <a:srgbClr val="2AA198"/>
                </a:solidFill>
                <a:effectLst/>
                <a:latin typeface="Consolas" panose="020B0609020204030204" pitchFamily="49" charset="0"/>
              </a:rPr>
              <a:t>npm</a:t>
            </a:r>
            <a:r>
              <a:rPr lang="en-US" sz="800" b="0">
                <a:solidFill>
                  <a:srgbClr val="2AA198"/>
                </a:solidFill>
                <a:effectLst/>
                <a:latin typeface="Consolas" panose="020B0609020204030204" pitchFamily="49" charset="0"/>
              </a:rPr>
              <a:t>/bootstrap@5.0.2/</a:t>
            </a:r>
            <a:r>
              <a:rPr lang="en-US" sz="800" b="0" err="1">
                <a:solidFill>
                  <a:srgbClr val="2AA198"/>
                </a:solidFill>
                <a:effectLst/>
                <a:latin typeface="Consolas" panose="020B0609020204030204" pitchFamily="49" charset="0"/>
              </a:rPr>
              <a:t>dist</a:t>
            </a:r>
            <a:r>
              <a:rPr lang="en-US" sz="800" b="0">
                <a:solidFill>
                  <a:srgbClr val="2AA198"/>
                </a:solidFill>
                <a:effectLst/>
                <a:latin typeface="Consolas" panose="020B0609020204030204" pitchFamily="49" charset="0"/>
              </a:rPr>
              <a:t>/</a:t>
            </a:r>
            <a:r>
              <a:rPr lang="en-US" sz="800" b="0" err="1">
                <a:solidFill>
                  <a:srgbClr val="2AA198"/>
                </a:solidFill>
                <a:effectLst/>
                <a:latin typeface="Consolas" panose="020B0609020204030204" pitchFamily="49" charset="0"/>
              </a:rPr>
              <a:t>css</a:t>
            </a:r>
            <a:r>
              <a:rPr lang="en-US" sz="800" b="0">
                <a:solidFill>
                  <a:srgbClr val="2AA198"/>
                </a:solidFill>
                <a:effectLst/>
                <a:latin typeface="Consolas" panose="020B0609020204030204" pitchFamily="49" charset="0"/>
              </a:rPr>
              <a:t>/bootstrap.min.css"</a:t>
            </a:r>
            <a:r>
              <a:rPr lang="en-US" sz="800" b="0">
                <a:solidFill>
                  <a:srgbClr val="333333"/>
                </a:solidFill>
                <a:effectLst/>
                <a:latin typeface="Consolas" panose="020B0609020204030204" pitchFamily="49" charset="0"/>
              </a:rPr>
              <a:t> </a:t>
            </a:r>
            <a:r>
              <a:rPr lang="en-US" sz="800" b="0" err="1">
                <a:solidFill>
                  <a:srgbClr val="93A1A1"/>
                </a:solidFill>
                <a:effectLst/>
                <a:latin typeface="Consolas" panose="020B0609020204030204" pitchFamily="49" charset="0"/>
              </a:rPr>
              <a:t>rel</a:t>
            </a:r>
            <a:r>
              <a:rPr lang="en-US" sz="800" b="0">
                <a:solidFill>
                  <a:srgbClr val="333333"/>
                </a:solidFill>
                <a:effectLst/>
                <a:latin typeface="Consolas" panose="020B0609020204030204" pitchFamily="49" charset="0"/>
              </a:rPr>
              <a:t>=</a:t>
            </a:r>
            <a:r>
              <a:rPr lang="en-US" sz="800" b="0">
                <a:solidFill>
                  <a:srgbClr val="2AA198"/>
                </a:solidFill>
                <a:effectLst/>
                <a:latin typeface="Consolas" panose="020B0609020204030204" pitchFamily="49" charset="0"/>
              </a:rPr>
              <a:t>"stylesheet"</a:t>
            </a:r>
            <a:r>
              <a:rPr lang="en-US" sz="800" b="0">
                <a:solidFill>
                  <a:srgbClr val="333333"/>
                </a:solidFill>
                <a:effectLst/>
                <a:latin typeface="Consolas" panose="020B0609020204030204" pitchFamily="49" charset="0"/>
              </a:rPr>
              <a:t> </a:t>
            </a:r>
            <a:r>
              <a:rPr lang="en-US" sz="800" b="0">
                <a:solidFill>
                  <a:srgbClr val="93A1A1"/>
                </a:solidFill>
                <a:effectLst/>
                <a:latin typeface="Consolas" panose="020B0609020204030204" pitchFamily="49" charset="0"/>
              </a:rPr>
              <a:t>integrity</a:t>
            </a:r>
            <a:r>
              <a:rPr lang="en-US" sz="800" b="0">
                <a:solidFill>
                  <a:srgbClr val="333333"/>
                </a:solidFill>
                <a:effectLst/>
                <a:latin typeface="Consolas" panose="020B0609020204030204" pitchFamily="49" charset="0"/>
              </a:rPr>
              <a:t>=</a:t>
            </a:r>
            <a:r>
              <a:rPr lang="en-US" sz="800" b="0">
                <a:solidFill>
                  <a:srgbClr val="2AA198"/>
                </a:solidFill>
                <a:effectLst/>
                <a:latin typeface="Consolas" panose="020B0609020204030204" pitchFamily="49" charset="0"/>
              </a:rPr>
              <a:t>"sha384-EVSTQN3/azprG1Anm3QDgpJLIm9Nao0Yz1ztcQTwFspd3yD65VohhpuuCOmLASjC"</a:t>
            </a:r>
            <a:r>
              <a:rPr lang="en-US" sz="800" b="0">
                <a:solidFill>
                  <a:srgbClr val="333333"/>
                </a:solidFill>
                <a:effectLst/>
                <a:latin typeface="Consolas" panose="020B0609020204030204" pitchFamily="49" charset="0"/>
              </a:rPr>
              <a:t> </a:t>
            </a:r>
            <a:r>
              <a:rPr lang="en-US" sz="800" b="0" err="1">
                <a:solidFill>
                  <a:srgbClr val="93A1A1"/>
                </a:solidFill>
                <a:effectLst/>
                <a:latin typeface="Consolas" panose="020B0609020204030204" pitchFamily="49" charset="0"/>
              </a:rPr>
              <a:t>crossorigin</a:t>
            </a:r>
            <a:r>
              <a:rPr lang="en-US" sz="800" b="0">
                <a:solidFill>
                  <a:srgbClr val="333333"/>
                </a:solidFill>
                <a:effectLst/>
                <a:latin typeface="Consolas" panose="020B0609020204030204" pitchFamily="49" charset="0"/>
              </a:rPr>
              <a:t>=</a:t>
            </a:r>
            <a:r>
              <a:rPr lang="en-US" sz="800" b="0">
                <a:solidFill>
                  <a:srgbClr val="2AA198"/>
                </a:solidFill>
                <a:effectLst/>
                <a:latin typeface="Consolas" panose="020B0609020204030204" pitchFamily="49" charset="0"/>
              </a:rPr>
              <a:t>"anonymous"</a:t>
            </a:r>
            <a:r>
              <a:rPr lang="en-US" sz="800" b="0">
                <a:solidFill>
                  <a:srgbClr val="93A1A1"/>
                </a:solidFill>
                <a:effectLst/>
                <a:latin typeface="Consolas" panose="020B0609020204030204" pitchFamily="49" charset="0"/>
              </a:rPr>
              <a:t>&gt;</a:t>
            </a:r>
            <a:endParaRPr lang="en-US" sz="800" b="0">
              <a:solidFill>
                <a:srgbClr val="333333"/>
              </a:solidFill>
              <a:effectLst/>
              <a:latin typeface="Consolas" panose="020B0609020204030204" pitchFamily="49" charset="0"/>
            </a:endParaRPr>
          </a:p>
          <a:p>
            <a:pPr algn="l"/>
            <a:r>
              <a:rPr lang="en-US" sz="800" b="0">
                <a:solidFill>
                  <a:srgbClr val="333333"/>
                </a:solidFill>
                <a:effectLst/>
                <a:latin typeface="Consolas" panose="020B0609020204030204" pitchFamily="49" charset="0"/>
              </a:rPr>
              <a:t>  </a:t>
            </a:r>
            <a:r>
              <a:rPr lang="en-US" sz="800" b="0">
                <a:solidFill>
                  <a:srgbClr val="93A1A1"/>
                </a:solidFill>
                <a:effectLst/>
                <a:latin typeface="Consolas" panose="020B0609020204030204" pitchFamily="49" charset="0"/>
              </a:rPr>
              <a:t>&lt;/</a:t>
            </a:r>
            <a:r>
              <a:rPr lang="en-US" sz="800" b="0">
                <a:solidFill>
                  <a:srgbClr val="268BD2"/>
                </a:solidFill>
                <a:effectLst/>
                <a:latin typeface="Consolas" panose="020B0609020204030204" pitchFamily="49" charset="0"/>
              </a:rPr>
              <a:t>head</a:t>
            </a:r>
            <a:r>
              <a:rPr lang="en-US" sz="800" b="0">
                <a:solidFill>
                  <a:srgbClr val="93A1A1"/>
                </a:solidFill>
                <a:effectLst/>
                <a:latin typeface="Consolas" panose="020B0609020204030204" pitchFamily="49" charset="0"/>
              </a:rPr>
              <a:t>&gt;</a:t>
            </a:r>
            <a:endParaRPr lang="en-US" sz="800" b="0">
              <a:solidFill>
                <a:srgbClr val="333333"/>
              </a:solidFill>
              <a:effectLst/>
              <a:latin typeface="Consolas" panose="020B0609020204030204" pitchFamily="49" charset="0"/>
            </a:endParaRPr>
          </a:p>
          <a:p>
            <a:pPr algn="l"/>
            <a:br>
              <a:rPr lang="en-US" sz="800" b="0">
                <a:solidFill>
                  <a:srgbClr val="333333"/>
                </a:solidFill>
                <a:effectLst/>
                <a:latin typeface="Consolas" panose="020B0609020204030204" pitchFamily="49" charset="0"/>
              </a:rPr>
            </a:br>
            <a:r>
              <a:rPr lang="en-US" sz="800" b="0">
                <a:solidFill>
                  <a:srgbClr val="333333"/>
                </a:solidFill>
                <a:effectLst/>
                <a:latin typeface="Consolas" panose="020B0609020204030204" pitchFamily="49" charset="0"/>
              </a:rPr>
              <a:t>  </a:t>
            </a:r>
            <a:r>
              <a:rPr lang="en-US" sz="800" b="0">
                <a:solidFill>
                  <a:srgbClr val="93A1A1"/>
                </a:solidFill>
                <a:effectLst/>
                <a:latin typeface="Consolas" panose="020B0609020204030204" pitchFamily="49" charset="0"/>
              </a:rPr>
              <a:t>&lt;</a:t>
            </a:r>
            <a:r>
              <a:rPr lang="en-US" sz="800" b="0">
                <a:solidFill>
                  <a:srgbClr val="268BD2"/>
                </a:solidFill>
                <a:effectLst/>
                <a:latin typeface="Consolas" panose="020B0609020204030204" pitchFamily="49" charset="0"/>
              </a:rPr>
              <a:t>body</a:t>
            </a:r>
            <a:r>
              <a:rPr lang="en-US" sz="800" b="0">
                <a:solidFill>
                  <a:srgbClr val="93A1A1"/>
                </a:solidFill>
                <a:effectLst/>
                <a:latin typeface="Consolas" panose="020B0609020204030204" pitchFamily="49" charset="0"/>
              </a:rPr>
              <a:t>&gt;</a:t>
            </a:r>
            <a:endParaRPr lang="en-US" sz="800" b="0">
              <a:solidFill>
                <a:srgbClr val="333333"/>
              </a:solidFill>
              <a:effectLst/>
              <a:latin typeface="Consolas" panose="020B0609020204030204" pitchFamily="49" charset="0"/>
            </a:endParaRPr>
          </a:p>
          <a:p>
            <a:pPr algn="l"/>
            <a:r>
              <a:rPr lang="en-US" sz="800" b="0">
                <a:solidFill>
                  <a:srgbClr val="333333"/>
                </a:solidFill>
                <a:effectLst/>
                <a:latin typeface="Consolas" panose="020B0609020204030204" pitchFamily="49" charset="0"/>
              </a:rPr>
              <a:t>  </a:t>
            </a:r>
          </a:p>
          <a:p>
            <a:pPr algn="l"/>
            <a:r>
              <a:rPr lang="en-US" sz="800" b="0">
                <a:solidFill>
                  <a:srgbClr val="333333"/>
                </a:solidFill>
                <a:effectLst/>
                <a:latin typeface="Consolas" panose="020B0609020204030204" pitchFamily="49" charset="0"/>
              </a:rPr>
              <a:t>    </a:t>
            </a:r>
            <a:r>
              <a:rPr lang="en-US" sz="800" b="0">
                <a:solidFill>
                  <a:srgbClr val="93A1A1"/>
                </a:solidFill>
                <a:effectLst/>
                <a:latin typeface="Consolas" panose="020B0609020204030204" pitchFamily="49" charset="0"/>
              </a:rPr>
              <a:t>&lt;</a:t>
            </a:r>
            <a:r>
              <a:rPr lang="en-US" sz="800" b="0">
                <a:solidFill>
                  <a:srgbClr val="268BD2"/>
                </a:solidFill>
                <a:effectLst/>
                <a:latin typeface="Consolas" panose="020B0609020204030204" pitchFamily="49" charset="0"/>
              </a:rPr>
              <a:t>div</a:t>
            </a:r>
            <a:r>
              <a:rPr lang="en-US" sz="800" b="0">
                <a:solidFill>
                  <a:srgbClr val="333333"/>
                </a:solidFill>
                <a:effectLst/>
                <a:latin typeface="Consolas" panose="020B0609020204030204" pitchFamily="49" charset="0"/>
              </a:rPr>
              <a:t> </a:t>
            </a:r>
            <a:r>
              <a:rPr lang="en-US" sz="800" b="0">
                <a:solidFill>
                  <a:srgbClr val="93A1A1"/>
                </a:solidFill>
                <a:effectLst/>
                <a:latin typeface="Consolas" panose="020B0609020204030204" pitchFamily="49" charset="0"/>
              </a:rPr>
              <a:t>class</a:t>
            </a:r>
            <a:r>
              <a:rPr lang="en-US" sz="800" b="0">
                <a:solidFill>
                  <a:srgbClr val="333333"/>
                </a:solidFill>
                <a:effectLst/>
                <a:latin typeface="Consolas" panose="020B0609020204030204" pitchFamily="49" charset="0"/>
              </a:rPr>
              <a:t>=</a:t>
            </a:r>
            <a:r>
              <a:rPr lang="en-US" sz="800" b="0">
                <a:solidFill>
                  <a:srgbClr val="2AA198"/>
                </a:solidFill>
                <a:effectLst/>
                <a:latin typeface="Consolas" panose="020B0609020204030204" pitchFamily="49" charset="0"/>
              </a:rPr>
              <a:t>"</a:t>
            </a:r>
            <a:r>
              <a:rPr lang="en-US" sz="800" b="0">
                <a:solidFill>
                  <a:srgbClr val="2AA198"/>
                </a:solidFill>
                <a:effectLst/>
                <a:highlight>
                  <a:srgbClr val="FFFF00"/>
                </a:highlight>
                <a:latin typeface="Consolas" panose="020B0609020204030204" pitchFamily="49" charset="0"/>
              </a:rPr>
              <a:t>card</a:t>
            </a:r>
            <a:r>
              <a:rPr lang="en-US" sz="800" b="0">
                <a:solidFill>
                  <a:srgbClr val="2AA198"/>
                </a:solidFill>
                <a:effectLst/>
                <a:latin typeface="Consolas" panose="020B0609020204030204" pitchFamily="49" charset="0"/>
              </a:rPr>
              <a:t>"</a:t>
            </a:r>
            <a:r>
              <a:rPr lang="en-US" sz="800" b="0">
                <a:solidFill>
                  <a:srgbClr val="93A1A1"/>
                </a:solidFill>
                <a:effectLst/>
                <a:latin typeface="Consolas" panose="020B0609020204030204" pitchFamily="49" charset="0"/>
              </a:rPr>
              <a:t>&gt;</a:t>
            </a:r>
            <a:endParaRPr lang="en-US" sz="800" b="0">
              <a:solidFill>
                <a:srgbClr val="333333"/>
              </a:solidFill>
              <a:effectLst/>
              <a:latin typeface="Consolas" panose="020B0609020204030204" pitchFamily="49" charset="0"/>
            </a:endParaRPr>
          </a:p>
          <a:p>
            <a:pPr algn="l"/>
            <a:r>
              <a:rPr lang="en-US" sz="800" b="0">
                <a:solidFill>
                  <a:srgbClr val="333333"/>
                </a:solidFill>
                <a:effectLst/>
                <a:latin typeface="Consolas" panose="020B0609020204030204" pitchFamily="49" charset="0"/>
              </a:rPr>
              <a:t>      </a:t>
            </a:r>
            <a:r>
              <a:rPr lang="en-US" sz="800" b="0">
                <a:solidFill>
                  <a:srgbClr val="93A1A1"/>
                </a:solidFill>
                <a:effectLst/>
                <a:latin typeface="Consolas" panose="020B0609020204030204" pitchFamily="49" charset="0"/>
              </a:rPr>
              <a:t>&lt;</a:t>
            </a:r>
            <a:r>
              <a:rPr lang="en-US" sz="800" b="0">
                <a:solidFill>
                  <a:srgbClr val="268BD2"/>
                </a:solidFill>
                <a:effectLst/>
                <a:latin typeface="Consolas" panose="020B0609020204030204" pitchFamily="49" charset="0"/>
              </a:rPr>
              <a:t>h1</a:t>
            </a:r>
            <a:r>
              <a:rPr lang="en-US" sz="800" b="0">
                <a:solidFill>
                  <a:srgbClr val="333333"/>
                </a:solidFill>
                <a:effectLst/>
                <a:latin typeface="Consolas" panose="020B0609020204030204" pitchFamily="49" charset="0"/>
              </a:rPr>
              <a:t> </a:t>
            </a:r>
            <a:r>
              <a:rPr lang="en-US" sz="800" b="0">
                <a:solidFill>
                  <a:srgbClr val="93A1A1"/>
                </a:solidFill>
                <a:effectLst/>
                <a:latin typeface="Consolas" panose="020B0609020204030204" pitchFamily="49" charset="0"/>
              </a:rPr>
              <a:t>class</a:t>
            </a:r>
            <a:r>
              <a:rPr lang="en-US" sz="800" b="0">
                <a:solidFill>
                  <a:srgbClr val="333333"/>
                </a:solidFill>
                <a:effectLst/>
                <a:latin typeface="Consolas" panose="020B0609020204030204" pitchFamily="49" charset="0"/>
              </a:rPr>
              <a:t>=</a:t>
            </a:r>
            <a:r>
              <a:rPr lang="en-US" sz="800" b="0">
                <a:solidFill>
                  <a:srgbClr val="2AA198"/>
                </a:solidFill>
                <a:effectLst/>
                <a:latin typeface="Consolas" panose="020B0609020204030204" pitchFamily="49" charset="0"/>
              </a:rPr>
              <a:t>"card-header d-flex </a:t>
            </a:r>
            <a:r>
              <a:rPr lang="en-US" sz="800" b="0">
                <a:solidFill>
                  <a:srgbClr val="2AA198"/>
                </a:solidFill>
                <a:effectLst/>
                <a:highlight>
                  <a:srgbClr val="FFFF00"/>
                </a:highlight>
                <a:latin typeface="Consolas" panose="020B0609020204030204" pitchFamily="49" charset="0"/>
              </a:rPr>
              <a:t>justify-content-center</a:t>
            </a:r>
            <a:r>
              <a:rPr lang="en-US" sz="800" b="0">
                <a:solidFill>
                  <a:srgbClr val="2AA198"/>
                </a:solidFill>
                <a:effectLst/>
                <a:latin typeface="Consolas" panose="020B0609020204030204" pitchFamily="49" charset="0"/>
              </a:rPr>
              <a:t>"</a:t>
            </a:r>
            <a:r>
              <a:rPr lang="en-US" sz="800" b="0">
                <a:solidFill>
                  <a:srgbClr val="93A1A1"/>
                </a:solidFill>
                <a:effectLst/>
                <a:latin typeface="Consolas" panose="020B0609020204030204" pitchFamily="49" charset="0"/>
              </a:rPr>
              <a:t>&gt;</a:t>
            </a:r>
            <a:r>
              <a:rPr lang="en-US" sz="800" b="0">
                <a:solidFill>
                  <a:srgbClr val="333333"/>
                </a:solidFill>
                <a:effectLst/>
                <a:latin typeface="Consolas" panose="020B0609020204030204" pitchFamily="49" charset="0"/>
              </a:rPr>
              <a:t>Welcome to Open OnDemand!</a:t>
            </a:r>
            <a:r>
              <a:rPr lang="en-US" sz="800" b="0">
                <a:solidFill>
                  <a:srgbClr val="93A1A1"/>
                </a:solidFill>
                <a:effectLst/>
                <a:latin typeface="Consolas" panose="020B0609020204030204" pitchFamily="49" charset="0"/>
              </a:rPr>
              <a:t>&lt;/</a:t>
            </a:r>
            <a:r>
              <a:rPr lang="en-US" sz="800" b="0">
                <a:solidFill>
                  <a:srgbClr val="268BD2"/>
                </a:solidFill>
                <a:effectLst/>
                <a:latin typeface="Consolas" panose="020B0609020204030204" pitchFamily="49" charset="0"/>
              </a:rPr>
              <a:t>h1</a:t>
            </a:r>
            <a:r>
              <a:rPr lang="en-US" sz="800" b="0">
                <a:solidFill>
                  <a:srgbClr val="93A1A1"/>
                </a:solidFill>
                <a:effectLst/>
                <a:latin typeface="Consolas" panose="020B0609020204030204" pitchFamily="49" charset="0"/>
              </a:rPr>
              <a:t>&gt;</a:t>
            </a:r>
            <a:endParaRPr lang="en-US" sz="800" b="0">
              <a:solidFill>
                <a:srgbClr val="333333"/>
              </a:solidFill>
              <a:effectLst/>
              <a:latin typeface="Consolas" panose="020B0609020204030204" pitchFamily="49" charset="0"/>
            </a:endParaRPr>
          </a:p>
          <a:p>
            <a:pPr algn="l"/>
            <a:r>
              <a:rPr lang="en-US" sz="800" b="0">
                <a:solidFill>
                  <a:srgbClr val="333333"/>
                </a:solidFill>
                <a:effectLst/>
                <a:latin typeface="Consolas" panose="020B0609020204030204" pitchFamily="49" charset="0"/>
              </a:rPr>
              <a:t>      </a:t>
            </a:r>
            <a:r>
              <a:rPr lang="en-US" sz="800" b="0">
                <a:solidFill>
                  <a:srgbClr val="93A1A1"/>
                </a:solidFill>
                <a:effectLst/>
                <a:latin typeface="Consolas" panose="020B0609020204030204" pitchFamily="49" charset="0"/>
              </a:rPr>
              <a:t>&lt;</a:t>
            </a:r>
            <a:r>
              <a:rPr lang="en-US" sz="800" b="0">
                <a:solidFill>
                  <a:srgbClr val="268BD2"/>
                </a:solidFill>
                <a:effectLst/>
                <a:latin typeface="Consolas" panose="020B0609020204030204" pitchFamily="49" charset="0"/>
              </a:rPr>
              <a:t>div</a:t>
            </a:r>
            <a:r>
              <a:rPr lang="en-US" sz="800" b="0">
                <a:solidFill>
                  <a:srgbClr val="333333"/>
                </a:solidFill>
                <a:effectLst/>
                <a:latin typeface="Consolas" panose="020B0609020204030204" pitchFamily="49" charset="0"/>
              </a:rPr>
              <a:t> </a:t>
            </a:r>
            <a:r>
              <a:rPr lang="en-US" sz="800" b="0">
                <a:solidFill>
                  <a:srgbClr val="93A1A1"/>
                </a:solidFill>
                <a:effectLst/>
                <a:latin typeface="Consolas" panose="020B0609020204030204" pitchFamily="49" charset="0"/>
              </a:rPr>
              <a:t>class</a:t>
            </a:r>
            <a:r>
              <a:rPr lang="en-US" sz="800" b="0">
                <a:solidFill>
                  <a:srgbClr val="333333"/>
                </a:solidFill>
                <a:effectLst/>
                <a:latin typeface="Consolas" panose="020B0609020204030204" pitchFamily="49" charset="0"/>
              </a:rPr>
              <a:t>=</a:t>
            </a:r>
            <a:r>
              <a:rPr lang="en-US" sz="800" b="0">
                <a:solidFill>
                  <a:srgbClr val="2AA198"/>
                </a:solidFill>
                <a:effectLst/>
                <a:latin typeface="Consolas" panose="020B0609020204030204" pitchFamily="49" charset="0"/>
              </a:rPr>
              <a:t>"card-body row justify-content-center"</a:t>
            </a:r>
            <a:r>
              <a:rPr lang="en-US" sz="800" b="0">
                <a:solidFill>
                  <a:srgbClr val="93A1A1"/>
                </a:solidFill>
                <a:effectLst/>
                <a:latin typeface="Consolas" panose="020B0609020204030204" pitchFamily="49" charset="0"/>
              </a:rPr>
              <a:t>&gt;</a:t>
            </a:r>
            <a:endParaRPr lang="en-US" sz="800" b="0">
              <a:solidFill>
                <a:srgbClr val="333333"/>
              </a:solidFill>
              <a:effectLst/>
              <a:latin typeface="Consolas" panose="020B0609020204030204" pitchFamily="49" charset="0"/>
            </a:endParaRPr>
          </a:p>
          <a:p>
            <a:pPr algn="l"/>
            <a:r>
              <a:rPr lang="en-US" sz="800" b="0">
                <a:solidFill>
                  <a:srgbClr val="333333"/>
                </a:solidFill>
                <a:effectLst/>
                <a:latin typeface="Consolas" panose="020B0609020204030204" pitchFamily="49" charset="0"/>
              </a:rPr>
              <a:t>        </a:t>
            </a:r>
            <a:r>
              <a:rPr lang="en-US" sz="800" b="0">
                <a:solidFill>
                  <a:srgbClr val="93A1A1"/>
                </a:solidFill>
                <a:effectLst/>
                <a:latin typeface="Consolas" panose="020B0609020204030204" pitchFamily="49" charset="0"/>
              </a:rPr>
              <a:t>&lt;</a:t>
            </a:r>
            <a:r>
              <a:rPr lang="en-US" sz="800" b="0">
                <a:solidFill>
                  <a:srgbClr val="268BD2"/>
                </a:solidFill>
                <a:effectLst/>
                <a:latin typeface="Consolas" panose="020B0609020204030204" pitchFamily="49" charset="0"/>
              </a:rPr>
              <a:t>div</a:t>
            </a:r>
            <a:r>
              <a:rPr lang="en-US" sz="800" b="0">
                <a:solidFill>
                  <a:srgbClr val="333333"/>
                </a:solidFill>
                <a:effectLst/>
                <a:latin typeface="Consolas" panose="020B0609020204030204" pitchFamily="49" charset="0"/>
              </a:rPr>
              <a:t> </a:t>
            </a:r>
            <a:r>
              <a:rPr lang="en-US" sz="800" b="0">
                <a:solidFill>
                  <a:srgbClr val="93A1A1"/>
                </a:solidFill>
                <a:effectLst/>
                <a:latin typeface="Consolas" panose="020B0609020204030204" pitchFamily="49" charset="0"/>
              </a:rPr>
              <a:t>class</a:t>
            </a:r>
            <a:r>
              <a:rPr lang="en-US" sz="800" b="0">
                <a:solidFill>
                  <a:srgbClr val="333333"/>
                </a:solidFill>
                <a:effectLst/>
                <a:latin typeface="Consolas" panose="020B0609020204030204" pitchFamily="49" charset="0"/>
              </a:rPr>
              <a:t>=</a:t>
            </a:r>
            <a:r>
              <a:rPr lang="en-US" sz="800" b="0">
                <a:solidFill>
                  <a:srgbClr val="2AA198"/>
                </a:solidFill>
                <a:effectLst/>
                <a:latin typeface="Consolas" panose="020B0609020204030204" pitchFamily="49" charset="0"/>
              </a:rPr>
              <a:t>"col-md-6"</a:t>
            </a:r>
            <a:r>
              <a:rPr lang="en-US" sz="800" b="0">
                <a:solidFill>
                  <a:srgbClr val="93A1A1"/>
                </a:solidFill>
                <a:effectLst/>
                <a:latin typeface="Consolas" panose="020B0609020204030204" pitchFamily="49" charset="0"/>
              </a:rPr>
              <a:t>&gt;</a:t>
            </a:r>
            <a:endParaRPr lang="en-US" sz="800" b="0">
              <a:solidFill>
                <a:srgbClr val="333333"/>
              </a:solidFill>
              <a:effectLst/>
              <a:latin typeface="Consolas" panose="020B0609020204030204" pitchFamily="49" charset="0"/>
            </a:endParaRPr>
          </a:p>
          <a:p>
            <a:pPr algn="l"/>
            <a:r>
              <a:rPr lang="en-US" sz="800" b="0">
                <a:solidFill>
                  <a:srgbClr val="333333"/>
                </a:solidFill>
                <a:effectLst/>
                <a:latin typeface="Consolas" panose="020B0609020204030204" pitchFamily="49" charset="0"/>
              </a:rPr>
              <a:t>          </a:t>
            </a:r>
            <a:r>
              <a:rPr lang="en-US" sz="800" b="0">
                <a:solidFill>
                  <a:srgbClr val="93A1A1"/>
                </a:solidFill>
                <a:effectLst/>
                <a:latin typeface="Consolas" panose="020B0609020204030204" pitchFamily="49" charset="0"/>
              </a:rPr>
              <a:t>&lt;</a:t>
            </a:r>
            <a:r>
              <a:rPr lang="en-US" sz="800" b="0">
                <a:solidFill>
                  <a:srgbClr val="268BD2"/>
                </a:solidFill>
                <a:effectLst/>
                <a:latin typeface="Consolas" panose="020B0609020204030204" pitchFamily="49" charset="0"/>
              </a:rPr>
              <a:t>div</a:t>
            </a:r>
            <a:r>
              <a:rPr lang="en-US" sz="800" b="0">
                <a:solidFill>
                  <a:srgbClr val="333333"/>
                </a:solidFill>
                <a:effectLst/>
                <a:latin typeface="Consolas" panose="020B0609020204030204" pitchFamily="49" charset="0"/>
              </a:rPr>
              <a:t> </a:t>
            </a:r>
            <a:r>
              <a:rPr lang="en-US" sz="800" b="0">
                <a:solidFill>
                  <a:srgbClr val="93A1A1"/>
                </a:solidFill>
                <a:effectLst/>
                <a:latin typeface="Consolas" panose="020B0609020204030204" pitchFamily="49" charset="0"/>
              </a:rPr>
              <a:t>class</a:t>
            </a:r>
            <a:r>
              <a:rPr lang="en-US" sz="800" b="0">
                <a:solidFill>
                  <a:srgbClr val="333333"/>
                </a:solidFill>
                <a:effectLst/>
                <a:latin typeface="Consolas" panose="020B0609020204030204" pitchFamily="49" charset="0"/>
              </a:rPr>
              <a:t>=</a:t>
            </a:r>
            <a:r>
              <a:rPr lang="en-US" sz="800" b="0">
                <a:solidFill>
                  <a:srgbClr val="2AA198"/>
                </a:solidFill>
                <a:effectLst/>
                <a:latin typeface="Consolas" panose="020B0609020204030204" pitchFamily="49" charset="0"/>
              </a:rPr>
              <a:t>"card-text"</a:t>
            </a:r>
            <a:r>
              <a:rPr lang="en-US" sz="800" b="0">
                <a:solidFill>
                  <a:srgbClr val="93A1A1"/>
                </a:solidFill>
                <a:effectLst/>
                <a:latin typeface="Consolas" panose="020B0609020204030204" pitchFamily="49" charset="0"/>
              </a:rPr>
              <a:t>&gt;</a:t>
            </a:r>
            <a:endParaRPr lang="en-US" sz="800" b="0">
              <a:solidFill>
                <a:srgbClr val="333333"/>
              </a:solidFill>
              <a:effectLst/>
              <a:latin typeface="Consolas" panose="020B0609020204030204" pitchFamily="49" charset="0"/>
            </a:endParaRPr>
          </a:p>
          <a:p>
            <a:pPr algn="l"/>
            <a:r>
              <a:rPr lang="en-US" sz="800" b="0">
                <a:solidFill>
                  <a:srgbClr val="333333"/>
                </a:solidFill>
                <a:effectLst/>
                <a:latin typeface="Consolas" panose="020B0609020204030204" pitchFamily="49" charset="0"/>
              </a:rPr>
              <a:t>            You have successfully installed Open OnDemand. </a:t>
            </a:r>
            <a:r>
              <a:rPr lang="en-US" sz="800" b="0">
                <a:solidFill>
                  <a:srgbClr val="93A1A1"/>
                </a:solidFill>
                <a:effectLst/>
                <a:latin typeface="Consolas" panose="020B0609020204030204" pitchFamily="49" charset="0"/>
              </a:rPr>
              <a:t>&lt;</a:t>
            </a:r>
            <a:r>
              <a:rPr lang="en-US" sz="800" b="0" err="1">
                <a:solidFill>
                  <a:srgbClr val="268BD2"/>
                </a:solidFill>
                <a:effectLst/>
                <a:latin typeface="Consolas" panose="020B0609020204030204" pitchFamily="49" charset="0"/>
              </a:rPr>
              <a:t>br</a:t>
            </a:r>
            <a:r>
              <a:rPr lang="en-US" sz="800" b="0">
                <a:solidFill>
                  <a:srgbClr val="93A1A1"/>
                </a:solidFill>
                <a:effectLst/>
                <a:latin typeface="Consolas" panose="020B0609020204030204" pitchFamily="49" charset="0"/>
              </a:rPr>
              <a:t>&gt;&lt;</a:t>
            </a:r>
            <a:r>
              <a:rPr lang="en-US" sz="800" b="0" err="1">
                <a:solidFill>
                  <a:srgbClr val="268BD2"/>
                </a:solidFill>
                <a:effectLst/>
                <a:latin typeface="Consolas" panose="020B0609020204030204" pitchFamily="49" charset="0"/>
              </a:rPr>
              <a:t>br</a:t>
            </a:r>
            <a:r>
              <a:rPr lang="en-US" sz="800" b="0">
                <a:solidFill>
                  <a:srgbClr val="93A1A1"/>
                </a:solidFill>
                <a:effectLst/>
                <a:latin typeface="Consolas" panose="020B0609020204030204" pitchFamily="49" charset="0"/>
              </a:rPr>
              <a:t>&gt;</a:t>
            </a:r>
            <a:endParaRPr lang="en-US" sz="800" b="0">
              <a:solidFill>
                <a:srgbClr val="333333"/>
              </a:solidFill>
              <a:effectLst/>
              <a:latin typeface="Consolas" panose="020B0609020204030204" pitchFamily="49" charset="0"/>
            </a:endParaRPr>
          </a:p>
          <a:p>
            <a:pPr algn="l"/>
            <a:r>
              <a:rPr lang="en-US" sz="800" b="0">
                <a:solidFill>
                  <a:srgbClr val="333333"/>
                </a:solidFill>
                <a:effectLst/>
                <a:latin typeface="Consolas" panose="020B0609020204030204" pitchFamily="49" charset="0"/>
              </a:rPr>
              <a:t>            However, you now have to </a:t>
            </a:r>
            <a:r>
              <a:rPr lang="en-US" sz="800" b="0" err="1">
                <a:solidFill>
                  <a:srgbClr val="333333"/>
                </a:solidFill>
                <a:effectLst/>
                <a:latin typeface="Consolas" panose="020B0609020204030204" pitchFamily="49" charset="0"/>
              </a:rPr>
              <a:t>configurure</a:t>
            </a:r>
            <a:r>
              <a:rPr lang="en-US" sz="800" b="0">
                <a:solidFill>
                  <a:srgbClr val="333333"/>
                </a:solidFill>
                <a:effectLst/>
                <a:latin typeface="Consolas" panose="020B0609020204030204" pitchFamily="49" charset="0"/>
              </a:rPr>
              <a:t> authentication for this </a:t>
            </a:r>
            <a:r>
              <a:rPr lang="en-US" sz="800" b="0" err="1">
                <a:solidFill>
                  <a:srgbClr val="333333"/>
                </a:solidFill>
                <a:effectLst/>
                <a:latin typeface="Consolas" panose="020B0609020204030204" pitchFamily="49" charset="0"/>
              </a:rPr>
              <a:t>apache</a:t>
            </a:r>
            <a:r>
              <a:rPr lang="en-US" sz="800" b="0">
                <a:solidFill>
                  <a:srgbClr val="333333"/>
                </a:solidFill>
                <a:effectLst/>
                <a:latin typeface="Consolas" panose="020B0609020204030204" pitchFamily="49" charset="0"/>
              </a:rPr>
              <a:t> instance.</a:t>
            </a:r>
          </a:p>
          <a:p>
            <a:pPr algn="l"/>
            <a:r>
              <a:rPr lang="en-US" sz="800" b="0">
                <a:solidFill>
                  <a:srgbClr val="333333"/>
                </a:solidFill>
                <a:effectLst/>
                <a:latin typeface="Consolas" panose="020B0609020204030204" pitchFamily="49" charset="0"/>
              </a:rPr>
              <a:t>            See </a:t>
            </a:r>
            <a:r>
              <a:rPr lang="en-US" sz="800" b="0">
                <a:solidFill>
                  <a:srgbClr val="93A1A1"/>
                </a:solidFill>
                <a:effectLst/>
                <a:latin typeface="Consolas" panose="020B0609020204030204" pitchFamily="49" charset="0"/>
              </a:rPr>
              <a:t>&lt;</a:t>
            </a:r>
            <a:r>
              <a:rPr lang="en-US" sz="800" b="0">
                <a:solidFill>
                  <a:srgbClr val="268BD2"/>
                </a:solidFill>
                <a:effectLst/>
                <a:latin typeface="Consolas" panose="020B0609020204030204" pitchFamily="49" charset="0"/>
              </a:rPr>
              <a:t>a</a:t>
            </a:r>
            <a:r>
              <a:rPr lang="en-US" sz="800" b="0">
                <a:solidFill>
                  <a:srgbClr val="333333"/>
                </a:solidFill>
                <a:effectLst/>
                <a:latin typeface="Consolas" panose="020B0609020204030204" pitchFamily="49" charset="0"/>
              </a:rPr>
              <a:t> </a:t>
            </a:r>
            <a:r>
              <a:rPr lang="en-US" sz="800" b="0" err="1">
                <a:solidFill>
                  <a:srgbClr val="93A1A1"/>
                </a:solidFill>
                <a:effectLst/>
                <a:latin typeface="Consolas" panose="020B0609020204030204" pitchFamily="49" charset="0"/>
              </a:rPr>
              <a:t>href</a:t>
            </a:r>
            <a:r>
              <a:rPr lang="en-US" sz="800" b="0">
                <a:solidFill>
                  <a:srgbClr val="333333"/>
                </a:solidFill>
                <a:effectLst/>
                <a:latin typeface="Consolas" panose="020B0609020204030204" pitchFamily="49" charset="0"/>
              </a:rPr>
              <a:t>=</a:t>
            </a:r>
            <a:r>
              <a:rPr lang="en-US" sz="800" b="0">
                <a:solidFill>
                  <a:srgbClr val="2AA198"/>
                </a:solidFill>
                <a:effectLst/>
                <a:latin typeface="Consolas" panose="020B0609020204030204" pitchFamily="49" charset="0"/>
              </a:rPr>
              <a:t>"https://osc.github.io/</a:t>
            </a:r>
            <a:r>
              <a:rPr lang="en-US" sz="800" b="0" err="1">
                <a:solidFill>
                  <a:srgbClr val="2AA198"/>
                </a:solidFill>
                <a:effectLst/>
                <a:latin typeface="Consolas" panose="020B0609020204030204" pitchFamily="49" charset="0"/>
              </a:rPr>
              <a:t>ood</a:t>
            </a:r>
            <a:r>
              <a:rPr lang="en-US" sz="800" b="0">
                <a:solidFill>
                  <a:srgbClr val="2AA198"/>
                </a:solidFill>
                <a:effectLst/>
                <a:latin typeface="Consolas" panose="020B0609020204030204" pitchFamily="49" charset="0"/>
              </a:rPr>
              <a:t>-documentation/latest/authentication.html"</a:t>
            </a:r>
            <a:r>
              <a:rPr lang="en-US" sz="800" b="0">
                <a:solidFill>
                  <a:srgbClr val="93A1A1"/>
                </a:solidFill>
                <a:effectLst/>
                <a:latin typeface="Consolas" panose="020B0609020204030204" pitchFamily="49" charset="0"/>
              </a:rPr>
              <a:t>&gt;</a:t>
            </a:r>
            <a:r>
              <a:rPr lang="en-US" sz="800" b="0">
                <a:solidFill>
                  <a:srgbClr val="333333"/>
                </a:solidFill>
                <a:effectLst/>
                <a:latin typeface="Consolas" panose="020B0609020204030204" pitchFamily="49" charset="0"/>
              </a:rPr>
              <a:t>the authentication documentation</a:t>
            </a:r>
            <a:r>
              <a:rPr lang="en-US" sz="800" b="0">
                <a:solidFill>
                  <a:srgbClr val="93A1A1"/>
                </a:solidFill>
                <a:effectLst/>
                <a:latin typeface="Consolas" panose="020B0609020204030204" pitchFamily="49" charset="0"/>
              </a:rPr>
              <a:t>&lt;/</a:t>
            </a:r>
            <a:r>
              <a:rPr lang="en-US" sz="800" b="0">
                <a:solidFill>
                  <a:srgbClr val="268BD2"/>
                </a:solidFill>
                <a:effectLst/>
                <a:latin typeface="Consolas" panose="020B0609020204030204" pitchFamily="49" charset="0"/>
              </a:rPr>
              <a:t>a</a:t>
            </a:r>
            <a:r>
              <a:rPr lang="en-US" sz="800" b="0">
                <a:solidFill>
                  <a:srgbClr val="93A1A1"/>
                </a:solidFill>
                <a:effectLst/>
                <a:latin typeface="Consolas" panose="020B0609020204030204" pitchFamily="49" charset="0"/>
              </a:rPr>
              <a:t>&gt;</a:t>
            </a:r>
            <a:r>
              <a:rPr lang="en-US" sz="800" b="0">
                <a:solidFill>
                  <a:srgbClr val="333333"/>
                </a:solidFill>
                <a:effectLst/>
                <a:latin typeface="Consolas" panose="020B0609020204030204" pitchFamily="49" charset="0"/>
              </a:rPr>
              <a:t> </a:t>
            </a:r>
          </a:p>
          <a:p>
            <a:pPr algn="l"/>
            <a:r>
              <a:rPr lang="en-US" sz="800" b="0">
                <a:solidFill>
                  <a:srgbClr val="333333"/>
                </a:solidFill>
                <a:effectLst/>
                <a:latin typeface="Consolas" panose="020B0609020204030204" pitchFamily="49" charset="0"/>
              </a:rPr>
              <a:t>            for all the options available.</a:t>
            </a:r>
          </a:p>
          <a:p>
            <a:pPr algn="l"/>
            <a:r>
              <a:rPr lang="en-US" sz="800" b="0">
                <a:solidFill>
                  <a:srgbClr val="333333"/>
                </a:solidFill>
                <a:effectLst/>
                <a:latin typeface="Consolas" panose="020B0609020204030204" pitchFamily="49" charset="0"/>
              </a:rPr>
              <a:t>          </a:t>
            </a:r>
            <a:r>
              <a:rPr lang="en-US" sz="800" b="0">
                <a:solidFill>
                  <a:srgbClr val="93A1A1"/>
                </a:solidFill>
                <a:effectLst/>
                <a:latin typeface="Consolas" panose="020B0609020204030204" pitchFamily="49" charset="0"/>
              </a:rPr>
              <a:t>&lt;/</a:t>
            </a:r>
            <a:r>
              <a:rPr lang="en-US" sz="800" b="0">
                <a:solidFill>
                  <a:srgbClr val="268BD2"/>
                </a:solidFill>
                <a:effectLst/>
                <a:latin typeface="Consolas" panose="020B0609020204030204" pitchFamily="49" charset="0"/>
              </a:rPr>
              <a:t>div</a:t>
            </a:r>
            <a:r>
              <a:rPr lang="en-US" sz="800" b="0">
                <a:solidFill>
                  <a:srgbClr val="93A1A1"/>
                </a:solidFill>
                <a:effectLst/>
                <a:latin typeface="Consolas" panose="020B0609020204030204" pitchFamily="49" charset="0"/>
              </a:rPr>
              <a:t>&gt;</a:t>
            </a:r>
            <a:endParaRPr lang="en-US" sz="800" b="0">
              <a:solidFill>
                <a:srgbClr val="333333"/>
              </a:solidFill>
              <a:effectLst/>
              <a:latin typeface="Consolas" panose="020B0609020204030204" pitchFamily="49" charset="0"/>
            </a:endParaRPr>
          </a:p>
          <a:p>
            <a:pPr algn="l"/>
            <a:br>
              <a:rPr lang="en-US" sz="800" b="0">
                <a:solidFill>
                  <a:srgbClr val="333333"/>
                </a:solidFill>
                <a:effectLst/>
                <a:latin typeface="Consolas" panose="020B0609020204030204" pitchFamily="49" charset="0"/>
              </a:rPr>
            </a:br>
            <a:r>
              <a:rPr lang="en-US" sz="800" b="0">
                <a:solidFill>
                  <a:srgbClr val="333333"/>
                </a:solidFill>
                <a:effectLst/>
                <a:latin typeface="Consolas" panose="020B0609020204030204" pitchFamily="49" charset="0"/>
              </a:rPr>
              <a:t>          </a:t>
            </a:r>
            <a:r>
              <a:rPr lang="en-US" sz="800" b="0">
                <a:solidFill>
                  <a:srgbClr val="93A1A1"/>
                </a:solidFill>
                <a:effectLst/>
                <a:latin typeface="Consolas" panose="020B0609020204030204" pitchFamily="49" charset="0"/>
              </a:rPr>
              <a:t>&lt;</a:t>
            </a:r>
            <a:r>
              <a:rPr lang="en-US" sz="800" b="0">
                <a:solidFill>
                  <a:srgbClr val="268BD2"/>
                </a:solidFill>
                <a:effectLst/>
                <a:latin typeface="Consolas" panose="020B0609020204030204" pitchFamily="49" charset="0"/>
              </a:rPr>
              <a:t>a</a:t>
            </a:r>
            <a:r>
              <a:rPr lang="en-US" sz="800" b="0">
                <a:solidFill>
                  <a:srgbClr val="333333"/>
                </a:solidFill>
                <a:effectLst/>
                <a:latin typeface="Consolas" panose="020B0609020204030204" pitchFamily="49" charset="0"/>
              </a:rPr>
              <a:t> </a:t>
            </a:r>
            <a:r>
              <a:rPr lang="en-US" sz="800" b="0">
                <a:solidFill>
                  <a:srgbClr val="93A1A1"/>
                </a:solidFill>
                <a:effectLst/>
                <a:latin typeface="Consolas" panose="020B0609020204030204" pitchFamily="49" charset="0"/>
              </a:rPr>
              <a:t>class</a:t>
            </a:r>
            <a:r>
              <a:rPr lang="en-US" sz="800" b="0">
                <a:solidFill>
                  <a:srgbClr val="333333"/>
                </a:solidFill>
                <a:effectLst/>
                <a:latin typeface="Consolas" panose="020B0609020204030204" pitchFamily="49" charset="0"/>
              </a:rPr>
              <a:t>=</a:t>
            </a:r>
            <a:r>
              <a:rPr lang="en-US" sz="800" b="0">
                <a:solidFill>
                  <a:srgbClr val="2AA198"/>
                </a:solidFill>
                <a:effectLst/>
                <a:latin typeface="Consolas" panose="020B0609020204030204" pitchFamily="49" charset="0"/>
              </a:rPr>
              <a:t>"</a:t>
            </a:r>
            <a:r>
              <a:rPr lang="en-US" sz="800" b="0" err="1">
                <a:solidFill>
                  <a:srgbClr val="2AA198"/>
                </a:solidFill>
                <a:effectLst/>
                <a:highlight>
                  <a:srgbClr val="FFFF00"/>
                </a:highlight>
                <a:latin typeface="Consolas" panose="020B0609020204030204" pitchFamily="49" charset="0"/>
              </a:rPr>
              <a:t>btn</a:t>
            </a:r>
            <a:r>
              <a:rPr lang="en-US" sz="800" b="0">
                <a:solidFill>
                  <a:srgbClr val="2AA198"/>
                </a:solidFill>
                <a:effectLst/>
                <a:latin typeface="Consolas" panose="020B0609020204030204" pitchFamily="49" charset="0"/>
              </a:rPr>
              <a:t> </a:t>
            </a:r>
            <a:r>
              <a:rPr lang="en-US" sz="800" b="0" err="1">
                <a:solidFill>
                  <a:srgbClr val="2AA198"/>
                </a:solidFill>
                <a:effectLst/>
                <a:latin typeface="Consolas" panose="020B0609020204030204" pitchFamily="49" charset="0"/>
              </a:rPr>
              <a:t>btn</a:t>
            </a:r>
            <a:r>
              <a:rPr lang="en-US" sz="800" b="0">
                <a:solidFill>
                  <a:srgbClr val="2AA198"/>
                </a:solidFill>
                <a:effectLst/>
                <a:latin typeface="Consolas" panose="020B0609020204030204" pitchFamily="49" charset="0"/>
              </a:rPr>
              <a:t>-primary mt-4"</a:t>
            </a:r>
            <a:r>
              <a:rPr lang="en-US" sz="800" b="0">
                <a:solidFill>
                  <a:srgbClr val="333333"/>
                </a:solidFill>
                <a:effectLst/>
                <a:latin typeface="Consolas" panose="020B0609020204030204" pitchFamily="49" charset="0"/>
              </a:rPr>
              <a:t> </a:t>
            </a:r>
            <a:r>
              <a:rPr lang="en-US" sz="800" b="0" err="1">
                <a:solidFill>
                  <a:srgbClr val="93A1A1"/>
                </a:solidFill>
                <a:effectLst/>
                <a:latin typeface="Consolas" panose="020B0609020204030204" pitchFamily="49" charset="0"/>
              </a:rPr>
              <a:t>href</a:t>
            </a:r>
            <a:r>
              <a:rPr lang="en-US" sz="800" b="0">
                <a:solidFill>
                  <a:srgbClr val="333333"/>
                </a:solidFill>
                <a:effectLst/>
                <a:latin typeface="Consolas" panose="020B0609020204030204" pitchFamily="49" charset="0"/>
              </a:rPr>
              <a:t>=</a:t>
            </a:r>
            <a:r>
              <a:rPr lang="en-US" sz="800" b="0">
                <a:solidFill>
                  <a:srgbClr val="2AA198"/>
                </a:solidFill>
                <a:effectLst/>
                <a:latin typeface="Consolas" panose="020B0609020204030204" pitchFamily="49" charset="0"/>
              </a:rPr>
              <a:t>"https://osc.github.io/</a:t>
            </a:r>
            <a:r>
              <a:rPr lang="en-US" sz="800" b="0" err="1">
                <a:solidFill>
                  <a:srgbClr val="2AA198"/>
                </a:solidFill>
                <a:effectLst/>
                <a:latin typeface="Consolas" panose="020B0609020204030204" pitchFamily="49" charset="0"/>
              </a:rPr>
              <a:t>ood</a:t>
            </a:r>
            <a:r>
              <a:rPr lang="en-US" sz="800" b="0">
                <a:solidFill>
                  <a:srgbClr val="2AA198"/>
                </a:solidFill>
                <a:effectLst/>
                <a:latin typeface="Consolas" panose="020B0609020204030204" pitchFamily="49" charset="0"/>
              </a:rPr>
              <a:t>-documentation/latest/authentication.html"</a:t>
            </a:r>
            <a:r>
              <a:rPr lang="en-US" sz="800" b="0">
                <a:solidFill>
                  <a:srgbClr val="93A1A1"/>
                </a:solidFill>
                <a:effectLst/>
                <a:latin typeface="Consolas" panose="020B0609020204030204" pitchFamily="49" charset="0"/>
              </a:rPr>
              <a:t>&gt;</a:t>
            </a:r>
            <a:endParaRPr lang="en-US" sz="800" b="0">
              <a:solidFill>
                <a:srgbClr val="333333"/>
              </a:solidFill>
              <a:effectLst/>
              <a:latin typeface="Consolas" panose="020B0609020204030204" pitchFamily="49" charset="0"/>
            </a:endParaRPr>
          </a:p>
          <a:p>
            <a:pPr algn="l"/>
            <a:r>
              <a:rPr lang="en-US" sz="800" b="0">
                <a:solidFill>
                  <a:srgbClr val="333333"/>
                </a:solidFill>
                <a:effectLst/>
                <a:latin typeface="Consolas" panose="020B0609020204030204" pitchFamily="49" charset="0"/>
              </a:rPr>
              <a:t>            Go to Documentation.</a:t>
            </a:r>
          </a:p>
          <a:p>
            <a:pPr algn="l"/>
            <a:r>
              <a:rPr lang="en-US" sz="800" b="0">
                <a:solidFill>
                  <a:srgbClr val="333333"/>
                </a:solidFill>
                <a:effectLst/>
                <a:latin typeface="Consolas" panose="020B0609020204030204" pitchFamily="49" charset="0"/>
              </a:rPr>
              <a:t>          </a:t>
            </a:r>
            <a:r>
              <a:rPr lang="en-US" sz="800" b="0">
                <a:solidFill>
                  <a:srgbClr val="93A1A1"/>
                </a:solidFill>
                <a:effectLst/>
                <a:latin typeface="Consolas" panose="020B0609020204030204" pitchFamily="49" charset="0"/>
              </a:rPr>
              <a:t>&lt;/</a:t>
            </a:r>
            <a:r>
              <a:rPr lang="en-US" sz="800" b="0">
                <a:solidFill>
                  <a:srgbClr val="268BD2"/>
                </a:solidFill>
                <a:effectLst/>
                <a:latin typeface="Consolas" panose="020B0609020204030204" pitchFamily="49" charset="0"/>
              </a:rPr>
              <a:t>a</a:t>
            </a:r>
            <a:r>
              <a:rPr lang="en-US" sz="800" b="0">
                <a:solidFill>
                  <a:srgbClr val="93A1A1"/>
                </a:solidFill>
                <a:effectLst/>
                <a:latin typeface="Consolas" panose="020B0609020204030204" pitchFamily="49" charset="0"/>
              </a:rPr>
              <a:t>&gt;</a:t>
            </a:r>
            <a:endParaRPr lang="en-US" sz="800" b="0">
              <a:solidFill>
                <a:srgbClr val="333333"/>
              </a:solidFill>
              <a:effectLst/>
              <a:latin typeface="Consolas" panose="020B0609020204030204" pitchFamily="49" charset="0"/>
            </a:endParaRPr>
          </a:p>
          <a:p>
            <a:pPr algn="l"/>
            <a:r>
              <a:rPr lang="en-US" sz="800" b="0">
                <a:solidFill>
                  <a:srgbClr val="333333"/>
                </a:solidFill>
                <a:effectLst/>
                <a:latin typeface="Consolas" panose="020B0609020204030204" pitchFamily="49" charset="0"/>
              </a:rPr>
              <a:t>        </a:t>
            </a:r>
            <a:r>
              <a:rPr lang="en-US" sz="800" b="0">
                <a:solidFill>
                  <a:srgbClr val="93A1A1"/>
                </a:solidFill>
                <a:effectLst/>
                <a:latin typeface="Consolas" panose="020B0609020204030204" pitchFamily="49" charset="0"/>
              </a:rPr>
              <a:t>&lt;/</a:t>
            </a:r>
            <a:r>
              <a:rPr lang="en-US" sz="800" b="0">
                <a:solidFill>
                  <a:srgbClr val="268BD2"/>
                </a:solidFill>
                <a:effectLst/>
                <a:latin typeface="Consolas" panose="020B0609020204030204" pitchFamily="49" charset="0"/>
              </a:rPr>
              <a:t>div</a:t>
            </a:r>
            <a:r>
              <a:rPr lang="en-US" sz="800" b="0">
                <a:solidFill>
                  <a:srgbClr val="93A1A1"/>
                </a:solidFill>
                <a:effectLst/>
                <a:latin typeface="Consolas" panose="020B0609020204030204" pitchFamily="49" charset="0"/>
              </a:rPr>
              <a:t>&gt;</a:t>
            </a:r>
            <a:endParaRPr lang="en-US" sz="800" b="0">
              <a:solidFill>
                <a:srgbClr val="333333"/>
              </a:solidFill>
              <a:effectLst/>
              <a:latin typeface="Consolas" panose="020B0609020204030204" pitchFamily="49" charset="0"/>
            </a:endParaRPr>
          </a:p>
          <a:p>
            <a:pPr algn="l"/>
            <a:r>
              <a:rPr lang="en-US" sz="800" b="0">
                <a:solidFill>
                  <a:srgbClr val="333333"/>
                </a:solidFill>
                <a:effectLst/>
                <a:latin typeface="Consolas" panose="020B0609020204030204" pitchFamily="49" charset="0"/>
              </a:rPr>
              <a:t>      </a:t>
            </a:r>
            <a:r>
              <a:rPr lang="en-US" sz="800" b="0">
                <a:solidFill>
                  <a:srgbClr val="93A1A1"/>
                </a:solidFill>
                <a:effectLst/>
                <a:latin typeface="Consolas" panose="020B0609020204030204" pitchFamily="49" charset="0"/>
              </a:rPr>
              <a:t>&lt;/</a:t>
            </a:r>
            <a:r>
              <a:rPr lang="en-US" sz="800" b="0">
                <a:solidFill>
                  <a:srgbClr val="268BD2"/>
                </a:solidFill>
                <a:effectLst/>
                <a:latin typeface="Consolas" panose="020B0609020204030204" pitchFamily="49" charset="0"/>
              </a:rPr>
              <a:t>div</a:t>
            </a:r>
            <a:r>
              <a:rPr lang="en-US" sz="800" b="0">
                <a:solidFill>
                  <a:srgbClr val="93A1A1"/>
                </a:solidFill>
                <a:effectLst/>
                <a:latin typeface="Consolas" panose="020B0609020204030204" pitchFamily="49" charset="0"/>
              </a:rPr>
              <a:t>&gt;</a:t>
            </a:r>
            <a:endParaRPr lang="en-US" sz="800" b="0">
              <a:solidFill>
                <a:srgbClr val="333333"/>
              </a:solidFill>
              <a:effectLst/>
              <a:latin typeface="Consolas" panose="020B0609020204030204" pitchFamily="49" charset="0"/>
            </a:endParaRPr>
          </a:p>
          <a:p>
            <a:pPr algn="l"/>
            <a:r>
              <a:rPr lang="en-US" sz="800" b="0">
                <a:solidFill>
                  <a:srgbClr val="333333"/>
                </a:solidFill>
                <a:effectLst/>
                <a:latin typeface="Consolas" panose="020B0609020204030204" pitchFamily="49" charset="0"/>
              </a:rPr>
              <a:t>    </a:t>
            </a:r>
            <a:r>
              <a:rPr lang="en-US" sz="800" b="0">
                <a:solidFill>
                  <a:srgbClr val="93A1A1"/>
                </a:solidFill>
                <a:effectLst/>
                <a:latin typeface="Consolas" panose="020B0609020204030204" pitchFamily="49" charset="0"/>
              </a:rPr>
              <a:t>&lt;/</a:t>
            </a:r>
            <a:r>
              <a:rPr lang="en-US" sz="800" b="0">
                <a:solidFill>
                  <a:srgbClr val="268BD2"/>
                </a:solidFill>
                <a:effectLst/>
                <a:latin typeface="Consolas" panose="020B0609020204030204" pitchFamily="49" charset="0"/>
              </a:rPr>
              <a:t>div</a:t>
            </a:r>
            <a:r>
              <a:rPr lang="en-US" sz="800" b="0">
                <a:solidFill>
                  <a:srgbClr val="93A1A1"/>
                </a:solidFill>
                <a:effectLst/>
                <a:latin typeface="Consolas" panose="020B0609020204030204" pitchFamily="49" charset="0"/>
              </a:rPr>
              <a:t>&gt;</a:t>
            </a:r>
            <a:endParaRPr lang="en-US" sz="800" b="0">
              <a:solidFill>
                <a:srgbClr val="333333"/>
              </a:solidFill>
              <a:effectLst/>
              <a:latin typeface="Consolas" panose="020B0609020204030204" pitchFamily="49" charset="0"/>
            </a:endParaRPr>
          </a:p>
          <a:p>
            <a:pPr algn="l"/>
            <a:br>
              <a:rPr lang="en-US" sz="800" b="0">
                <a:solidFill>
                  <a:srgbClr val="333333"/>
                </a:solidFill>
                <a:effectLst/>
                <a:latin typeface="Consolas" panose="020B0609020204030204" pitchFamily="49" charset="0"/>
              </a:rPr>
            </a:br>
            <a:r>
              <a:rPr lang="en-US" sz="800" b="0">
                <a:solidFill>
                  <a:srgbClr val="333333"/>
                </a:solidFill>
                <a:effectLst/>
                <a:latin typeface="Consolas" panose="020B0609020204030204" pitchFamily="49" charset="0"/>
              </a:rPr>
              <a:t>  </a:t>
            </a:r>
            <a:r>
              <a:rPr lang="en-US" sz="800" b="0">
                <a:solidFill>
                  <a:srgbClr val="93A1A1"/>
                </a:solidFill>
                <a:effectLst/>
                <a:latin typeface="Consolas" panose="020B0609020204030204" pitchFamily="49" charset="0"/>
              </a:rPr>
              <a:t>&lt;/</a:t>
            </a:r>
            <a:r>
              <a:rPr lang="en-US" sz="800" b="0">
                <a:solidFill>
                  <a:srgbClr val="268BD2"/>
                </a:solidFill>
                <a:effectLst/>
                <a:latin typeface="Consolas" panose="020B0609020204030204" pitchFamily="49" charset="0"/>
              </a:rPr>
              <a:t>body</a:t>
            </a:r>
            <a:r>
              <a:rPr lang="en-US" sz="800" b="0">
                <a:solidFill>
                  <a:srgbClr val="93A1A1"/>
                </a:solidFill>
                <a:effectLst/>
                <a:latin typeface="Consolas" panose="020B0609020204030204" pitchFamily="49" charset="0"/>
              </a:rPr>
              <a:t>&gt;</a:t>
            </a:r>
            <a:endParaRPr lang="en-US" sz="800" b="0">
              <a:solidFill>
                <a:srgbClr val="333333"/>
              </a:solidFill>
              <a:effectLst/>
              <a:latin typeface="Consolas" panose="020B0609020204030204" pitchFamily="49" charset="0"/>
            </a:endParaRPr>
          </a:p>
          <a:p>
            <a:pPr algn="l"/>
            <a:r>
              <a:rPr lang="en-US" sz="800" b="0">
                <a:solidFill>
                  <a:srgbClr val="93A1A1"/>
                </a:solidFill>
                <a:effectLst/>
                <a:latin typeface="Consolas" panose="020B0609020204030204" pitchFamily="49" charset="0"/>
              </a:rPr>
              <a:t>&lt;/</a:t>
            </a:r>
            <a:r>
              <a:rPr lang="en-US" sz="800" b="0">
                <a:solidFill>
                  <a:srgbClr val="268BD2"/>
                </a:solidFill>
                <a:effectLst/>
                <a:latin typeface="Consolas" panose="020B0609020204030204" pitchFamily="49" charset="0"/>
              </a:rPr>
              <a:t>html</a:t>
            </a:r>
            <a:r>
              <a:rPr lang="en-US" sz="800" b="0">
                <a:solidFill>
                  <a:srgbClr val="93A1A1"/>
                </a:solidFill>
                <a:effectLst/>
                <a:latin typeface="Consolas" panose="020B0609020204030204" pitchFamily="49" charset="0"/>
              </a:rPr>
              <a:t>&gt;</a:t>
            </a:r>
            <a:endParaRPr lang="en-US" sz="800" b="0">
              <a:solidFill>
                <a:srgbClr val="333333"/>
              </a:solidFill>
              <a:effectLst/>
              <a:latin typeface="Consolas" panose="020B0609020204030204" pitchFamily="49" charset="0"/>
            </a:endParaRPr>
          </a:p>
          <a:p>
            <a:pPr algn="l"/>
            <a:br>
              <a:rPr lang="en-US" sz="800" b="0">
                <a:solidFill>
                  <a:srgbClr val="333333"/>
                </a:solidFill>
                <a:effectLst/>
                <a:latin typeface="Consolas" panose="020B0609020204030204" pitchFamily="49" charset="0"/>
              </a:rPr>
            </a:br>
            <a:endParaRPr lang="en-US" sz="800" b="0">
              <a:solidFill>
                <a:srgbClr val="333333"/>
              </a:solidFill>
              <a:effectLst/>
              <a:latin typeface="Consolas" panose="020B0609020204030204" pitchFamily="49" charset="0"/>
            </a:endParaRPr>
          </a:p>
        </p:txBody>
      </p:sp>
      <p:sp>
        <p:nvSpPr>
          <p:cNvPr id="13" name="Title 1">
            <a:extLst>
              <a:ext uri="{FF2B5EF4-FFF2-40B4-BE49-F238E27FC236}">
                <a16:creationId xmlns:a16="http://schemas.microsoft.com/office/drawing/2014/main" id="{90B6223E-524C-4351-A763-D837AECB6F3C}"/>
              </a:ext>
            </a:extLst>
          </p:cNvPr>
          <p:cNvSpPr txBox="1">
            <a:spLocks/>
          </p:cNvSpPr>
          <p:nvPr/>
        </p:nvSpPr>
        <p:spPr>
          <a:xfrm>
            <a:off x="7808596" y="2193197"/>
            <a:ext cx="3256482" cy="284019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1800" b="0">
                <a:solidFill>
                  <a:schemeClr val="tx1">
                    <a:lumMod val="50000"/>
                  </a:schemeClr>
                </a:solidFill>
              </a:rPr>
              <a:t>card</a:t>
            </a:r>
            <a:r>
              <a:rPr lang="en-US" sz="1800" b="0"/>
              <a:t>, </a:t>
            </a:r>
            <a:r>
              <a:rPr lang="en-US" sz="1800" b="0" err="1">
                <a:solidFill>
                  <a:schemeClr val="tx1">
                    <a:lumMod val="50000"/>
                  </a:schemeClr>
                </a:solidFill>
              </a:rPr>
              <a:t>btn</a:t>
            </a:r>
            <a:r>
              <a:rPr lang="en-US" sz="1800" b="0"/>
              <a:t> (button) and </a:t>
            </a:r>
            <a:r>
              <a:rPr lang="en-US" sz="1800" b="0">
                <a:solidFill>
                  <a:schemeClr val="tx1">
                    <a:lumMod val="50000"/>
                  </a:schemeClr>
                </a:solidFill>
              </a:rPr>
              <a:t>justify-content-center </a:t>
            </a:r>
            <a:r>
              <a:rPr lang="en-US" sz="1800" b="0"/>
              <a:t>are cascading style sheet (CSS) classes from bootstrap (an open source CSS library).</a:t>
            </a:r>
          </a:p>
          <a:p>
            <a:pPr algn="l"/>
            <a:endParaRPr lang="en-US" sz="1800" b="0"/>
          </a:p>
          <a:p>
            <a:pPr algn="l"/>
            <a:endParaRPr lang="en-US" sz="1800" b="0"/>
          </a:p>
          <a:p>
            <a:pPr algn="l"/>
            <a:r>
              <a:rPr lang="en-US" sz="1800" b="0"/>
              <a:t>Go to the HTML section of the README.</a:t>
            </a:r>
          </a:p>
        </p:txBody>
      </p:sp>
    </p:spTree>
    <p:extLst>
      <p:ext uri="{BB962C8B-B14F-4D97-AF65-F5344CB8AC3E}">
        <p14:creationId xmlns:p14="http://schemas.microsoft.com/office/powerpoint/2010/main" val="543633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0256" y="231652"/>
            <a:ext cx="6470948" cy="976364"/>
          </a:xfrm>
        </p:spPr>
        <p:txBody>
          <a:bodyPr>
            <a:normAutofit/>
          </a:bodyPr>
          <a:lstStyle/>
          <a:p>
            <a:pPr algn="ctr"/>
            <a:r>
              <a:rPr lang="en-US"/>
              <a:t>Choose a Project</a:t>
            </a:r>
            <a:endParaRPr lang="en-US" sz="2000"/>
          </a:p>
        </p:txBody>
      </p:sp>
      <p:sp>
        <p:nvSpPr>
          <p:cNvPr id="6" name="Slide Number Placeholder 5"/>
          <p:cNvSpPr>
            <a:spLocks noGrp="1"/>
          </p:cNvSpPr>
          <p:nvPr>
            <p:ph type="sldNum" sz="quarter" idx="12"/>
          </p:nvPr>
        </p:nvSpPr>
        <p:spPr>
          <a:xfrm>
            <a:off x="4724400" y="6356350"/>
            <a:ext cx="2743200" cy="365125"/>
          </a:xfrm>
        </p:spPr>
        <p:txBody>
          <a:bodyPr/>
          <a:lstStyle/>
          <a:p>
            <a:fld id="{07C1FFC2-478D-7440-ACF4-8CF0E46027E5}" type="slidenum">
              <a:rPr lang="en-US" smtClean="0"/>
              <a:pPr/>
              <a:t>23</a:t>
            </a:fld>
            <a:endParaRPr lang="en-US"/>
          </a:p>
        </p:txBody>
      </p:sp>
      <p:sp>
        <p:nvSpPr>
          <p:cNvPr id="5" name="Rectangle 4">
            <a:extLst>
              <a:ext uri="{FF2B5EF4-FFF2-40B4-BE49-F238E27FC236}">
                <a16:creationId xmlns:a16="http://schemas.microsoft.com/office/drawing/2014/main" id="{99E10EB5-96B3-4B44-A3B0-CDF8E065E9D5}"/>
              </a:ext>
            </a:extLst>
          </p:cNvPr>
          <p:cNvSpPr/>
          <p:nvPr/>
        </p:nvSpPr>
        <p:spPr>
          <a:xfrm>
            <a:off x="654341" y="780175"/>
            <a:ext cx="4664279" cy="3598878"/>
          </a:xfrm>
          <a:prstGeom prst="rect">
            <a:avLst/>
          </a:prstGeom>
          <a:gradFill>
            <a:gsLst>
              <a:gs pos="0">
                <a:schemeClr val="accent6">
                  <a:lumMod val="20000"/>
                  <a:lumOff val="80000"/>
                </a:schemeClr>
              </a:gs>
              <a:gs pos="46000">
                <a:schemeClr val="accent3"/>
              </a:gs>
              <a:gs pos="97345">
                <a:srgbClr val="004B87"/>
              </a:gs>
              <a:gs pos="77000">
                <a:schemeClr val="bg1">
                  <a:lumMod val="50000"/>
                </a:schemeClr>
              </a:gs>
            </a:gsLst>
            <a:path path="circle">
              <a:fillToRect l="50000" t="130000" r="50000" b="-30000"/>
            </a:path>
          </a:gradFill>
          <a:ln>
            <a:gradFill flip="none" rotWithShape="1">
              <a:gsLst>
                <a:gs pos="0">
                  <a:schemeClr val="accent1">
                    <a:lumMod val="40000"/>
                    <a:lumOff val="60000"/>
                  </a:schemeClr>
                </a:gs>
                <a:gs pos="54000">
                  <a:schemeClr val="accent1">
                    <a:lumMod val="95000"/>
                    <a:lumOff val="5000"/>
                  </a:schemeClr>
                </a:gs>
                <a:gs pos="97000">
                  <a:schemeClr val="accent1">
                    <a:lumMod val="60000"/>
                  </a:schemeClr>
                </a:gs>
              </a:gsLst>
              <a:path path="circle">
                <a:fillToRect l="50000" t="130000" r="50000" b="-3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HPC_Storage_Gray11-19.pdf">
            <a:extLst>
              <a:ext uri="{FF2B5EF4-FFF2-40B4-BE49-F238E27FC236}">
                <a16:creationId xmlns:a16="http://schemas.microsoft.com/office/drawing/2014/main" id="{ABA93FA0-F996-41A2-A137-20B6BE70C0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254" y="-218114"/>
            <a:ext cx="5624061" cy="5624061"/>
          </a:xfrm>
          <a:prstGeom prst="rect">
            <a:avLst/>
          </a:prstGeom>
          <a:noFill/>
          <a:ln>
            <a:noFill/>
          </a:ln>
        </p:spPr>
      </p:pic>
      <p:sp>
        <p:nvSpPr>
          <p:cNvPr id="10" name="Title 1">
            <a:extLst>
              <a:ext uri="{FF2B5EF4-FFF2-40B4-BE49-F238E27FC236}">
                <a16:creationId xmlns:a16="http://schemas.microsoft.com/office/drawing/2014/main" id="{76B93869-E17C-4271-AE77-3C684713ABF2}"/>
              </a:ext>
            </a:extLst>
          </p:cNvPr>
          <p:cNvSpPr txBox="1">
            <a:spLocks/>
          </p:cNvSpPr>
          <p:nvPr/>
        </p:nvSpPr>
        <p:spPr>
          <a:xfrm>
            <a:off x="6080379" y="1208016"/>
            <a:ext cx="6367157" cy="30051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6CACE4"/>
                </a:solidFill>
                <a:latin typeface="+mj-lt"/>
                <a:ea typeface="+mj-ea"/>
                <a:cs typeface="+mj-cs"/>
              </a:defRPr>
            </a:lvl1pPr>
          </a:lstStyle>
          <a:p>
            <a:endParaRPr lang="en-US" sz="3600"/>
          </a:p>
          <a:p>
            <a:pPr marL="571500" indent="-571500">
              <a:buFont typeface="Arial" panose="020B0604020202020204" pitchFamily="34" charset="0"/>
              <a:buChar char="•"/>
            </a:pPr>
            <a:r>
              <a:rPr lang="en-US" sz="3600"/>
              <a:t>Disk Utility</a:t>
            </a:r>
          </a:p>
          <a:p>
            <a:pPr marL="571500" indent="-571500">
              <a:buFont typeface="Arial" panose="020B0604020202020204" pitchFamily="34" charset="0"/>
              <a:buChar char="•"/>
            </a:pPr>
            <a:r>
              <a:rPr lang="en-US" sz="3600"/>
              <a:t>Job Viewer</a:t>
            </a:r>
          </a:p>
          <a:p>
            <a:pPr marL="571500" indent="-571500">
              <a:buFont typeface="Arial" panose="020B0604020202020204" pitchFamily="34" charset="0"/>
              <a:buChar char="•"/>
            </a:pPr>
            <a:r>
              <a:rPr lang="en-US" sz="3600"/>
              <a:t>Movie Frame Renderer</a:t>
            </a:r>
          </a:p>
        </p:txBody>
      </p:sp>
    </p:spTree>
    <p:extLst>
      <p:ext uri="{BB962C8B-B14F-4D97-AF65-F5344CB8AC3E}">
        <p14:creationId xmlns:p14="http://schemas.microsoft.com/office/powerpoint/2010/main" val="756898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txBox="1">
            <a:spLocks/>
          </p:cNvSpPr>
          <p:nvPr/>
        </p:nvSpPr>
        <p:spPr>
          <a:xfrm>
            <a:off x="4724400" y="6356350"/>
            <a:ext cx="2743200" cy="365125"/>
          </a:xfrm>
          <a:prstGeom prst="rect">
            <a:avLst/>
          </a:prstGeom>
        </p:spPr>
        <p:txBody>
          <a:bodyPr/>
          <a:lstStyle>
            <a:defPPr>
              <a:defRPr lang="en-US"/>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7C1FFC2-478D-7440-ACF4-8CF0E46027E5}" type="slidenum">
              <a:rPr lang="en-US" smtClean="0"/>
              <a:pPr/>
              <a:t>3</a:t>
            </a:fld>
            <a:endParaRPr lang="en-US"/>
          </a:p>
        </p:txBody>
      </p:sp>
      <p:sp>
        <p:nvSpPr>
          <p:cNvPr id="8" name="Rectangle 7">
            <a:extLst>
              <a:ext uri="{FF2B5EF4-FFF2-40B4-BE49-F238E27FC236}">
                <a16:creationId xmlns:a16="http://schemas.microsoft.com/office/drawing/2014/main" id="{E4B69211-2F9F-4B41-AE65-1171395560DB}"/>
              </a:ext>
            </a:extLst>
          </p:cNvPr>
          <p:cNvSpPr/>
          <p:nvPr/>
        </p:nvSpPr>
        <p:spPr>
          <a:xfrm>
            <a:off x="0" y="0"/>
            <a:ext cx="12192000" cy="939567"/>
          </a:xfrm>
          <a:prstGeom prst="rect">
            <a:avLst/>
          </a:prstGeom>
          <a:solidFill>
            <a:srgbClr val="D5273B">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40484" y="0"/>
            <a:ext cx="9963195" cy="961585"/>
          </a:xfrm>
        </p:spPr>
        <p:txBody>
          <a:bodyPr anchor="ctr">
            <a:noAutofit/>
          </a:bodyPr>
          <a:lstStyle/>
          <a:p>
            <a:pPr algn="l"/>
            <a:r>
              <a:rPr lang="en-US" sz="4000" b="0"/>
              <a:t>Learning Ruby – Functions</a:t>
            </a:r>
          </a:p>
        </p:txBody>
      </p:sp>
      <p:sp>
        <p:nvSpPr>
          <p:cNvPr id="7" name="Title 1">
            <a:extLst>
              <a:ext uri="{FF2B5EF4-FFF2-40B4-BE49-F238E27FC236}">
                <a16:creationId xmlns:a16="http://schemas.microsoft.com/office/drawing/2014/main" id="{CF1EAE35-1B4B-49CB-8160-F8258CDF2CC1}"/>
              </a:ext>
            </a:extLst>
          </p:cNvPr>
          <p:cNvSpPr txBox="1">
            <a:spLocks/>
          </p:cNvSpPr>
          <p:nvPr/>
        </p:nvSpPr>
        <p:spPr>
          <a:xfrm>
            <a:off x="240483" y="1918415"/>
            <a:ext cx="3128284" cy="538540"/>
          </a:xfrm>
          <a:prstGeom prst="rect">
            <a:avLst/>
          </a:prstGeom>
          <a:solidFill>
            <a:schemeClr val="bg1"/>
          </a:solidFill>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1200" b="0" i="1">
                <a:solidFill>
                  <a:srgbClr val="93A1A1"/>
                </a:solidFill>
                <a:effectLst/>
                <a:latin typeface="Consolas" panose="020B0609020204030204" pitchFamily="49" charset="0"/>
              </a:rPr>
              <a:t># </a:t>
            </a:r>
            <a:r>
              <a:rPr lang="en-US" sz="1200" b="0" i="1" err="1">
                <a:solidFill>
                  <a:srgbClr val="93A1A1"/>
                </a:solidFill>
                <a:effectLst/>
                <a:latin typeface="Consolas" panose="020B0609020204030204" pitchFamily="49" charset="0"/>
              </a:rPr>
              <a:t>cheatsheet</a:t>
            </a:r>
            <a:r>
              <a:rPr lang="en-US" sz="1200" b="0" i="1">
                <a:solidFill>
                  <a:srgbClr val="93A1A1"/>
                </a:solidFill>
                <a:effectLst/>
                <a:latin typeface="Consolas" panose="020B0609020204030204" pitchFamily="49" charset="0"/>
              </a:rPr>
              <a:t>/hello_world_1.rb</a:t>
            </a:r>
            <a:endParaRPr lang="en-US" sz="1200" b="0">
              <a:solidFill>
                <a:srgbClr val="657B83"/>
              </a:solidFill>
              <a:effectLst/>
              <a:latin typeface="Consolas" panose="020B0609020204030204" pitchFamily="49" charset="0"/>
            </a:endParaRPr>
          </a:p>
          <a:p>
            <a:pPr algn="l"/>
            <a:r>
              <a:rPr lang="en-US" sz="1200" b="0">
                <a:solidFill>
                  <a:srgbClr val="268BD2"/>
                </a:solidFill>
                <a:effectLst/>
                <a:latin typeface="Consolas" panose="020B0609020204030204" pitchFamily="49" charset="0"/>
              </a:rPr>
              <a:t>puts</a:t>
            </a:r>
            <a:r>
              <a:rPr lang="en-US" sz="1200" b="0">
                <a:solidFill>
                  <a:srgbClr val="657B83"/>
                </a:solidFill>
                <a:effectLst/>
                <a:latin typeface="Consolas" panose="020B0609020204030204" pitchFamily="49" charset="0"/>
              </a:rPr>
              <a:t> </a:t>
            </a:r>
            <a:r>
              <a:rPr lang="en-US" sz="1200" b="0">
                <a:solidFill>
                  <a:srgbClr val="2AA198"/>
                </a:solidFill>
                <a:effectLst/>
                <a:latin typeface="Consolas" panose="020B0609020204030204" pitchFamily="49" charset="0"/>
              </a:rPr>
              <a:t>'Hello world!'</a:t>
            </a:r>
            <a:endParaRPr lang="en-US" sz="1200" b="0">
              <a:solidFill>
                <a:srgbClr val="657B83"/>
              </a:solidFill>
              <a:effectLst/>
              <a:latin typeface="Consolas" panose="020B0609020204030204" pitchFamily="49" charset="0"/>
            </a:endParaRPr>
          </a:p>
          <a:p>
            <a:pPr algn="l"/>
            <a:br>
              <a:rPr lang="en-US" sz="1200" b="0">
                <a:solidFill>
                  <a:srgbClr val="657B83"/>
                </a:solidFill>
                <a:effectLst/>
                <a:latin typeface="Consolas" panose="020B0609020204030204" pitchFamily="49" charset="0"/>
              </a:rPr>
            </a:br>
            <a:endParaRPr lang="en-US" sz="1200" b="0">
              <a:solidFill>
                <a:srgbClr val="657B83"/>
              </a:solidFill>
              <a:effectLst/>
              <a:latin typeface="Consolas" panose="020B0609020204030204" pitchFamily="49" charset="0"/>
            </a:endParaRPr>
          </a:p>
        </p:txBody>
      </p:sp>
      <p:sp>
        <p:nvSpPr>
          <p:cNvPr id="11" name="Title 1">
            <a:extLst>
              <a:ext uri="{FF2B5EF4-FFF2-40B4-BE49-F238E27FC236}">
                <a16:creationId xmlns:a16="http://schemas.microsoft.com/office/drawing/2014/main" id="{7903FEFE-1DA8-4233-8344-52286DDE6D68}"/>
              </a:ext>
            </a:extLst>
          </p:cNvPr>
          <p:cNvSpPr txBox="1">
            <a:spLocks/>
          </p:cNvSpPr>
          <p:nvPr/>
        </p:nvSpPr>
        <p:spPr>
          <a:xfrm>
            <a:off x="124673" y="961585"/>
            <a:ext cx="4599727" cy="81666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3000" b="0"/>
              <a:t>Functions do things.</a:t>
            </a:r>
          </a:p>
          <a:p>
            <a:pPr algn="l"/>
            <a:r>
              <a:rPr lang="en-US" sz="3000" b="0"/>
              <a:t>Variables are things.</a:t>
            </a:r>
          </a:p>
          <a:p>
            <a:pPr algn="l"/>
            <a:endParaRPr lang="en-US" sz="3000" b="0"/>
          </a:p>
        </p:txBody>
      </p:sp>
      <p:sp>
        <p:nvSpPr>
          <p:cNvPr id="13" name="Title 1">
            <a:extLst>
              <a:ext uri="{FF2B5EF4-FFF2-40B4-BE49-F238E27FC236}">
                <a16:creationId xmlns:a16="http://schemas.microsoft.com/office/drawing/2014/main" id="{F7CC3282-846D-4B0B-AE68-6CF19E8E4AAF}"/>
              </a:ext>
            </a:extLst>
          </p:cNvPr>
          <p:cNvSpPr txBox="1">
            <a:spLocks/>
          </p:cNvSpPr>
          <p:nvPr/>
        </p:nvSpPr>
        <p:spPr>
          <a:xfrm>
            <a:off x="3432197" y="2017516"/>
            <a:ext cx="5293062" cy="346142"/>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1800" b="0">
                <a:solidFill>
                  <a:schemeClr val="tx1">
                    <a:lumMod val="50000"/>
                  </a:schemeClr>
                </a:solidFill>
              </a:rPr>
              <a:t>puts</a:t>
            </a:r>
            <a:r>
              <a:rPr lang="en-US" sz="1800" b="0"/>
              <a:t> prints to the command line (standard out).</a:t>
            </a:r>
          </a:p>
          <a:p>
            <a:pPr algn="l"/>
            <a:endParaRPr lang="en-US" sz="1800" b="0"/>
          </a:p>
        </p:txBody>
      </p:sp>
      <p:sp>
        <p:nvSpPr>
          <p:cNvPr id="14" name="Title 1">
            <a:extLst>
              <a:ext uri="{FF2B5EF4-FFF2-40B4-BE49-F238E27FC236}">
                <a16:creationId xmlns:a16="http://schemas.microsoft.com/office/drawing/2014/main" id="{819BD530-D450-4CC0-972F-C141697A528C}"/>
              </a:ext>
            </a:extLst>
          </p:cNvPr>
          <p:cNvSpPr txBox="1">
            <a:spLocks/>
          </p:cNvSpPr>
          <p:nvPr/>
        </p:nvSpPr>
        <p:spPr>
          <a:xfrm>
            <a:off x="240483" y="2710741"/>
            <a:ext cx="3613669" cy="1466976"/>
          </a:xfrm>
          <a:prstGeom prst="rect">
            <a:avLst/>
          </a:prstGeom>
          <a:solidFill>
            <a:schemeClr val="bg1"/>
          </a:solidFill>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1200" b="0" i="1">
                <a:solidFill>
                  <a:srgbClr val="93A1A1"/>
                </a:solidFill>
                <a:effectLst/>
                <a:latin typeface="Consolas" panose="020B0609020204030204" pitchFamily="49" charset="0"/>
              </a:rPr>
              <a:t># </a:t>
            </a:r>
            <a:r>
              <a:rPr lang="en-US" sz="1200" b="0" i="1" err="1">
                <a:solidFill>
                  <a:srgbClr val="93A1A1"/>
                </a:solidFill>
                <a:effectLst/>
                <a:latin typeface="Consolas" panose="020B0609020204030204" pitchFamily="49" charset="0"/>
              </a:rPr>
              <a:t>cheatsheet</a:t>
            </a:r>
            <a:r>
              <a:rPr lang="en-US" sz="1200" b="0" i="1">
                <a:solidFill>
                  <a:srgbClr val="93A1A1"/>
                </a:solidFill>
                <a:effectLst/>
                <a:latin typeface="Consolas" panose="020B0609020204030204" pitchFamily="49" charset="0"/>
              </a:rPr>
              <a:t>/hello_world_2.rb</a:t>
            </a:r>
            <a:endParaRPr lang="en-US" sz="1200" b="0">
              <a:solidFill>
                <a:srgbClr val="657B83"/>
              </a:solidFill>
              <a:effectLst/>
              <a:latin typeface="Consolas" panose="020B0609020204030204" pitchFamily="49" charset="0"/>
            </a:endParaRPr>
          </a:p>
          <a:p>
            <a:pPr algn="l"/>
            <a:r>
              <a:rPr lang="en-US" sz="1200" b="0" i="1">
                <a:solidFill>
                  <a:srgbClr val="93A1A1"/>
                </a:solidFill>
                <a:effectLst/>
                <a:latin typeface="Consolas" panose="020B0609020204030204" pitchFamily="49" charset="0"/>
              </a:rPr>
              <a:t># write the function</a:t>
            </a:r>
            <a:endParaRPr lang="en-US" sz="1200" b="0">
              <a:solidFill>
                <a:srgbClr val="657B83"/>
              </a:solidFill>
              <a:effectLst/>
              <a:latin typeface="Consolas" panose="020B0609020204030204" pitchFamily="49" charset="0"/>
            </a:endParaRPr>
          </a:p>
          <a:p>
            <a:pPr algn="l"/>
            <a:r>
              <a:rPr lang="en-US" sz="1200" b="0">
                <a:solidFill>
                  <a:srgbClr val="859900"/>
                </a:solidFill>
                <a:effectLst/>
                <a:latin typeface="Consolas" panose="020B0609020204030204" pitchFamily="49" charset="0"/>
              </a:rPr>
              <a:t>def</a:t>
            </a:r>
            <a:r>
              <a:rPr lang="en-US" sz="1200" b="0">
                <a:solidFill>
                  <a:srgbClr val="657B83"/>
                </a:solidFill>
                <a:effectLst/>
                <a:latin typeface="Consolas" panose="020B0609020204030204" pitchFamily="49" charset="0"/>
              </a:rPr>
              <a:t> </a:t>
            </a:r>
            <a:r>
              <a:rPr lang="en-US" sz="1200" b="0" err="1">
                <a:solidFill>
                  <a:srgbClr val="268BD2"/>
                </a:solidFill>
                <a:effectLst/>
                <a:latin typeface="Consolas" panose="020B0609020204030204" pitchFamily="49" charset="0"/>
              </a:rPr>
              <a:t>my_first_function</a:t>
            </a:r>
            <a:endParaRPr lang="en-US" sz="1200" b="0">
              <a:solidFill>
                <a:srgbClr val="657B83"/>
              </a:solidFill>
              <a:effectLst/>
              <a:latin typeface="Consolas" panose="020B0609020204030204" pitchFamily="49" charset="0"/>
            </a:endParaRPr>
          </a:p>
          <a:p>
            <a:pPr algn="l"/>
            <a:r>
              <a:rPr lang="en-US" sz="1200" b="0">
                <a:solidFill>
                  <a:srgbClr val="657B83"/>
                </a:solidFill>
                <a:effectLst/>
                <a:latin typeface="Consolas" panose="020B0609020204030204" pitchFamily="49" charset="0"/>
              </a:rPr>
              <a:t>  </a:t>
            </a:r>
            <a:r>
              <a:rPr lang="en-US" sz="1200" b="0">
                <a:solidFill>
                  <a:srgbClr val="268BD2"/>
                </a:solidFill>
                <a:effectLst/>
                <a:latin typeface="Consolas" panose="020B0609020204030204" pitchFamily="49" charset="0"/>
              </a:rPr>
              <a:t>puts</a:t>
            </a:r>
            <a:r>
              <a:rPr lang="en-US" sz="1200" b="0">
                <a:solidFill>
                  <a:srgbClr val="657B83"/>
                </a:solidFill>
                <a:effectLst/>
                <a:latin typeface="Consolas" panose="020B0609020204030204" pitchFamily="49" charset="0"/>
              </a:rPr>
              <a:t> </a:t>
            </a:r>
            <a:r>
              <a:rPr lang="en-US" sz="1200" b="0">
                <a:solidFill>
                  <a:srgbClr val="2AA198"/>
                </a:solidFill>
                <a:effectLst/>
                <a:latin typeface="Consolas" panose="020B0609020204030204" pitchFamily="49" charset="0"/>
              </a:rPr>
              <a:t>'I did it!'</a:t>
            </a:r>
            <a:endParaRPr lang="en-US" sz="1200" b="0">
              <a:solidFill>
                <a:srgbClr val="657B83"/>
              </a:solidFill>
              <a:effectLst/>
              <a:latin typeface="Consolas" panose="020B0609020204030204" pitchFamily="49" charset="0"/>
            </a:endParaRPr>
          </a:p>
          <a:p>
            <a:pPr algn="l"/>
            <a:r>
              <a:rPr lang="en-US" sz="1200" b="0">
                <a:solidFill>
                  <a:srgbClr val="859900"/>
                </a:solidFill>
                <a:effectLst/>
                <a:latin typeface="Consolas" panose="020B0609020204030204" pitchFamily="49" charset="0"/>
              </a:rPr>
              <a:t>end</a:t>
            </a:r>
            <a:endParaRPr lang="en-US" sz="1200" b="0">
              <a:solidFill>
                <a:srgbClr val="657B83"/>
              </a:solidFill>
              <a:effectLst/>
              <a:latin typeface="Consolas" panose="020B0609020204030204" pitchFamily="49" charset="0"/>
            </a:endParaRPr>
          </a:p>
          <a:p>
            <a:pPr algn="l"/>
            <a:br>
              <a:rPr lang="en-US" sz="1200" b="0">
                <a:solidFill>
                  <a:srgbClr val="657B83"/>
                </a:solidFill>
                <a:effectLst/>
                <a:latin typeface="Consolas" panose="020B0609020204030204" pitchFamily="49" charset="0"/>
              </a:rPr>
            </a:br>
            <a:r>
              <a:rPr lang="en-US" sz="1200" b="0" i="1">
                <a:solidFill>
                  <a:srgbClr val="93A1A1"/>
                </a:solidFill>
                <a:effectLst/>
                <a:latin typeface="Consolas" panose="020B0609020204030204" pitchFamily="49" charset="0"/>
              </a:rPr>
              <a:t># call the function</a:t>
            </a:r>
            <a:endParaRPr lang="en-US" sz="1200" b="0">
              <a:solidFill>
                <a:srgbClr val="657B83"/>
              </a:solidFill>
              <a:effectLst/>
              <a:latin typeface="Consolas" panose="020B0609020204030204" pitchFamily="49" charset="0"/>
            </a:endParaRPr>
          </a:p>
          <a:p>
            <a:pPr algn="l"/>
            <a:r>
              <a:rPr lang="en-US" sz="1200" b="0" err="1">
                <a:solidFill>
                  <a:srgbClr val="657B83"/>
                </a:solidFill>
                <a:effectLst/>
                <a:latin typeface="Consolas" panose="020B0609020204030204" pitchFamily="49" charset="0"/>
              </a:rPr>
              <a:t>my_first_function</a:t>
            </a:r>
            <a:endParaRPr lang="en-US" sz="1200" b="0">
              <a:solidFill>
                <a:srgbClr val="657B83"/>
              </a:solidFill>
              <a:effectLst/>
              <a:latin typeface="Consolas" panose="020B0609020204030204" pitchFamily="49" charset="0"/>
            </a:endParaRPr>
          </a:p>
          <a:p>
            <a:pPr algn="l"/>
            <a:br>
              <a:rPr lang="en-US" sz="1200" b="0">
                <a:solidFill>
                  <a:srgbClr val="657B83"/>
                </a:solidFill>
                <a:effectLst/>
                <a:latin typeface="Consolas" panose="020B0609020204030204" pitchFamily="49" charset="0"/>
              </a:rPr>
            </a:br>
            <a:endParaRPr lang="en-US" sz="1200" b="0">
              <a:solidFill>
                <a:srgbClr val="657B83"/>
              </a:solidFill>
              <a:effectLst/>
              <a:latin typeface="Consolas" panose="020B0609020204030204" pitchFamily="49" charset="0"/>
            </a:endParaRPr>
          </a:p>
        </p:txBody>
      </p:sp>
      <p:sp>
        <p:nvSpPr>
          <p:cNvPr id="15" name="Title 1">
            <a:extLst>
              <a:ext uri="{FF2B5EF4-FFF2-40B4-BE49-F238E27FC236}">
                <a16:creationId xmlns:a16="http://schemas.microsoft.com/office/drawing/2014/main" id="{26AFF76A-6ACF-473D-845C-84A7C09D4997}"/>
              </a:ext>
            </a:extLst>
          </p:cNvPr>
          <p:cNvSpPr txBox="1">
            <a:spLocks/>
          </p:cNvSpPr>
          <p:nvPr/>
        </p:nvSpPr>
        <p:spPr>
          <a:xfrm>
            <a:off x="3931063" y="2927956"/>
            <a:ext cx="6756511" cy="1123928"/>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1800" b="0">
                <a:solidFill>
                  <a:schemeClr val="tx1">
                    <a:lumMod val="50000"/>
                  </a:schemeClr>
                </a:solidFill>
              </a:rPr>
              <a:t>def </a:t>
            </a:r>
            <a:r>
              <a:rPr lang="en-US" sz="1800" b="0"/>
              <a:t>is the ruby keyword to define a function.</a:t>
            </a:r>
          </a:p>
          <a:p>
            <a:pPr algn="l"/>
            <a:endParaRPr lang="en-US" sz="1800" b="0"/>
          </a:p>
          <a:p>
            <a:pPr algn="l"/>
            <a:r>
              <a:rPr lang="en-US" sz="1800" b="0"/>
              <a:t>This program defines a function, the calls it. Calling a function invokes it. Makes it doe the thing it’s supposed to do.</a:t>
            </a:r>
            <a:endParaRPr lang="en-US" sz="1800" b="0">
              <a:cs typeface="Arial"/>
            </a:endParaRPr>
          </a:p>
        </p:txBody>
      </p:sp>
      <p:sp>
        <p:nvSpPr>
          <p:cNvPr id="16" name="Title 1">
            <a:extLst>
              <a:ext uri="{FF2B5EF4-FFF2-40B4-BE49-F238E27FC236}">
                <a16:creationId xmlns:a16="http://schemas.microsoft.com/office/drawing/2014/main" id="{25EAD7C5-38F4-407E-BF3A-6774EBE187F3}"/>
              </a:ext>
            </a:extLst>
          </p:cNvPr>
          <p:cNvSpPr txBox="1">
            <a:spLocks/>
          </p:cNvSpPr>
          <p:nvPr/>
        </p:nvSpPr>
        <p:spPr>
          <a:xfrm>
            <a:off x="240484" y="6228460"/>
            <a:ext cx="3613669" cy="411623"/>
          </a:xfrm>
          <a:prstGeom prst="rect">
            <a:avLst/>
          </a:prstGeom>
          <a:solidFill>
            <a:schemeClr val="bg1"/>
          </a:solidFill>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1000" b="0">
                <a:solidFill>
                  <a:schemeClr val="tx1">
                    <a:lumMod val="50000"/>
                  </a:schemeClr>
                </a:solidFill>
                <a:effectLst/>
                <a:latin typeface="Consolas" panose="020B0609020204030204" pitchFamily="49" charset="0"/>
              </a:rPr>
              <a:t>$ ruby hello_world_1.rb</a:t>
            </a:r>
            <a:r>
              <a:rPr lang="en-US" sz="1000" b="0">
                <a:solidFill>
                  <a:srgbClr val="008000"/>
                </a:solidFill>
                <a:effectLst/>
                <a:latin typeface="Consolas" panose="020B0609020204030204" pitchFamily="49" charset="0"/>
              </a:rPr>
              <a:t> </a:t>
            </a:r>
          </a:p>
          <a:p>
            <a:pPr algn="l"/>
            <a:r>
              <a:rPr lang="en-US" sz="1000" b="0">
                <a:solidFill>
                  <a:srgbClr val="008000"/>
                </a:solidFill>
                <a:effectLst/>
                <a:latin typeface="Consolas" panose="020B0609020204030204" pitchFamily="49" charset="0"/>
              </a:rPr>
              <a:t>Hello world!</a:t>
            </a:r>
            <a:endParaRPr lang="en-US" sz="1000" b="0">
              <a:solidFill>
                <a:srgbClr val="000000"/>
              </a:solidFill>
              <a:effectLst/>
              <a:latin typeface="Consolas" panose="020B0609020204030204" pitchFamily="49" charset="0"/>
            </a:endParaRPr>
          </a:p>
        </p:txBody>
      </p:sp>
      <p:sp>
        <p:nvSpPr>
          <p:cNvPr id="17" name="Title 1">
            <a:extLst>
              <a:ext uri="{FF2B5EF4-FFF2-40B4-BE49-F238E27FC236}">
                <a16:creationId xmlns:a16="http://schemas.microsoft.com/office/drawing/2014/main" id="{B9FB49A0-6D90-4E9F-850B-7C8091672BD2}"/>
              </a:ext>
            </a:extLst>
          </p:cNvPr>
          <p:cNvSpPr txBox="1">
            <a:spLocks/>
          </p:cNvSpPr>
          <p:nvPr/>
        </p:nvSpPr>
        <p:spPr>
          <a:xfrm>
            <a:off x="3931064" y="6241281"/>
            <a:ext cx="5293062" cy="39453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1800" b="0"/>
              <a:t>Issuing the</a:t>
            </a:r>
            <a:r>
              <a:rPr lang="en-US" sz="1800" b="0">
                <a:solidFill>
                  <a:schemeClr val="tx1">
                    <a:lumMod val="50000"/>
                  </a:schemeClr>
                </a:solidFill>
              </a:rPr>
              <a:t> ruby </a:t>
            </a:r>
            <a:r>
              <a:rPr lang="en-US" sz="1800" b="0"/>
              <a:t>command will run the program.</a:t>
            </a:r>
          </a:p>
          <a:p>
            <a:pPr algn="l"/>
            <a:endParaRPr lang="en-US" sz="1800" b="0"/>
          </a:p>
          <a:p>
            <a:pPr algn="l"/>
            <a:endParaRPr lang="en-US" sz="1800" b="0"/>
          </a:p>
        </p:txBody>
      </p:sp>
      <p:sp>
        <p:nvSpPr>
          <p:cNvPr id="18" name="Title 1">
            <a:extLst>
              <a:ext uri="{FF2B5EF4-FFF2-40B4-BE49-F238E27FC236}">
                <a16:creationId xmlns:a16="http://schemas.microsoft.com/office/drawing/2014/main" id="{F0B80D10-F108-49F3-8766-FDED608DEDF7}"/>
              </a:ext>
            </a:extLst>
          </p:cNvPr>
          <p:cNvSpPr txBox="1">
            <a:spLocks/>
          </p:cNvSpPr>
          <p:nvPr/>
        </p:nvSpPr>
        <p:spPr>
          <a:xfrm>
            <a:off x="240483" y="4433843"/>
            <a:ext cx="3613669" cy="1656564"/>
          </a:xfrm>
          <a:prstGeom prst="rect">
            <a:avLst/>
          </a:prstGeom>
          <a:solidFill>
            <a:schemeClr val="bg1"/>
          </a:solidFill>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1200" b="0" i="1">
                <a:solidFill>
                  <a:srgbClr val="93A1A1"/>
                </a:solidFill>
                <a:effectLst/>
                <a:latin typeface="Consolas" panose="020B0609020204030204" pitchFamily="49" charset="0"/>
              </a:rPr>
              <a:t># </a:t>
            </a:r>
            <a:r>
              <a:rPr lang="en-US" sz="1200" b="0" i="1" err="1">
                <a:solidFill>
                  <a:srgbClr val="93A1A1"/>
                </a:solidFill>
                <a:effectLst/>
                <a:latin typeface="Consolas" panose="020B0609020204030204" pitchFamily="49" charset="0"/>
              </a:rPr>
              <a:t>cheatsheet</a:t>
            </a:r>
            <a:r>
              <a:rPr lang="en-US" sz="1200" b="0" i="1">
                <a:solidFill>
                  <a:srgbClr val="93A1A1"/>
                </a:solidFill>
                <a:effectLst/>
                <a:latin typeface="Consolas" panose="020B0609020204030204" pitchFamily="49" charset="0"/>
              </a:rPr>
              <a:t>/hello_world_3.rb</a:t>
            </a:r>
            <a:endParaRPr lang="en-US" sz="1200" b="0">
              <a:solidFill>
                <a:srgbClr val="657B83"/>
              </a:solidFill>
              <a:effectLst/>
              <a:latin typeface="Consolas" panose="020B0609020204030204" pitchFamily="49" charset="0"/>
            </a:endParaRPr>
          </a:p>
          <a:p>
            <a:pPr algn="l"/>
            <a:r>
              <a:rPr lang="en-US" sz="1200" b="0" i="1">
                <a:solidFill>
                  <a:srgbClr val="93A1A1"/>
                </a:solidFill>
                <a:effectLst/>
                <a:latin typeface="Consolas" panose="020B0609020204030204" pitchFamily="49" charset="0"/>
              </a:rPr>
              <a:t># functions can accept input parameters and behave differently.</a:t>
            </a:r>
            <a:endParaRPr lang="en-US" sz="1200" b="0">
              <a:solidFill>
                <a:srgbClr val="657B83"/>
              </a:solidFill>
              <a:effectLst/>
              <a:latin typeface="Consolas" panose="020B0609020204030204" pitchFamily="49" charset="0"/>
            </a:endParaRPr>
          </a:p>
          <a:p>
            <a:pPr algn="l"/>
            <a:r>
              <a:rPr lang="en-US" sz="1200" b="0">
                <a:solidFill>
                  <a:srgbClr val="859900"/>
                </a:solidFill>
                <a:effectLst/>
                <a:latin typeface="Consolas" panose="020B0609020204030204" pitchFamily="49" charset="0"/>
              </a:rPr>
              <a:t>def</a:t>
            </a:r>
            <a:r>
              <a:rPr lang="en-US" sz="1200" b="0">
                <a:solidFill>
                  <a:srgbClr val="657B83"/>
                </a:solidFill>
                <a:effectLst/>
                <a:latin typeface="Consolas" panose="020B0609020204030204" pitchFamily="49" charset="0"/>
              </a:rPr>
              <a:t> </a:t>
            </a:r>
            <a:r>
              <a:rPr lang="en-US" sz="1200" b="0" err="1">
                <a:solidFill>
                  <a:srgbClr val="268BD2"/>
                </a:solidFill>
                <a:effectLst/>
                <a:latin typeface="Consolas" panose="020B0609020204030204" pitchFamily="49" charset="0"/>
              </a:rPr>
              <a:t>my_first_function</a:t>
            </a:r>
            <a:r>
              <a:rPr lang="en-US" sz="1200" b="0">
                <a:solidFill>
                  <a:srgbClr val="657B83"/>
                </a:solidFill>
                <a:effectLst/>
                <a:latin typeface="Consolas" panose="020B0609020204030204" pitchFamily="49" charset="0"/>
              </a:rPr>
              <a:t>(name)</a:t>
            </a:r>
          </a:p>
          <a:p>
            <a:pPr algn="l"/>
            <a:r>
              <a:rPr lang="en-US" sz="1200" b="0">
                <a:solidFill>
                  <a:srgbClr val="657B83"/>
                </a:solidFill>
                <a:effectLst/>
                <a:latin typeface="Consolas" panose="020B0609020204030204" pitchFamily="49" charset="0"/>
              </a:rPr>
              <a:t>  </a:t>
            </a:r>
            <a:r>
              <a:rPr lang="en-US" sz="1200" b="0">
                <a:solidFill>
                  <a:srgbClr val="268BD2"/>
                </a:solidFill>
                <a:effectLst/>
                <a:latin typeface="Consolas" panose="020B0609020204030204" pitchFamily="49" charset="0"/>
              </a:rPr>
              <a:t>puts</a:t>
            </a:r>
            <a:r>
              <a:rPr lang="en-US" sz="1200" b="0">
                <a:solidFill>
                  <a:srgbClr val="657B83"/>
                </a:solidFill>
                <a:effectLst/>
                <a:latin typeface="Consolas" panose="020B0609020204030204" pitchFamily="49" charset="0"/>
              </a:rPr>
              <a:t> </a:t>
            </a:r>
            <a:r>
              <a:rPr lang="en-US" sz="1200" b="0">
                <a:solidFill>
                  <a:srgbClr val="2AA198"/>
                </a:solidFill>
                <a:effectLst/>
                <a:latin typeface="Consolas" panose="020B0609020204030204" pitchFamily="49" charset="0"/>
              </a:rPr>
              <a:t>"hello </a:t>
            </a:r>
            <a:r>
              <a:rPr lang="en-US" sz="1200" b="0">
                <a:solidFill>
                  <a:srgbClr val="DC322F"/>
                </a:solidFill>
                <a:effectLst/>
                <a:latin typeface="Consolas" panose="020B0609020204030204" pitchFamily="49" charset="0"/>
              </a:rPr>
              <a:t>#{</a:t>
            </a:r>
            <a:r>
              <a:rPr lang="en-US" sz="1200" b="0">
                <a:solidFill>
                  <a:srgbClr val="657B83"/>
                </a:solidFill>
                <a:effectLst/>
                <a:latin typeface="Consolas" panose="020B0609020204030204" pitchFamily="49" charset="0"/>
              </a:rPr>
              <a:t>name</a:t>
            </a:r>
            <a:r>
              <a:rPr lang="en-US" sz="1200" b="0">
                <a:solidFill>
                  <a:srgbClr val="DC322F"/>
                </a:solidFill>
                <a:effectLst/>
                <a:latin typeface="Consolas" panose="020B0609020204030204" pitchFamily="49" charset="0"/>
              </a:rPr>
              <a:t>}</a:t>
            </a:r>
            <a:r>
              <a:rPr lang="en-US" sz="1200" b="0">
                <a:solidFill>
                  <a:srgbClr val="2AA198"/>
                </a:solidFill>
                <a:effectLst/>
                <a:latin typeface="Consolas" panose="020B0609020204030204" pitchFamily="49" charset="0"/>
              </a:rPr>
              <a:t>."</a:t>
            </a:r>
            <a:endParaRPr lang="en-US" sz="1200" b="0">
              <a:solidFill>
                <a:srgbClr val="657B83"/>
              </a:solidFill>
              <a:effectLst/>
              <a:latin typeface="Consolas" panose="020B0609020204030204" pitchFamily="49" charset="0"/>
            </a:endParaRPr>
          </a:p>
          <a:p>
            <a:pPr algn="l"/>
            <a:r>
              <a:rPr lang="en-US" sz="1200" b="0">
                <a:solidFill>
                  <a:srgbClr val="859900"/>
                </a:solidFill>
                <a:effectLst/>
                <a:latin typeface="Consolas" panose="020B0609020204030204" pitchFamily="49" charset="0"/>
              </a:rPr>
              <a:t>end</a:t>
            </a:r>
            <a:endParaRPr lang="en-US" sz="1200" b="0">
              <a:solidFill>
                <a:srgbClr val="657B83"/>
              </a:solidFill>
              <a:effectLst/>
              <a:latin typeface="Consolas" panose="020B0609020204030204" pitchFamily="49" charset="0"/>
            </a:endParaRPr>
          </a:p>
          <a:p>
            <a:pPr algn="l"/>
            <a:br>
              <a:rPr lang="en-US" sz="1200" b="0">
                <a:solidFill>
                  <a:srgbClr val="657B83"/>
                </a:solidFill>
                <a:effectLst/>
                <a:latin typeface="Consolas" panose="020B0609020204030204" pitchFamily="49" charset="0"/>
              </a:rPr>
            </a:br>
            <a:r>
              <a:rPr lang="en-US" sz="1200" b="0" i="1">
                <a:solidFill>
                  <a:srgbClr val="93A1A1"/>
                </a:solidFill>
                <a:effectLst/>
                <a:latin typeface="Consolas" panose="020B0609020204030204" pitchFamily="49" charset="0"/>
              </a:rPr>
              <a:t># call the function, and greet someone.</a:t>
            </a:r>
            <a:endParaRPr lang="en-US" sz="1200" b="0">
              <a:solidFill>
                <a:srgbClr val="657B83"/>
              </a:solidFill>
              <a:effectLst/>
              <a:latin typeface="Consolas" panose="020B0609020204030204" pitchFamily="49" charset="0"/>
            </a:endParaRPr>
          </a:p>
          <a:p>
            <a:pPr algn="l"/>
            <a:r>
              <a:rPr lang="en-US" sz="1200" b="0" err="1">
                <a:solidFill>
                  <a:srgbClr val="657B83"/>
                </a:solidFill>
                <a:effectLst/>
                <a:latin typeface="Consolas" panose="020B0609020204030204" pitchFamily="49" charset="0"/>
              </a:rPr>
              <a:t>my_first_function</a:t>
            </a:r>
            <a:r>
              <a:rPr lang="en-US" sz="1200" b="0">
                <a:solidFill>
                  <a:srgbClr val="657B83"/>
                </a:solidFill>
                <a:effectLst/>
                <a:latin typeface="Consolas" panose="020B0609020204030204" pitchFamily="49" charset="0"/>
              </a:rPr>
              <a:t>(</a:t>
            </a:r>
            <a:r>
              <a:rPr lang="en-US" sz="1200" b="0">
                <a:solidFill>
                  <a:srgbClr val="2AA198"/>
                </a:solidFill>
                <a:effectLst/>
                <a:latin typeface="Consolas" panose="020B0609020204030204" pitchFamily="49" charset="0"/>
              </a:rPr>
              <a:t>'jeff'</a:t>
            </a:r>
            <a:r>
              <a:rPr lang="en-US" sz="1200" b="0">
                <a:solidFill>
                  <a:srgbClr val="657B83"/>
                </a:solidFill>
                <a:effectLst/>
                <a:latin typeface="Consolas" panose="020B0609020204030204" pitchFamily="49" charset="0"/>
              </a:rPr>
              <a:t>)</a:t>
            </a:r>
          </a:p>
          <a:p>
            <a:pPr algn="l"/>
            <a:br>
              <a:rPr lang="en-US" sz="1200" b="0">
                <a:solidFill>
                  <a:srgbClr val="657B83"/>
                </a:solidFill>
                <a:effectLst/>
                <a:latin typeface="Consolas" panose="020B0609020204030204" pitchFamily="49" charset="0"/>
              </a:rPr>
            </a:br>
            <a:endParaRPr lang="en-US" sz="1200" b="0">
              <a:solidFill>
                <a:srgbClr val="657B83"/>
              </a:solidFill>
              <a:effectLst/>
              <a:latin typeface="Consolas" panose="020B0609020204030204" pitchFamily="49" charset="0"/>
            </a:endParaRPr>
          </a:p>
        </p:txBody>
      </p:sp>
      <p:sp>
        <p:nvSpPr>
          <p:cNvPr id="19" name="Title 1">
            <a:extLst>
              <a:ext uri="{FF2B5EF4-FFF2-40B4-BE49-F238E27FC236}">
                <a16:creationId xmlns:a16="http://schemas.microsoft.com/office/drawing/2014/main" id="{8DE7811C-2930-4183-937D-A19134868BA3}"/>
              </a:ext>
            </a:extLst>
          </p:cNvPr>
          <p:cNvSpPr txBox="1">
            <a:spLocks/>
          </p:cNvSpPr>
          <p:nvPr/>
        </p:nvSpPr>
        <p:spPr>
          <a:xfrm>
            <a:off x="3931063" y="4361803"/>
            <a:ext cx="5293062" cy="172860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1800" b="0"/>
              <a:t>Passing parameters into a function is a way to make a function behave differently. </a:t>
            </a:r>
            <a:r>
              <a:rPr lang="en-US" sz="1800" b="0">
                <a:solidFill>
                  <a:schemeClr val="tx1">
                    <a:lumMod val="50000"/>
                  </a:schemeClr>
                </a:solidFill>
              </a:rPr>
              <a:t>name</a:t>
            </a:r>
            <a:r>
              <a:rPr lang="en-US" sz="1800" b="0"/>
              <a:t> is a variable here, meaning it could be anything!</a:t>
            </a:r>
          </a:p>
          <a:p>
            <a:pPr algn="l"/>
            <a:endParaRPr lang="en-US" sz="1800" b="0"/>
          </a:p>
          <a:p>
            <a:pPr algn="l"/>
            <a:r>
              <a:rPr lang="en-US" sz="1800" b="0">
                <a:solidFill>
                  <a:schemeClr val="tx1">
                    <a:lumMod val="50000"/>
                  </a:schemeClr>
                </a:solidFill>
              </a:rPr>
              <a:t>string interpolation </a:t>
            </a:r>
            <a:r>
              <a:rPr lang="en-US" sz="1800" b="0"/>
              <a:t>lets us build strings by referencing variables </a:t>
            </a:r>
            <a:r>
              <a:rPr lang="en-US" sz="1800" b="0" i="1"/>
              <a:t>in the string</a:t>
            </a:r>
            <a:r>
              <a:rPr lang="en-US" sz="1800" b="0"/>
              <a:t>.</a:t>
            </a:r>
            <a:endParaRPr lang="en-US" sz="1800" b="0">
              <a:solidFill>
                <a:schemeClr val="tx1">
                  <a:lumMod val="50000"/>
                </a:schemeClr>
              </a:solidFill>
            </a:endParaRPr>
          </a:p>
        </p:txBody>
      </p:sp>
      <p:sp>
        <p:nvSpPr>
          <p:cNvPr id="20" name="Title 1">
            <a:extLst>
              <a:ext uri="{FF2B5EF4-FFF2-40B4-BE49-F238E27FC236}">
                <a16:creationId xmlns:a16="http://schemas.microsoft.com/office/drawing/2014/main" id="{9670B9B2-9EFD-4AE8-A427-5F4D9AFF7824}"/>
              </a:ext>
            </a:extLst>
          </p:cNvPr>
          <p:cNvSpPr txBox="1">
            <a:spLocks/>
          </p:cNvSpPr>
          <p:nvPr/>
        </p:nvSpPr>
        <p:spPr>
          <a:xfrm>
            <a:off x="5750328" y="850155"/>
            <a:ext cx="6588048" cy="1003812"/>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3000" b="0">
                <a:solidFill>
                  <a:schemeClr val="tx1">
                    <a:lumMod val="50000"/>
                  </a:schemeClr>
                </a:solidFill>
              </a:rPr>
              <a:t>Method</a:t>
            </a:r>
            <a:r>
              <a:rPr lang="en-US" sz="3000" b="0"/>
              <a:t> is a synonym for function.</a:t>
            </a:r>
          </a:p>
          <a:p>
            <a:pPr algn="l"/>
            <a:r>
              <a:rPr lang="en-US" sz="3000" b="0">
                <a:solidFill>
                  <a:schemeClr val="tx1">
                    <a:lumMod val="50000"/>
                  </a:schemeClr>
                </a:solidFill>
              </a:rPr>
              <a:t>Comments</a:t>
            </a:r>
            <a:r>
              <a:rPr lang="en-US" sz="3000" b="0"/>
              <a:t> (in grey) do nothing.</a:t>
            </a:r>
          </a:p>
        </p:txBody>
      </p:sp>
    </p:spTree>
    <p:extLst>
      <p:ext uri="{BB962C8B-B14F-4D97-AF65-F5344CB8AC3E}">
        <p14:creationId xmlns:p14="http://schemas.microsoft.com/office/powerpoint/2010/main" val="3877524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txBox="1">
            <a:spLocks/>
          </p:cNvSpPr>
          <p:nvPr/>
        </p:nvSpPr>
        <p:spPr>
          <a:xfrm>
            <a:off x="4724400" y="6356350"/>
            <a:ext cx="2743200" cy="365125"/>
          </a:xfrm>
          <a:prstGeom prst="rect">
            <a:avLst/>
          </a:prstGeom>
        </p:spPr>
        <p:txBody>
          <a:bodyPr/>
          <a:lstStyle>
            <a:defPPr>
              <a:defRPr lang="en-US"/>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7C1FFC2-478D-7440-ACF4-8CF0E46027E5}" type="slidenum">
              <a:rPr lang="en-US" smtClean="0"/>
              <a:pPr/>
              <a:t>4</a:t>
            </a:fld>
            <a:endParaRPr lang="en-US"/>
          </a:p>
        </p:txBody>
      </p:sp>
      <p:sp>
        <p:nvSpPr>
          <p:cNvPr id="8" name="Rectangle 7">
            <a:extLst>
              <a:ext uri="{FF2B5EF4-FFF2-40B4-BE49-F238E27FC236}">
                <a16:creationId xmlns:a16="http://schemas.microsoft.com/office/drawing/2014/main" id="{E4B69211-2F9F-4B41-AE65-1171395560DB}"/>
              </a:ext>
            </a:extLst>
          </p:cNvPr>
          <p:cNvSpPr/>
          <p:nvPr/>
        </p:nvSpPr>
        <p:spPr>
          <a:xfrm>
            <a:off x="0" y="0"/>
            <a:ext cx="12192000" cy="939567"/>
          </a:xfrm>
          <a:prstGeom prst="rect">
            <a:avLst/>
          </a:prstGeom>
          <a:solidFill>
            <a:srgbClr val="D5273B">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40484" y="0"/>
            <a:ext cx="9963195" cy="961585"/>
          </a:xfrm>
        </p:spPr>
        <p:txBody>
          <a:bodyPr anchor="ctr">
            <a:noAutofit/>
          </a:bodyPr>
          <a:lstStyle/>
          <a:p>
            <a:pPr algn="l"/>
            <a:r>
              <a:rPr lang="en-US" sz="4000" b="0"/>
              <a:t>Learning Ruby – More Functions </a:t>
            </a:r>
          </a:p>
        </p:txBody>
      </p:sp>
      <p:sp>
        <p:nvSpPr>
          <p:cNvPr id="11" name="Title 1">
            <a:extLst>
              <a:ext uri="{FF2B5EF4-FFF2-40B4-BE49-F238E27FC236}">
                <a16:creationId xmlns:a16="http://schemas.microsoft.com/office/drawing/2014/main" id="{7903FEFE-1DA8-4233-8344-52286DDE6D68}"/>
              </a:ext>
            </a:extLst>
          </p:cNvPr>
          <p:cNvSpPr txBox="1">
            <a:spLocks/>
          </p:cNvSpPr>
          <p:nvPr/>
        </p:nvSpPr>
        <p:spPr>
          <a:xfrm>
            <a:off x="240484" y="1242994"/>
            <a:ext cx="5645555" cy="81666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3000" b="0"/>
              <a:t>So many ways to pass parameters!</a:t>
            </a:r>
          </a:p>
          <a:p>
            <a:pPr algn="l"/>
            <a:endParaRPr lang="en-US" sz="3000" b="0"/>
          </a:p>
        </p:txBody>
      </p:sp>
      <p:sp>
        <p:nvSpPr>
          <p:cNvPr id="14" name="Title 1">
            <a:extLst>
              <a:ext uri="{FF2B5EF4-FFF2-40B4-BE49-F238E27FC236}">
                <a16:creationId xmlns:a16="http://schemas.microsoft.com/office/drawing/2014/main" id="{819BD530-D450-4CC0-972F-C141697A528C}"/>
              </a:ext>
            </a:extLst>
          </p:cNvPr>
          <p:cNvSpPr txBox="1">
            <a:spLocks/>
          </p:cNvSpPr>
          <p:nvPr/>
        </p:nvSpPr>
        <p:spPr>
          <a:xfrm>
            <a:off x="240484" y="2291291"/>
            <a:ext cx="5497586" cy="3237054"/>
          </a:xfrm>
          <a:prstGeom prst="rect">
            <a:avLst/>
          </a:prstGeom>
          <a:solidFill>
            <a:schemeClr val="bg1"/>
          </a:solidFill>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1200" b="0" i="1">
                <a:solidFill>
                  <a:srgbClr val="93A1A1"/>
                </a:solidFill>
                <a:effectLst/>
                <a:latin typeface="Consolas" panose="020B0609020204030204" pitchFamily="49" charset="0"/>
              </a:rPr>
              <a:t># </a:t>
            </a:r>
            <a:r>
              <a:rPr lang="en-US" sz="1200" b="0" i="1" err="1">
                <a:solidFill>
                  <a:srgbClr val="93A1A1"/>
                </a:solidFill>
                <a:effectLst/>
                <a:latin typeface="Consolas" panose="020B0609020204030204" pitchFamily="49" charset="0"/>
              </a:rPr>
              <a:t>cheatsheet</a:t>
            </a:r>
            <a:r>
              <a:rPr lang="en-US" sz="1200" b="0" i="1">
                <a:solidFill>
                  <a:srgbClr val="93A1A1"/>
                </a:solidFill>
                <a:effectLst/>
                <a:latin typeface="Consolas" panose="020B0609020204030204" pitchFamily="49" charset="0"/>
              </a:rPr>
              <a:t>/hello_world_4.rb</a:t>
            </a:r>
            <a:endParaRPr lang="en-US" sz="1200" b="0">
              <a:solidFill>
                <a:srgbClr val="657B83"/>
              </a:solidFill>
              <a:effectLst/>
              <a:latin typeface="Consolas" panose="020B0609020204030204" pitchFamily="49" charset="0"/>
            </a:endParaRPr>
          </a:p>
          <a:p>
            <a:pPr algn="l"/>
            <a:br>
              <a:rPr lang="en-US" sz="1200" b="0">
                <a:solidFill>
                  <a:srgbClr val="657B83"/>
                </a:solidFill>
                <a:effectLst/>
                <a:latin typeface="Consolas" panose="020B0609020204030204" pitchFamily="49" charset="0"/>
              </a:rPr>
            </a:br>
            <a:r>
              <a:rPr lang="en-US" sz="1200" b="0" i="1">
                <a:solidFill>
                  <a:srgbClr val="93A1A1"/>
                </a:solidFill>
                <a:effectLst/>
                <a:latin typeface="Consolas" panose="020B0609020204030204" pitchFamily="49" charset="0"/>
              </a:rPr>
              <a:t># 'named' parameters have names, but no position</a:t>
            </a:r>
            <a:endParaRPr lang="en-US" sz="1200" b="0">
              <a:solidFill>
                <a:srgbClr val="657B83"/>
              </a:solidFill>
              <a:effectLst/>
              <a:latin typeface="Consolas" panose="020B0609020204030204" pitchFamily="49" charset="0"/>
            </a:endParaRPr>
          </a:p>
          <a:p>
            <a:pPr algn="l"/>
            <a:r>
              <a:rPr lang="en-US" sz="1200" b="0">
                <a:solidFill>
                  <a:srgbClr val="859900"/>
                </a:solidFill>
                <a:effectLst/>
                <a:latin typeface="Consolas" panose="020B0609020204030204" pitchFamily="49" charset="0"/>
              </a:rPr>
              <a:t>def</a:t>
            </a:r>
            <a:r>
              <a:rPr lang="en-US" sz="1200" b="0">
                <a:solidFill>
                  <a:srgbClr val="657B83"/>
                </a:solidFill>
                <a:effectLst/>
                <a:latin typeface="Consolas" panose="020B0609020204030204" pitchFamily="49" charset="0"/>
              </a:rPr>
              <a:t> </a:t>
            </a:r>
            <a:r>
              <a:rPr lang="en-US" sz="1200" b="0" err="1">
                <a:solidFill>
                  <a:srgbClr val="268BD2"/>
                </a:solidFill>
                <a:effectLst/>
                <a:latin typeface="Consolas" panose="020B0609020204030204" pitchFamily="49" charset="0"/>
              </a:rPr>
              <a:t>my_named_function</a:t>
            </a:r>
            <a:r>
              <a:rPr lang="en-US" sz="1200" b="0">
                <a:solidFill>
                  <a:srgbClr val="657B83"/>
                </a:solidFill>
                <a:effectLst/>
                <a:latin typeface="Consolas" panose="020B0609020204030204" pitchFamily="49" charset="0"/>
              </a:rPr>
              <a:t>(</a:t>
            </a:r>
            <a:r>
              <a:rPr lang="en-US" sz="1200" b="0">
                <a:solidFill>
                  <a:srgbClr val="CB4B16"/>
                </a:solidFill>
                <a:effectLst/>
                <a:latin typeface="Consolas" panose="020B0609020204030204" pitchFamily="49" charset="0"/>
              </a:rPr>
              <a:t>name:</a:t>
            </a:r>
            <a:r>
              <a:rPr lang="en-US" sz="1200" b="0">
                <a:solidFill>
                  <a:srgbClr val="657B83"/>
                </a:solidFill>
                <a:effectLst/>
                <a:latin typeface="Consolas" panose="020B0609020204030204" pitchFamily="49" charset="0"/>
              </a:rPr>
              <a:t> </a:t>
            </a:r>
            <a:r>
              <a:rPr lang="en-US" sz="1200" b="0">
                <a:solidFill>
                  <a:srgbClr val="B58900"/>
                </a:solidFill>
                <a:effectLst/>
                <a:latin typeface="Consolas" panose="020B0609020204030204" pitchFamily="49" charset="0"/>
              </a:rPr>
              <a:t>nil</a:t>
            </a:r>
            <a:r>
              <a:rPr lang="en-US" sz="1200" b="0">
                <a:solidFill>
                  <a:srgbClr val="657B83"/>
                </a:solidFill>
                <a:effectLst/>
                <a:latin typeface="Consolas" panose="020B0609020204030204" pitchFamily="49" charset="0"/>
              </a:rPr>
              <a:t>, </a:t>
            </a:r>
            <a:r>
              <a:rPr lang="en-US" sz="1200" b="0">
                <a:solidFill>
                  <a:srgbClr val="CB4B16"/>
                </a:solidFill>
                <a:effectLst/>
                <a:latin typeface="Consolas" panose="020B0609020204030204" pitchFamily="49" charset="0"/>
              </a:rPr>
              <a:t>punctuation:</a:t>
            </a:r>
            <a:r>
              <a:rPr lang="en-US" sz="1200" b="0">
                <a:solidFill>
                  <a:srgbClr val="657B83"/>
                </a:solidFill>
                <a:effectLst/>
                <a:latin typeface="Consolas" panose="020B0609020204030204" pitchFamily="49" charset="0"/>
              </a:rPr>
              <a:t> </a:t>
            </a:r>
            <a:r>
              <a:rPr lang="en-US" sz="1200" b="0">
                <a:solidFill>
                  <a:srgbClr val="2AA198"/>
                </a:solidFill>
                <a:effectLst/>
                <a:latin typeface="Consolas" panose="020B0609020204030204" pitchFamily="49" charset="0"/>
              </a:rPr>
              <a:t>'.'</a:t>
            </a:r>
            <a:r>
              <a:rPr lang="en-US" sz="1200" b="0">
                <a:solidFill>
                  <a:srgbClr val="657B83"/>
                </a:solidFill>
                <a:effectLst/>
                <a:latin typeface="Consolas" panose="020B0609020204030204" pitchFamily="49" charset="0"/>
              </a:rPr>
              <a:t>)</a:t>
            </a:r>
          </a:p>
          <a:p>
            <a:pPr algn="l"/>
            <a:r>
              <a:rPr lang="en-US" sz="1200" b="0">
                <a:solidFill>
                  <a:srgbClr val="657B83"/>
                </a:solidFill>
                <a:effectLst/>
                <a:latin typeface="Consolas" panose="020B0609020204030204" pitchFamily="49" charset="0"/>
              </a:rPr>
              <a:t>  </a:t>
            </a:r>
            <a:r>
              <a:rPr lang="en-US" sz="1200" b="0">
                <a:solidFill>
                  <a:srgbClr val="268BD2"/>
                </a:solidFill>
                <a:effectLst/>
                <a:latin typeface="Consolas" panose="020B0609020204030204" pitchFamily="49" charset="0"/>
              </a:rPr>
              <a:t>puts</a:t>
            </a:r>
            <a:r>
              <a:rPr lang="en-US" sz="1200" b="0">
                <a:solidFill>
                  <a:srgbClr val="657B83"/>
                </a:solidFill>
                <a:effectLst/>
                <a:latin typeface="Consolas" panose="020B0609020204030204" pitchFamily="49" charset="0"/>
              </a:rPr>
              <a:t> </a:t>
            </a:r>
            <a:r>
              <a:rPr lang="en-US" sz="1200" b="0">
                <a:solidFill>
                  <a:srgbClr val="2AA198"/>
                </a:solidFill>
                <a:effectLst/>
                <a:latin typeface="Consolas" panose="020B0609020204030204" pitchFamily="49" charset="0"/>
              </a:rPr>
              <a:t>"hello </a:t>
            </a:r>
            <a:r>
              <a:rPr lang="en-US" sz="1200" b="0">
                <a:solidFill>
                  <a:srgbClr val="DC322F"/>
                </a:solidFill>
                <a:effectLst/>
                <a:latin typeface="Consolas" panose="020B0609020204030204" pitchFamily="49" charset="0"/>
              </a:rPr>
              <a:t>#{</a:t>
            </a:r>
            <a:r>
              <a:rPr lang="en-US" sz="1200" b="0">
                <a:solidFill>
                  <a:srgbClr val="657B83"/>
                </a:solidFill>
                <a:effectLst/>
                <a:latin typeface="Consolas" panose="020B0609020204030204" pitchFamily="49" charset="0"/>
              </a:rPr>
              <a:t>name</a:t>
            </a:r>
            <a:r>
              <a:rPr lang="en-US" sz="1200" b="0">
                <a:solidFill>
                  <a:srgbClr val="DC322F"/>
                </a:solidFill>
                <a:effectLst/>
                <a:latin typeface="Consolas" panose="020B0609020204030204" pitchFamily="49" charset="0"/>
              </a:rPr>
              <a:t>}#{</a:t>
            </a:r>
            <a:r>
              <a:rPr lang="en-US" sz="1200" b="0">
                <a:solidFill>
                  <a:srgbClr val="657B83"/>
                </a:solidFill>
                <a:effectLst/>
                <a:latin typeface="Consolas" panose="020B0609020204030204" pitchFamily="49" charset="0"/>
              </a:rPr>
              <a:t>punctuation</a:t>
            </a:r>
            <a:r>
              <a:rPr lang="en-US" sz="1200" b="0">
                <a:solidFill>
                  <a:srgbClr val="DC322F"/>
                </a:solidFill>
                <a:effectLst/>
                <a:latin typeface="Consolas" panose="020B0609020204030204" pitchFamily="49" charset="0"/>
              </a:rPr>
              <a:t>}</a:t>
            </a:r>
            <a:r>
              <a:rPr lang="en-US" sz="1200" b="0">
                <a:solidFill>
                  <a:srgbClr val="2AA198"/>
                </a:solidFill>
                <a:effectLst/>
                <a:latin typeface="Consolas" panose="020B0609020204030204" pitchFamily="49" charset="0"/>
              </a:rPr>
              <a:t>"</a:t>
            </a:r>
            <a:endParaRPr lang="en-US" sz="1200" b="0">
              <a:solidFill>
                <a:srgbClr val="657B83"/>
              </a:solidFill>
              <a:effectLst/>
              <a:latin typeface="Consolas" panose="020B0609020204030204" pitchFamily="49" charset="0"/>
            </a:endParaRPr>
          </a:p>
          <a:p>
            <a:pPr algn="l"/>
            <a:r>
              <a:rPr lang="en-US" sz="1200" b="0">
                <a:solidFill>
                  <a:srgbClr val="859900"/>
                </a:solidFill>
                <a:effectLst/>
                <a:latin typeface="Consolas" panose="020B0609020204030204" pitchFamily="49" charset="0"/>
              </a:rPr>
              <a:t>end</a:t>
            </a:r>
            <a:endParaRPr lang="en-US" sz="1200" b="0">
              <a:solidFill>
                <a:srgbClr val="657B83"/>
              </a:solidFill>
              <a:effectLst/>
              <a:latin typeface="Consolas" panose="020B0609020204030204" pitchFamily="49" charset="0"/>
            </a:endParaRPr>
          </a:p>
          <a:p>
            <a:pPr algn="l"/>
            <a:br>
              <a:rPr lang="en-US" sz="1200" b="0">
                <a:solidFill>
                  <a:srgbClr val="657B83"/>
                </a:solidFill>
                <a:effectLst/>
                <a:latin typeface="Consolas" panose="020B0609020204030204" pitchFamily="49" charset="0"/>
              </a:rPr>
            </a:br>
            <a:r>
              <a:rPr lang="en-US" sz="1200" b="0" i="1">
                <a:solidFill>
                  <a:srgbClr val="93A1A1"/>
                </a:solidFill>
                <a:effectLst/>
                <a:latin typeface="Consolas" panose="020B0609020204030204" pitchFamily="49" charset="0"/>
              </a:rPr>
              <a:t># positional parameters have positions, not names </a:t>
            </a:r>
            <a:endParaRPr lang="en-US" sz="1200" b="0">
              <a:solidFill>
                <a:srgbClr val="657B83"/>
              </a:solidFill>
              <a:effectLst/>
              <a:latin typeface="Consolas" panose="020B0609020204030204" pitchFamily="49" charset="0"/>
            </a:endParaRPr>
          </a:p>
          <a:p>
            <a:pPr algn="l"/>
            <a:r>
              <a:rPr lang="en-US" sz="1200" b="0">
                <a:solidFill>
                  <a:srgbClr val="859900"/>
                </a:solidFill>
                <a:effectLst/>
                <a:latin typeface="Consolas" panose="020B0609020204030204" pitchFamily="49" charset="0"/>
              </a:rPr>
              <a:t>def</a:t>
            </a:r>
            <a:r>
              <a:rPr lang="en-US" sz="1200" b="0">
                <a:solidFill>
                  <a:srgbClr val="657B83"/>
                </a:solidFill>
                <a:effectLst/>
                <a:latin typeface="Consolas" panose="020B0609020204030204" pitchFamily="49" charset="0"/>
              </a:rPr>
              <a:t> </a:t>
            </a:r>
            <a:r>
              <a:rPr lang="en-US" sz="1200" b="0" err="1">
                <a:solidFill>
                  <a:srgbClr val="268BD2"/>
                </a:solidFill>
                <a:effectLst/>
                <a:latin typeface="Consolas" panose="020B0609020204030204" pitchFamily="49" charset="0"/>
              </a:rPr>
              <a:t>my_positional_function</a:t>
            </a:r>
            <a:r>
              <a:rPr lang="en-US" sz="1200" b="0">
                <a:solidFill>
                  <a:srgbClr val="657B83"/>
                </a:solidFill>
                <a:effectLst/>
                <a:latin typeface="Consolas" panose="020B0609020204030204" pitchFamily="49" charset="0"/>
              </a:rPr>
              <a:t>(name </a:t>
            </a:r>
            <a:r>
              <a:rPr lang="en-US" sz="1200" b="0">
                <a:solidFill>
                  <a:srgbClr val="859900"/>
                </a:solidFill>
                <a:effectLst/>
                <a:latin typeface="Consolas" panose="020B0609020204030204" pitchFamily="49" charset="0"/>
              </a:rPr>
              <a:t>=</a:t>
            </a:r>
            <a:r>
              <a:rPr lang="en-US" sz="1200" b="0">
                <a:solidFill>
                  <a:srgbClr val="657B83"/>
                </a:solidFill>
                <a:effectLst/>
                <a:latin typeface="Consolas" panose="020B0609020204030204" pitchFamily="49" charset="0"/>
              </a:rPr>
              <a:t> </a:t>
            </a:r>
            <a:r>
              <a:rPr lang="en-US" sz="1200" b="0">
                <a:solidFill>
                  <a:srgbClr val="B58900"/>
                </a:solidFill>
                <a:effectLst/>
                <a:latin typeface="Consolas" panose="020B0609020204030204" pitchFamily="49" charset="0"/>
              </a:rPr>
              <a:t>nil</a:t>
            </a:r>
            <a:r>
              <a:rPr lang="en-US" sz="1200" b="0">
                <a:solidFill>
                  <a:srgbClr val="657B83"/>
                </a:solidFill>
                <a:effectLst/>
                <a:latin typeface="Consolas" panose="020B0609020204030204" pitchFamily="49" charset="0"/>
              </a:rPr>
              <a:t>, punctuation </a:t>
            </a:r>
            <a:r>
              <a:rPr lang="en-US" sz="1200" b="0">
                <a:solidFill>
                  <a:srgbClr val="859900"/>
                </a:solidFill>
                <a:effectLst/>
                <a:latin typeface="Consolas" panose="020B0609020204030204" pitchFamily="49" charset="0"/>
              </a:rPr>
              <a:t>=</a:t>
            </a:r>
            <a:r>
              <a:rPr lang="en-US" sz="1200" b="0">
                <a:solidFill>
                  <a:srgbClr val="657B83"/>
                </a:solidFill>
                <a:effectLst/>
                <a:latin typeface="Consolas" panose="020B0609020204030204" pitchFamily="49" charset="0"/>
              </a:rPr>
              <a:t> </a:t>
            </a:r>
            <a:r>
              <a:rPr lang="en-US" sz="1200" b="0">
                <a:solidFill>
                  <a:srgbClr val="2AA198"/>
                </a:solidFill>
                <a:effectLst/>
                <a:latin typeface="Consolas" panose="020B0609020204030204" pitchFamily="49" charset="0"/>
              </a:rPr>
              <a:t>'.'</a:t>
            </a:r>
            <a:r>
              <a:rPr lang="en-US" sz="1200" b="0">
                <a:solidFill>
                  <a:srgbClr val="657B83"/>
                </a:solidFill>
                <a:effectLst/>
                <a:latin typeface="Consolas" panose="020B0609020204030204" pitchFamily="49" charset="0"/>
              </a:rPr>
              <a:t>)</a:t>
            </a:r>
          </a:p>
          <a:p>
            <a:pPr algn="l"/>
            <a:r>
              <a:rPr lang="en-US" sz="1200" b="0">
                <a:solidFill>
                  <a:srgbClr val="657B83"/>
                </a:solidFill>
                <a:effectLst/>
                <a:latin typeface="Consolas" panose="020B0609020204030204" pitchFamily="49" charset="0"/>
              </a:rPr>
              <a:t>  </a:t>
            </a:r>
            <a:r>
              <a:rPr lang="en-US" sz="1200" b="0">
                <a:solidFill>
                  <a:srgbClr val="268BD2"/>
                </a:solidFill>
                <a:effectLst/>
                <a:latin typeface="Consolas" panose="020B0609020204030204" pitchFamily="49" charset="0"/>
              </a:rPr>
              <a:t>puts</a:t>
            </a:r>
            <a:r>
              <a:rPr lang="en-US" sz="1200" b="0">
                <a:solidFill>
                  <a:srgbClr val="657B83"/>
                </a:solidFill>
                <a:effectLst/>
                <a:latin typeface="Consolas" panose="020B0609020204030204" pitchFamily="49" charset="0"/>
              </a:rPr>
              <a:t> </a:t>
            </a:r>
            <a:r>
              <a:rPr lang="en-US" sz="1200" b="0">
                <a:solidFill>
                  <a:srgbClr val="2AA198"/>
                </a:solidFill>
                <a:effectLst/>
                <a:latin typeface="Consolas" panose="020B0609020204030204" pitchFamily="49" charset="0"/>
              </a:rPr>
              <a:t>"hello </a:t>
            </a:r>
            <a:r>
              <a:rPr lang="en-US" sz="1200" b="0">
                <a:solidFill>
                  <a:srgbClr val="DC322F"/>
                </a:solidFill>
                <a:effectLst/>
                <a:latin typeface="Consolas" panose="020B0609020204030204" pitchFamily="49" charset="0"/>
              </a:rPr>
              <a:t>#{</a:t>
            </a:r>
            <a:r>
              <a:rPr lang="en-US" sz="1200" b="0">
                <a:solidFill>
                  <a:srgbClr val="657B83"/>
                </a:solidFill>
                <a:effectLst/>
                <a:latin typeface="Consolas" panose="020B0609020204030204" pitchFamily="49" charset="0"/>
              </a:rPr>
              <a:t>name</a:t>
            </a:r>
            <a:r>
              <a:rPr lang="en-US" sz="1200" b="0">
                <a:solidFill>
                  <a:srgbClr val="DC322F"/>
                </a:solidFill>
                <a:effectLst/>
                <a:latin typeface="Consolas" panose="020B0609020204030204" pitchFamily="49" charset="0"/>
              </a:rPr>
              <a:t>}#{</a:t>
            </a:r>
            <a:r>
              <a:rPr lang="en-US" sz="1200" b="0">
                <a:solidFill>
                  <a:srgbClr val="657B83"/>
                </a:solidFill>
                <a:effectLst/>
                <a:latin typeface="Consolas" panose="020B0609020204030204" pitchFamily="49" charset="0"/>
              </a:rPr>
              <a:t>punctuation</a:t>
            </a:r>
            <a:r>
              <a:rPr lang="en-US" sz="1200" b="0">
                <a:solidFill>
                  <a:srgbClr val="DC322F"/>
                </a:solidFill>
                <a:effectLst/>
                <a:latin typeface="Consolas" panose="020B0609020204030204" pitchFamily="49" charset="0"/>
              </a:rPr>
              <a:t>}</a:t>
            </a:r>
            <a:r>
              <a:rPr lang="en-US" sz="1200" b="0">
                <a:solidFill>
                  <a:srgbClr val="2AA198"/>
                </a:solidFill>
                <a:effectLst/>
                <a:latin typeface="Consolas" panose="020B0609020204030204" pitchFamily="49" charset="0"/>
              </a:rPr>
              <a:t>"</a:t>
            </a:r>
            <a:endParaRPr lang="en-US" sz="1200" b="0">
              <a:solidFill>
                <a:srgbClr val="657B83"/>
              </a:solidFill>
              <a:effectLst/>
              <a:latin typeface="Consolas" panose="020B0609020204030204" pitchFamily="49" charset="0"/>
            </a:endParaRPr>
          </a:p>
          <a:p>
            <a:pPr algn="l"/>
            <a:r>
              <a:rPr lang="en-US" sz="1200" b="0">
                <a:solidFill>
                  <a:srgbClr val="859900"/>
                </a:solidFill>
                <a:effectLst/>
                <a:latin typeface="Consolas" panose="020B0609020204030204" pitchFamily="49" charset="0"/>
              </a:rPr>
              <a:t>end</a:t>
            </a:r>
            <a:endParaRPr lang="en-US" sz="1200" b="0">
              <a:solidFill>
                <a:srgbClr val="657B83"/>
              </a:solidFill>
              <a:effectLst/>
              <a:latin typeface="Consolas" panose="020B0609020204030204" pitchFamily="49" charset="0"/>
            </a:endParaRPr>
          </a:p>
          <a:p>
            <a:pPr algn="l"/>
            <a:br>
              <a:rPr lang="en-US" sz="1200" b="0">
                <a:solidFill>
                  <a:srgbClr val="657B83"/>
                </a:solidFill>
                <a:effectLst/>
                <a:latin typeface="Consolas" panose="020B0609020204030204" pitchFamily="49" charset="0"/>
              </a:rPr>
            </a:br>
            <a:r>
              <a:rPr lang="en-US" sz="1200" b="0" i="1">
                <a:solidFill>
                  <a:srgbClr val="93A1A1"/>
                </a:solidFill>
                <a:effectLst/>
                <a:latin typeface="Consolas" panose="020B0609020204030204" pitchFamily="49" charset="0"/>
              </a:rPr>
              <a:t># notice </a:t>
            </a:r>
            <a:r>
              <a:rPr lang="en-US" sz="1200" b="0" i="1" err="1">
                <a:solidFill>
                  <a:srgbClr val="93A1A1"/>
                </a:solidFill>
                <a:effectLst/>
                <a:latin typeface="Consolas" panose="020B0609020204030204" pitchFamily="49" charset="0"/>
              </a:rPr>
              <a:t>i'm</a:t>
            </a:r>
            <a:r>
              <a:rPr lang="en-US" sz="1200" b="0" i="1">
                <a:solidFill>
                  <a:srgbClr val="93A1A1"/>
                </a:solidFill>
                <a:effectLst/>
                <a:latin typeface="Consolas" panose="020B0609020204030204" pitchFamily="49" charset="0"/>
              </a:rPr>
              <a:t> using a different order - but it doesn't matter</a:t>
            </a:r>
            <a:endParaRPr lang="en-US" sz="1200" b="0">
              <a:solidFill>
                <a:srgbClr val="657B83"/>
              </a:solidFill>
              <a:effectLst/>
              <a:latin typeface="Consolas" panose="020B0609020204030204" pitchFamily="49" charset="0"/>
            </a:endParaRPr>
          </a:p>
          <a:p>
            <a:pPr algn="l"/>
            <a:r>
              <a:rPr lang="en-US" sz="1200" b="0" err="1">
                <a:solidFill>
                  <a:srgbClr val="657B83"/>
                </a:solidFill>
                <a:effectLst/>
                <a:latin typeface="Consolas" panose="020B0609020204030204" pitchFamily="49" charset="0"/>
              </a:rPr>
              <a:t>my_named_function</a:t>
            </a:r>
            <a:r>
              <a:rPr lang="en-US" sz="1200" b="0">
                <a:solidFill>
                  <a:srgbClr val="657B83"/>
                </a:solidFill>
                <a:effectLst/>
                <a:latin typeface="Consolas" panose="020B0609020204030204" pitchFamily="49" charset="0"/>
              </a:rPr>
              <a:t>(</a:t>
            </a:r>
            <a:r>
              <a:rPr lang="en-US" sz="1200" b="0">
                <a:solidFill>
                  <a:srgbClr val="CB4B16"/>
                </a:solidFill>
                <a:effectLst/>
                <a:latin typeface="Consolas" panose="020B0609020204030204" pitchFamily="49" charset="0"/>
              </a:rPr>
              <a:t>punctuation:</a:t>
            </a:r>
            <a:r>
              <a:rPr lang="en-US" sz="1200" b="0">
                <a:solidFill>
                  <a:srgbClr val="657B83"/>
                </a:solidFill>
                <a:effectLst/>
                <a:latin typeface="Consolas" panose="020B0609020204030204" pitchFamily="49" charset="0"/>
              </a:rPr>
              <a:t> </a:t>
            </a:r>
            <a:r>
              <a:rPr lang="en-US" sz="1200" b="0">
                <a:solidFill>
                  <a:srgbClr val="2AA198"/>
                </a:solidFill>
                <a:effectLst/>
                <a:latin typeface="Consolas" panose="020B0609020204030204" pitchFamily="49" charset="0"/>
              </a:rPr>
              <a:t>'?'</a:t>
            </a:r>
            <a:r>
              <a:rPr lang="en-US" sz="1200" b="0">
                <a:solidFill>
                  <a:srgbClr val="657B83"/>
                </a:solidFill>
                <a:effectLst/>
                <a:latin typeface="Consolas" panose="020B0609020204030204" pitchFamily="49" charset="0"/>
              </a:rPr>
              <a:t>, </a:t>
            </a:r>
            <a:r>
              <a:rPr lang="en-US" sz="1200" b="0">
                <a:solidFill>
                  <a:srgbClr val="CB4B16"/>
                </a:solidFill>
                <a:effectLst/>
                <a:latin typeface="Consolas" panose="020B0609020204030204" pitchFamily="49" charset="0"/>
              </a:rPr>
              <a:t>name:</a:t>
            </a:r>
            <a:r>
              <a:rPr lang="en-US" sz="1200" b="0">
                <a:solidFill>
                  <a:srgbClr val="657B83"/>
                </a:solidFill>
                <a:effectLst/>
                <a:latin typeface="Consolas" panose="020B0609020204030204" pitchFamily="49" charset="0"/>
              </a:rPr>
              <a:t> </a:t>
            </a:r>
            <a:r>
              <a:rPr lang="en-US" sz="1200" b="0">
                <a:solidFill>
                  <a:srgbClr val="2AA198"/>
                </a:solidFill>
                <a:effectLst/>
                <a:latin typeface="Consolas" panose="020B0609020204030204" pitchFamily="49" charset="0"/>
              </a:rPr>
              <a:t>'jeff'</a:t>
            </a:r>
            <a:r>
              <a:rPr lang="en-US" sz="1200" b="0">
                <a:solidFill>
                  <a:srgbClr val="657B83"/>
                </a:solidFill>
                <a:effectLst/>
                <a:latin typeface="Consolas" panose="020B0609020204030204" pitchFamily="49" charset="0"/>
              </a:rPr>
              <a:t>)</a:t>
            </a:r>
          </a:p>
          <a:p>
            <a:pPr algn="l"/>
            <a:br>
              <a:rPr lang="en-US" sz="1200" b="0">
                <a:solidFill>
                  <a:srgbClr val="657B83"/>
                </a:solidFill>
                <a:effectLst/>
                <a:latin typeface="Consolas" panose="020B0609020204030204" pitchFamily="49" charset="0"/>
              </a:rPr>
            </a:br>
            <a:r>
              <a:rPr lang="en-US" sz="1200" b="0" i="1">
                <a:solidFill>
                  <a:srgbClr val="93A1A1"/>
                </a:solidFill>
                <a:effectLst/>
                <a:latin typeface="Consolas" panose="020B0609020204030204" pitchFamily="49" charset="0"/>
              </a:rPr>
              <a:t># have to use the right order here</a:t>
            </a:r>
            <a:endParaRPr lang="en-US" sz="1200" b="0">
              <a:solidFill>
                <a:srgbClr val="657B83"/>
              </a:solidFill>
              <a:effectLst/>
              <a:latin typeface="Consolas" panose="020B0609020204030204" pitchFamily="49" charset="0"/>
            </a:endParaRPr>
          </a:p>
          <a:p>
            <a:pPr algn="l"/>
            <a:r>
              <a:rPr lang="en-US" sz="1200" b="0" err="1">
                <a:solidFill>
                  <a:srgbClr val="657B83"/>
                </a:solidFill>
                <a:effectLst/>
                <a:latin typeface="Consolas" panose="020B0609020204030204" pitchFamily="49" charset="0"/>
              </a:rPr>
              <a:t>my_positional_function</a:t>
            </a:r>
            <a:r>
              <a:rPr lang="en-US" sz="1200" b="0">
                <a:solidFill>
                  <a:srgbClr val="657B83"/>
                </a:solidFill>
                <a:effectLst/>
                <a:latin typeface="Consolas" panose="020B0609020204030204" pitchFamily="49" charset="0"/>
              </a:rPr>
              <a:t>(</a:t>
            </a:r>
            <a:r>
              <a:rPr lang="en-US" sz="1200" b="0">
                <a:solidFill>
                  <a:srgbClr val="2AA198"/>
                </a:solidFill>
                <a:effectLst/>
                <a:latin typeface="Consolas" panose="020B0609020204030204" pitchFamily="49" charset="0"/>
              </a:rPr>
              <a:t>'jeff'</a:t>
            </a:r>
            <a:r>
              <a:rPr lang="en-US" sz="1200" b="0">
                <a:solidFill>
                  <a:srgbClr val="657B83"/>
                </a:solidFill>
                <a:effectLst/>
                <a:latin typeface="Consolas" panose="020B0609020204030204" pitchFamily="49" charset="0"/>
              </a:rPr>
              <a:t>, </a:t>
            </a:r>
            <a:r>
              <a:rPr lang="en-US" sz="1200" b="0">
                <a:solidFill>
                  <a:srgbClr val="2AA198"/>
                </a:solidFill>
                <a:effectLst/>
                <a:latin typeface="Consolas" panose="020B0609020204030204" pitchFamily="49" charset="0"/>
              </a:rPr>
              <a:t>'!'</a:t>
            </a:r>
            <a:r>
              <a:rPr lang="en-US" sz="1200" b="0">
                <a:solidFill>
                  <a:srgbClr val="657B83"/>
                </a:solidFill>
                <a:effectLst/>
                <a:latin typeface="Consolas" panose="020B0609020204030204" pitchFamily="49" charset="0"/>
              </a:rPr>
              <a:t>)</a:t>
            </a:r>
          </a:p>
          <a:p>
            <a:pPr algn="l"/>
            <a:r>
              <a:rPr lang="en-US" sz="1200" b="0" err="1">
                <a:solidFill>
                  <a:srgbClr val="657B83"/>
                </a:solidFill>
                <a:effectLst/>
                <a:latin typeface="Consolas" panose="020B0609020204030204" pitchFamily="49" charset="0"/>
              </a:rPr>
              <a:t>my_positional_function</a:t>
            </a:r>
            <a:r>
              <a:rPr lang="en-US" sz="1200" b="0">
                <a:solidFill>
                  <a:srgbClr val="657B83"/>
                </a:solidFill>
                <a:effectLst/>
                <a:latin typeface="Consolas" panose="020B0609020204030204" pitchFamily="49" charset="0"/>
              </a:rPr>
              <a:t>(</a:t>
            </a:r>
            <a:r>
              <a:rPr lang="en-US" sz="1200" b="0">
                <a:solidFill>
                  <a:srgbClr val="2AA198"/>
                </a:solidFill>
                <a:effectLst/>
                <a:latin typeface="Consolas" panose="020B0609020204030204" pitchFamily="49" charset="0"/>
              </a:rPr>
              <a:t>'jeff'</a:t>
            </a:r>
            <a:r>
              <a:rPr lang="en-US" sz="1200" b="0">
                <a:solidFill>
                  <a:srgbClr val="657B83"/>
                </a:solidFill>
                <a:effectLst/>
                <a:latin typeface="Consolas" panose="020B0609020204030204" pitchFamily="49" charset="0"/>
              </a:rPr>
              <a:t>) </a:t>
            </a:r>
            <a:r>
              <a:rPr lang="en-US" sz="1200" b="0" i="1">
                <a:solidFill>
                  <a:srgbClr val="93A1A1"/>
                </a:solidFill>
                <a:effectLst/>
                <a:latin typeface="Consolas" panose="020B0609020204030204" pitchFamily="49" charset="0"/>
              </a:rPr>
              <a:t># and the default . works</a:t>
            </a:r>
            <a:endParaRPr lang="en-US" sz="1200" b="0">
              <a:solidFill>
                <a:srgbClr val="657B83"/>
              </a:solidFill>
              <a:effectLst/>
              <a:latin typeface="Consolas" panose="020B0609020204030204" pitchFamily="49" charset="0"/>
            </a:endParaRPr>
          </a:p>
        </p:txBody>
      </p:sp>
      <p:sp>
        <p:nvSpPr>
          <p:cNvPr id="22" name="Title 1">
            <a:extLst>
              <a:ext uri="{FF2B5EF4-FFF2-40B4-BE49-F238E27FC236}">
                <a16:creationId xmlns:a16="http://schemas.microsoft.com/office/drawing/2014/main" id="{ECC2864D-EE02-49AA-A1C3-91E6F8000A7D}"/>
              </a:ext>
            </a:extLst>
          </p:cNvPr>
          <p:cNvSpPr txBox="1">
            <a:spLocks/>
          </p:cNvSpPr>
          <p:nvPr/>
        </p:nvSpPr>
        <p:spPr>
          <a:xfrm>
            <a:off x="7772074" y="1110193"/>
            <a:ext cx="4316462" cy="111300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3000" b="0">
                <a:solidFill>
                  <a:schemeClr val="tx1">
                    <a:lumMod val="50000"/>
                  </a:schemeClr>
                </a:solidFill>
              </a:rPr>
              <a:t>parameter</a:t>
            </a:r>
            <a:r>
              <a:rPr lang="en-US" sz="3000" b="0"/>
              <a:t> is a synonym </a:t>
            </a:r>
          </a:p>
          <a:p>
            <a:pPr algn="l"/>
            <a:r>
              <a:rPr lang="en-US" sz="3000" b="0"/>
              <a:t>for argument.</a:t>
            </a:r>
            <a:endParaRPr lang="en-US" sz="3000" b="0">
              <a:cs typeface="Arial"/>
            </a:endParaRPr>
          </a:p>
        </p:txBody>
      </p:sp>
      <p:sp>
        <p:nvSpPr>
          <p:cNvPr id="23" name="Title 1">
            <a:extLst>
              <a:ext uri="{FF2B5EF4-FFF2-40B4-BE49-F238E27FC236}">
                <a16:creationId xmlns:a16="http://schemas.microsoft.com/office/drawing/2014/main" id="{41E310F5-0B9C-4317-9234-1C1721821539}"/>
              </a:ext>
            </a:extLst>
          </p:cNvPr>
          <p:cNvSpPr txBox="1">
            <a:spLocks/>
          </p:cNvSpPr>
          <p:nvPr/>
        </p:nvSpPr>
        <p:spPr>
          <a:xfrm>
            <a:off x="5738070" y="2660718"/>
            <a:ext cx="5729131" cy="586526"/>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1800" b="0">
                <a:solidFill>
                  <a:schemeClr val="tx1">
                    <a:lumMod val="50000"/>
                  </a:schemeClr>
                </a:solidFill>
              </a:rPr>
              <a:t>named </a:t>
            </a:r>
            <a:r>
              <a:rPr lang="en-US" sz="1800" b="0"/>
              <a:t>parameters have names.</a:t>
            </a:r>
          </a:p>
        </p:txBody>
      </p:sp>
      <p:sp>
        <p:nvSpPr>
          <p:cNvPr id="24" name="Title 1">
            <a:extLst>
              <a:ext uri="{FF2B5EF4-FFF2-40B4-BE49-F238E27FC236}">
                <a16:creationId xmlns:a16="http://schemas.microsoft.com/office/drawing/2014/main" id="{408CE415-298D-4545-9F9B-6508893AE051}"/>
              </a:ext>
            </a:extLst>
          </p:cNvPr>
          <p:cNvSpPr txBox="1">
            <a:spLocks/>
          </p:cNvSpPr>
          <p:nvPr/>
        </p:nvSpPr>
        <p:spPr>
          <a:xfrm>
            <a:off x="5738070" y="3444394"/>
            <a:ext cx="5729131" cy="89687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1800" b="0">
                <a:solidFill>
                  <a:schemeClr val="tx1">
                    <a:lumMod val="50000"/>
                  </a:schemeClr>
                </a:solidFill>
              </a:rPr>
              <a:t>positional </a:t>
            </a:r>
            <a:r>
              <a:rPr lang="en-US" sz="1800" b="0"/>
              <a:t>parameters are specified by their position.</a:t>
            </a:r>
          </a:p>
          <a:p>
            <a:pPr algn="l"/>
            <a:endParaRPr lang="en-US" sz="1800" b="0"/>
          </a:p>
          <a:p>
            <a:pPr algn="l"/>
            <a:r>
              <a:rPr lang="en-US" sz="1800" b="0"/>
              <a:t>Both have defaults </a:t>
            </a:r>
            <a:r>
              <a:rPr lang="en-US" sz="1800" b="0">
                <a:solidFill>
                  <a:schemeClr val="tx1">
                    <a:lumMod val="50000"/>
                  </a:schemeClr>
                </a:solidFill>
              </a:rPr>
              <a:t>nil</a:t>
            </a:r>
            <a:r>
              <a:rPr lang="en-US" sz="1800" b="0"/>
              <a:t> (nothing) and a period.</a:t>
            </a:r>
          </a:p>
        </p:txBody>
      </p:sp>
      <p:sp>
        <p:nvSpPr>
          <p:cNvPr id="25" name="Title 1">
            <a:extLst>
              <a:ext uri="{FF2B5EF4-FFF2-40B4-BE49-F238E27FC236}">
                <a16:creationId xmlns:a16="http://schemas.microsoft.com/office/drawing/2014/main" id="{47E657F0-F338-4BB8-B787-6D7200BAB114}"/>
              </a:ext>
            </a:extLst>
          </p:cNvPr>
          <p:cNvSpPr txBox="1">
            <a:spLocks/>
          </p:cNvSpPr>
          <p:nvPr/>
        </p:nvSpPr>
        <p:spPr>
          <a:xfrm>
            <a:off x="5738070" y="4693298"/>
            <a:ext cx="5729131" cy="586526"/>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1800" b="0"/>
              <a:t>Calling these functions look different.</a:t>
            </a:r>
          </a:p>
        </p:txBody>
      </p:sp>
    </p:spTree>
    <p:extLst>
      <p:ext uri="{BB962C8B-B14F-4D97-AF65-F5344CB8AC3E}">
        <p14:creationId xmlns:p14="http://schemas.microsoft.com/office/powerpoint/2010/main" val="468575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txBox="1">
            <a:spLocks/>
          </p:cNvSpPr>
          <p:nvPr/>
        </p:nvSpPr>
        <p:spPr>
          <a:xfrm>
            <a:off x="4724400" y="6356350"/>
            <a:ext cx="2743200" cy="365125"/>
          </a:xfrm>
          <a:prstGeom prst="rect">
            <a:avLst/>
          </a:prstGeom>
        </p:spPr>
        <p:txBody>
          <a:bodyPr/>
          <a:lstStyle>
            <a:defPPr>
              <a:defRPr lang="en-US"/>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7C1FFC2-478D-7440-ACF4-8CF0E46027E5}" type="slidenum">
              <a:rPr lang="en-US" smtClean="0"/>
              <a:pPr/>
              <a:t>5</a:t>
            </a:fld>
            <a:endParaRPr lang="en-US"/>
          </a:p>
        </p:txBody>
      </p:sp>
      <p:sp>
        <p:nvSpPr>
          <p:cNvPr id="8" name="Rectangle 7">
            <a:extLst>
              <a:ext uri="{FF2B5EF4-FFF2-40B4-BE49-F238E27FC236}">
                <a16:creationId xmlns:a16="http://schemas.microsoft.com/office/drawing/2014/main" id="{E4B69211-2F9F-4B41-AE65-1171395560DB}"/>
              </a:ext>
            </a:extLst>
          </p:cNvPr>
          <p:cNvSpPr/>
          <p:nvPr/>
        </p:nvSpPr>
        <p:spPr>
          <a:xfrm>
            <a:off x="0" y="0"/>
            <a:ext cx="12192000" cy="939567"/>
          </a:xfrm>
          <a:prstGeom prst="rect">
            <a:avLst/>
          </a:prstGeom>
          <a:solidFill>
            <a:srgbClr val="D5273B">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40484" y="0"/>
            <a:ext cx="9963195" cy="961585"/>
          </a:xfrm>
        </p:spPr>
        <p:txBody>
          <a:bodyPr anchor="ctr">
            <a:noAutofit/>
          </a:bodyPr>
          <a:lstStyle/>
          <a:p>
            <a:pPr algn="l"/>
            <a:r>
              <a:rPr lang="en-US" sz="4000" b="0"/>
              <a:t>Learning Ruby – Basic data types</a:t>
            </a:r>
          </a:p>
        </p:txBody>
      </p:sp>
      <p:sp>
        <p:nvSpPr>
          <p:cNvPr id="11" name="Title 1">
            <a:extLst>
              <a:ext uri="{FF2B5EF4-FFF2-40B4-BE49-F238E27FC236}">
                <a16:creationId xmlns:a16="http://schemas.microsoft.com/office/drawing/2014/main" id="{7903FEFE-1DA8-4233-8344-52286DDE6D68}"/>
              </a:ext>
            </a:extLst>
          </p:cNvPr>
          <p:cNvSpPr txBox="1">
            <a:spLocks/>
          </p:cNvSpPr>
          <p:nvPr/>
        </p:nvSpPr>
        <p:spPr>
          <a:xfrm>
            <a:off x="92514" y="1170976"/>
            <a:ext cx="12029577" cy="56554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3000" b="0"/>
              <a:t>Variables have </a:t>
            </a:r>
            <a:r>
              <a:rPr lang="en-US" sz="3000" b="0">
                <a:solidFill>
                  <a:schemeClr val="tx1">
                    <a:lumMod val="50000"/>
                  </a:schemeClr>
                </a:solidFill>
              </a:rPr>
              <a:t>types</a:t>
            </a:r>
            <a:r>
              <a:rPr lang="en-US" sz="3000" b="0"/>
              <a:t>.  There are different </a:t>
            </a:r>
            <a:r>
              <a:rPr lang="en-US" sz="3000" b="0">
                <a:solidFill>
                  <a:schemeClr val="tx1">
                    <a:lumMod val="50000"/>
                  </a:schemeClr>
                </a:solidFill>
              </a:rPr>
              <a:t>types</a:t>
            </a:r>
            <a:r>
              <a:rPr lang="en-US" sz="3000" b="0"/>
              <a:t> of variables.  </a:t>
            </a:r>
          </a:p>
        </p:txBody>
      </p:sp>
      <p:sp>
        <p:nvSpPr>
          <p:cNvPr id="19" name="Title 1">
            <a:extLst>
              <a:ext uri="{FF2B5EF4-FFF2-40B4-BE49-F238E27FC236}">
                <a16:creationId xmlns:a16="http://schemas.microsoft.com/office/drawing/2014/main" id="{A026EAB8-E91E-4650-B3EB-F37BE4101D85}"/>
              </a:ext>
            </a:extLst>
          </p:cNvPr>
          <p:cNvSpPr txBox="1">
            <a:spLocks/>
          </p:cNvSpPr>
          <p:nvPr/>
        </p:nvSpPr>
        <p:spPr>
          <a:xfrm>
            <a:off x="164983" y="2278361"/>
            <a:ext cx="6999215" cy="1676700"/>
          </a:xfrm>
          <a:prstGeom prst="rect">
            <a:avLst/>
          </a:prstGeom>
          <a:solidFill>
            <a:schemeClr val="bg1"/>
          </a:solidFill>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1200" b="0" i="1">
                <a:solidFill>
                  <a:srgbClr val="93A1A1"/>
                </a:solidFill>
                <a:effectLst/>
                <a:latin typeface="Consolas" panose="020B0609020204030204" pitchFamily="49" charset="0"/>
              </a:rPr>
              <a:t># </a:t>
            </a:r>
            <a:r>
              <a:rPr lang="en-US" sz="1200" b="0" i="1" err="1">
                <a:solidFill>
                  <a:srgbClr val="93A1A1"/>
                </a:solidFill>
                <a:effectLst/>
                <a:latin typeface="Consolas" panose="020B0609020204030204" pitchFamily="49" charset="0"/>
              </a:rPr>
              <a:t>cheatsheet</a:t>
            </a:r>
            <a:r>
              <a:rPr lang="en-US" sz="1200" b="0" i="1">
                <a:solidFill>
                  <a:srgbClr val="93A1A1"/>
                </a:solidFill>
                <a:effectLst/>
                <a:latin typeface="Consolas" panose="020B0609020204030204" pitchFamily="49" charset="0"/>
              </a:rPr>
              <a:t>/data_types_1.rb</a:t>
            </a:r>
            <a:endParaRPr lang="en-US" sz="1200" b="0">
              <a:solidFill>
                <a:srgbClr val="657B83"/>
              </a:solidFill>
              <a:effectLst/>
              <a:latin typeface="Consolas" panose="020B0609020204030204" pitchFamily="49" charset="0"/>
            </a:endParaRPr>
          </a:p>
          <a:p>
            <a:pPr algn="l"/>
            <a:br>
              <a:rPr lang="en-US" sz="1200" b="0">
                <a:solidFill>
                  <a:srgbClr val="657B83"/>
                </a:solidFill>
                <a:effectLst/>
                <a:latin typeface="Consolas" panose="020B0609020204030204" pitchFamily="49" charset="0"/>
              </a:rPr>
            </a:br>
            <a:r>
              <a:rPr lang="en-US" sz="1200" b="0">
                <a:solidFill>
                  <a:srgbClr val="268BD2"/>
                </a:solidFill>
                <a:effectLst/>
                <a:latin typeface="Consolas" panose="020B0609020204030204" pitchFamily="49" charset="0"/>
              </a:rPr>
              <a:t>puts</a:t>
            </a:r>
            <a:r>
              <a:rPr lang="en-US" sz="1200" b="0">
                <a:solidFill>
                  <a:srgbClr val="657B83"/>
                </a:solidFill>
                <a:effectLst/>
                <a:latin typeface="Consolas" panose="020B0609020204030204" pitchFamily="49" charset="0"/>
              </a:rPr>
              <a:t> </a:t>
            </a:r>
            <a:r>
              <a:rPr lang="en-US" sz="1200" b="0">
                <a:solidFill>
                  <a:srgbClr val="2AA198"/>
                </a:solidFill>
                <a:effectLst/>
                <a:latin typeface="Consolas" panose="020B0609020204030204" pitchFamily="49" charset="0"/>
              </a:rPr>
              <a:t>'This is a string. It is a string of characters.'</a:t>
            </a:r>
            <a:endParaRPr lang="en-US" sz="1200" b="0">
              <a:solidFill>
                <a:srgbClr val="657B83"/>
              </a:solidFill>
              <a:effectLst/>
              <a:latin typeface="Consolas" panose="020B0609020204030204" pitchFamily="49" charset="0"/>
            </a:endParaRPr>
          </a:p>
          <a:p>
            <a:pPr algn="l"/>
            <a:br>
              <a:rPr lang="en-US" sz="1200" b="0">
                <a:solidFill>
                  <a:srgbClr val="657B83"/>
                </a:solidFill>
                <a:effectLst/>
                <a:latin typeface="Consolas" panose="020B0609020204030204" pitchFamily="49" charset="0"/>
              </a:rPr>
            </a:br>
            <a:r>
              <a:rPr lang="en-US" sz="1200" b="0" err="1">
                <a:solidFill>
                  <a:srgbClr val="657B83"/>
                </a:solidFill>
                <a:effectLst/>
                <a:latin typeface="Consolas" panose="020B0609020204030204" pitchFamily="49" charset="0"/>
              </a:rPr>
              <a:t>my_integer</a:t>
            </a:r>
            <a:r>
              <a:rPr lang="en-US" sz="1200" b="0">
                <a:solidFill>
                  <a:srgbClr val="657B83"/>
                </a:solidFill>
                <a:effectLst/>
                <a:latin typeface="Consolas" panose="020B0609020204030204" pitchFamily="49" charset="0"/>
              </a:rPr>
              <a:t> </a:t>
            </a:r>
            <a:r>
              <a:rPr lang="en-US" sz="1200" b="0">
                <a:solidFill>
                  <a:srgbClr val="859900"/>
                </a:solidFill>
                <a:effectLst/>
                <a:latin typeface="Consolas" panose="020B0609020204030204" pitchFamily="49" charset="0"/>
              </a:rPr>
              <a:t>=</a:t>
            </a:r>
            <a:r>
              <a:rPr lang="en-US" sz="1200" b="0">
                <a:solidFill>
                  <a:srgbClr val="657B83"/>
                </a:solidFill>
                <a:effectLst/>
                <a:latin typeface="Consolas" panose="020B0609020204030204" pitchFamily="49" charset="0"/>
              </a:rPr>
              <a:t> </a:t>
            </a:r>
            <a:r>
              <a:rPr lang="en-US" sz="1200" b="0">
                <a:solidFill>
                  <a:srgbClr val="D33682"/>
                </a:solidFill>
                <a:effectLst/>
                <a:latin typeface="Consolas" panose="020B0609020204030204" pitchFamily="49" charset="0"/>
              </a:rPr>
              <a:t>42</a:t>
            </a:r>
            <a:endParaRPr lang="en-US" sz="1200" b="0">
              <a:solidFill>
                <a:srgbClr val="657B83"/>
              </a:solidFill>
              <a:effectLst/>
              <a:latin typeface="Consolas" panose="020B0609020204030204" pitchFamily="49" charset="0"/>
            </a:endParaRPr>
          </a:p>
          <a:p>
            <a:pPr algn="l"/>
            <a:r>
              <a:rPr lang="en-US" sz="1200" b="0" err="1">
                <a:solidFill>
                  <a:srgbClr val="657B83"/>
                </a:solidFill>
                <a:effectLst/>
                <a:latin typeface="Consolas" panose="020B0609020204030204" pitchFamily="49" charset="0"/>
              </a:rPr>
              <a:t>my_float</a:t>
            </a:r>
            <a:r>
              <a:rPr lang="en-US" sz="1200" b="0">
                <a:solidFill>
                  <a:srgbClr val="657B83"/>
                </a:solidFill>
                <a:effectLst/>
                <a:latin typeface="Consolas" panose="020B0609020204030204" pitchFamily="49" charset="0"/>
              </a:rPr>
              <a:t> </a:t>
            </a:r>
            <a:r>
              <a:rPr lang="en-US" sz="1200" b="0">
                <a:solidFill>
                  <a:srgbClr val="859900"/>
                </a:solidFill>
                <a:effectLst/>
                <a:latin typeface="Consolas" panose="020B0609020204030204" pitchFamily="49" charset="0"/>
              </a:rPr>
              <a:t>=</a:t>
            </a:r>
            <a:r>
              <a:rPr lang="en-US" sz="1200" b="0">
                <a:solidFill>
                  <a:srgbClr val="657B83"/>
                </a:solidFill>
                <a:effectLst/>
                <a:latin typeface="Consolas" panose="020B0609020204030204" pitchFamily="49" charset="0"/>
              </a:rPr>
              <a:t> </a:t>
            </a:r>
            <a:r>
              <a:rPr lang="en-US" sz="1200" b="0">
                <a:solidFill>
                  <a:srgbClr val="D33682"/>
                </a:solidFill>
                <a:effectLst/>
                <a:latin typeface="Consolas" panose="020B0609020204030204" pitchFamily="49" charset="0"/>
              </a:rPr>
              <a:t>42.0</a:t>
            </a:r>
            <a:endParaRPr lang="en-US" sz="1200" b="0">
              <a:solidFill>
                <a:srgbClr val="657B83"/>
              </a:solidFill>
              <a:effectLst/>
              <a:latin typeface="Consolas" panose="020B0609020204030204" pitchFamily="49" charset="0"/>
            </a:endParaRPr>
          </a:p>
          <a:p>
            <a:pPr algn="l"/>
            <a:br>
              <a:rPr lang="en-US" sz="1200" b="0">
                <a:solidFill>
                  <a:srgbClr val="657B83"/>
                </a:solidFill>
                <a:effectLst/>
                <a:latin typeface="Consolas" panose="020B0609020204030204" pitchFamily="49" charset="0"/>
              </a:rPr>
            </a:br>
            <a:r>
              <a:rPr lang="en-US" sz="1200" b="0">
                <a:solidFill>
                  <a:srgbClr val="268BD2"/>
                </a:solidFill>
                <a:effectLst/>
                <a:latin typeface="Consolas" panose="020B0609020204030204" pitchFamily="49" charset="0"/>
              </a:rPr>
              <a:t>puts</a:t>
            </a:r>
            <a:r>
              <a:rPr lang="en-US" sz="1200" b="0">
                <a:solidFill>
                  <a:srgbClr val="657B83"/>
                </a:solidFill>
                <a:effectLst/>
                <a:latin typeface="Consolas" panose="020B0609020204030204" pitchFamily="49" charset="0"/>
              </a:rPr>
              <a:t> </a:t>
            </a:r>
            <a:r>
              <a:rPr lang="en-US" sz="1200" b="0">
                <a:solidFill>
                  <a:srgbClr val="2AA198"/>
                </a:solidFill>
                <a:effectLst/>
                <a:latin typeface="Consolas" panose="020B0609020204030204" pitchFamily="49" charset="0"/>
              </a:rPr>
              <a:t>"</a:t>
            </a:r>
            <a:r>
              <a:rPr lang="en-US" sz="1200" b="0">
                <a:solidFill>
                  <a:srgbClr val="DC322F"/>
                </a:solidFill>
                <a:effectLst/>
                <a:latin typeface="Consolas" panose="020B0609020204030204" pitchFamily="49" charset="0"/>
              </a:rPr>
              <a:t>#{</a:t>
            </a:r>
            <a:r>
              <a:rPr lang="en-US" sz="1200" b="0" err="1">
                <a:solidFill>
                  <a:srgbClr val="657B83"/>
                </a:solidFill>
                <a:effectLst/>
                <a:latin typeface="Consolas" panose="020B0609020204030204" pitchFamily="49" charset="0"/>
              </a:rPr>
              <a:t>my_integer</a:t>
            </a:r>
            <a:r>
              <a:rPr lang="en-US" sz="1200" b="0">
                <a:solidFill>
                  <a:srgbClr val="DC322F"/>
                </a:solidFill>
                <a:effectLst/>
                <a:latin typeface="Consolas" panose="020B0609020204030204" pitchFamily="49" charset="0"/>
              </a:rPr>
              <a:t>}</a:t>
            </a:r>
            <a:r>
              <a:rPr lang="en-US" sz="1200" b="0">
                <a:solidFill>
                  <a:srgbClr val="2AA198"/>
                </a:solidFill>
                <a:effectLst/>
                <a:latin typeface="Consolas" panose="020B0609020204030204" pitchFamily="49" charset="0"/>
              </a:rPr>
              <a:t> is an integer and </a:t>
            </a:r>
            <a:r>
              <a:rPr lang="en-US" sz="1200" b="0">
                <a:solidFill>
                  <a:srgbClr val="DC322F"/>
                </a:solidFill>
                <a:effectLst/>
                <a:latin typeface="Consolas" panose="020B0609020204030204" pitchFamily="49" charset="0"/>
              </a:rPr>
              <a:t>#{</a:t>
            </a:r>
            <a:r>
              <a:rPr lang="en-US" sz="1200" b="0">
                <a:solidFill>
                  <a:srgbClr val="657B83"/>
                </a:solidFill>
                <a:effectLst/>
                <a:latin typeface="Consolas" panose="020B0609020204030204" pitchFamily="49" charset="0"/>
              </a:rPr>
              <a:t>my_float</a:t>
            </a:r>
            <a:r>
              <a:rPr lang="en-US" sz="1200" b="0">
                <a:solidFill>
                  <a:srgbClr val="DC322F"/>
                </a:solidFill>
                <a:effectLst/>
                <a:latin typeface="Consolas" panose="020B0609020204030204" pitchFamily="49" charset="0"/>
              </a:rPr>
              <a:t>}</a:t>
            </a:r>
            <a:r>
              <a:rPr lang="en-US" sz="1200" b="0">
                <a:solidFill>
                  <a:srgbClr val="2AA198"/>
                </a:solidFill>
                <a:effectLst/>
                <a:latin typeface="Consolas" panose="020B0609020204030204" pitchFamily="49" charset="0"/>
              </a:rPr>
              <a:t> is a floating point number."</a:t>
            </a:r>
            <a:endParaRPr lang="en-US" sz="1200" b="0">
              <a:solidFill>
                <a:srgbClr val="657B83"/>
              </a:solidFill>
              <a:effectLst/>
              <a:latin typeface="Consolas" panose="020B0609020204030204" pitchFamily="49" charset="0"/>
            </a:endParaRPr>
          </a:p>
          <a:p>
            <a:pPr algn="l"/>
            <a:r>
              <a:rPr lang="en-US" sz="1200" b="0">
                <a:solidFill>
                  <a:srgbClr val="268BD2"/>
                </a:solidFill>
                <a:effectLst/>
                <a:latin typeface="Consolas" panose="020B0609020204030204" pitchFamily="49" charset="0"/>
              </a:rPr>
              <a:t>puts</a:t>
            </a:r>
            <a:r>
              <a:rPr lang="en-US" sz="1200" b="0">
                <a:solidFill>
                  <a:srgbClr val="657B83"/>
                </a:solidFill>
                <a:effectLst/>
                <a:latin typeface="Consolas" panose="020B0609020204030204" pitchFamily="49" charset="0"/>
              </a:rPr>
              <a:t> </a:t>
            </a:r>
            <a:r>
              <a:rPr lang="en-US" sz="1200" b="0">
                <a:solidFill>
                  <a:srgbClr val="2AA198"/>
                </a:solidFill>
                <a:effectLst/>
                <a:latin typeface="Consolas" panose="020B0609020204030204" pitchFamily="49" charset="0"/>
              </a:rPr>
              <a:t>"They sum to </a:t>
            </a:r>
            <a:r>
              <a:rPr lang="en-US" sz="1200" b="0">
                <a:solidFill>
                  <a:srgbClr val="DC322F"/>
                </a:solidFill>
                <a:effectLst/>
                <a:latin typeface="Consolas" panose="020B0609020204030204" pitchFamily="49" charset="0"/>
              </a:rPr>
              <a:t>#{</a:t>
            </a:r>
            <a:r>
              <a:rPr lang="en-US" sz="1200" b="0">
                <a:solidFill>
                  <a:srgbClr val="657B83"/>
                </a:solidFill>
                <a:effectLst/>
                <a:latin typeface="Consolas" panose="020B0609020204030204" pitchFamily="49" charset="0"/>
              </a:rPr>
              <a:t>my_integer </a:t>
            </a:r>
            <a:r>
              <a:rPr lang="en-US" sz="1200" b="0">
                <a:solidFill>
                  <a:srgbClr val="859900"/>
                </a:solidFill>
                <a:effectLst/>
                <a:latin typeface="Consolas" panose="020B0609020204030204" pitchFamily="49" charset="0"/>
              </a:rPr>
              <a:t>+</a:t>
            </a:r>
            <a:r>
              <a:rPr lang="en-US" sz="1200" b="0">
                <a:solidFill>
                  <a:srgbClr val="657B83"/>
                </a:solidFill>
                <a:effectLst/>
                <a:latin typeface="Consolas" panose="020B0609020204030204" pitchFamily="49" charset="0"/>
              </a:rPr>
              <a:t> </a:t>
            </a:r>
            <a:r>
              <a:rPr lang="en-US" sz="1200" b="0" err="1">
                <a:solidFill>
                  <a:srgbClr val="657B83"/>
                </a:solidFill>
                <a:effectLst/>
                <a:latin typeface="Consolas" panose="020B0609020204030204" pitchFamily="49" charset="0"/>
              </a:rPr>
              <a:t>my_float</a:t>
            </a:r>
            <a:r>
              <a:rPr lang="en-US" sz="1200" b="0">
                <a:solidFill>
                  <a:srgbClr val="DC322F"/>
                </a:solidFill>
                <a:effectLst/>
                <a:latin typeface="Consolas" panose="020B0609020204030204" pitchFamily="49" charset="0"/>
              </a:rPr>
              <a:t>}</a:t>
            </a:r>
            <a:r>
              <a:rPr lang="en-US" sz="1200" b="0">
                <a:solidFill>
                  <a:srgbClr val="2AA198"/>
                </a:solidFill>
                <a:effectLst/>
                <a:latin typeface="Consolas" panose="020B0609020204030204" pitchFamily="49" charset="0"/>
              </a:rPr>
              <a:t>"</a:t>
            </a:r>
            <a:endParaRPr lang="en-US" sz="1200" b="0">
              <a:solidFill>
                <a:srgbClr val="657B83"/>
              </a:solidFill>
              <a:effectLst/>
              <a:latin typeface="Consolas" panose="020B0609020204030204" pitchFamily="49" charset="0"/>
            </a:endParaRPr>
          </a:p>
          <a:p>
            <a:pPr algn="l"/>
            <a:br>
              <a:rPr lang="en-US" sz="1200" b="0">
                <a:solidFill>
                  <a:srgbClr val="657B83"/>
                </a:solidFill>
                <a:effectLst/>
                <a:latin typeface="Consolas" panose="020B0609020204030204" pitchFamily="49" charset="0"/>
              </a:rPr>
            </a:br>
            <a:endParaRPr lang="en-US" sz="1200" b="0">
              <a:solidFill>
                <a:srgbClr val="657B83"/>
              </a:solidFill>
              <a:effectLst/>
              <a:latin typeface="Consolas" panose="020B0609020204030204" pitchFamily="49" charset="0"/>
            </a:endParaRPr>
          </a:p>
          <a:p>
            <a:pPr algn="l"/>
            <a:endParaRPr lang="en-US" sz="1200" b="0">
              <a:solidFill>
                <a:srgbClr val="657B83"/>
              </a:solidFill>
              <a:effectLst/>
              <a:latin typeface="Consolas" panose="020B0609020204030204" pitchFamily="49" charset="0"/>
            </a:endParaRPr>
          </a:p>
        </p:txBody>
      </p:sp>
      <p:sp>
        <p:nvSpPr>
          <p:cNvPr id="20" name="Title 1">
            <a:extLst>
              <a:ext uri="{FF2B5EF4-FFF2-40B4-BE49-F238E27FC236}">
                <a16:creationId xmlns:a16="http://schemas.microsoft.com/office/drawing/2014/main" id="{6DE0DAE4-825E-48A6-834B-2868A4C98CAD}"/>
              </a:ext>
            </a:extLst>
          </p:cNvPr>
          <p:cNvSpPr txBox="1">
            <a:spLocks/>
          </p:cNvSpPr>
          <p:nvPr/>
        </p:nvSpPr>
        <p:spPr>
          <a:xfrm>
            <a:off x="7551490" y="2278360"/>
            <a:ext cx="4333998" cy="425666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1800" b="0">
                <a:solidFill>
                  <a:schemeClr val="tx1">
                    <a:lumMod val="50000"/>
                  </a:schemeClr>
                </a:solidFill>
              </a:rPr>
              <a:t>strings </a:t>
            </a:r>
            <a:r>
              <a:rPr lang="en-US" sz="1800" b="0"/>
              <a:t>are text characters. Strings of characters.</a:t>
            </a:r>
          </a:p>
          <a:p>
            <a:pPr algn="l"/>
            <a:endParaRPr lang="en-US" sz="1800" b="0"/>
          </a:p>
          <a:p>
            <a:pPr algn="l"/>
            <a:r>
              <a:rPr lang="en-US" sz="1800" b="0"/>
              <a:t>Whole</a:t>
            </a:r>
            <a:r>
              <a:rPr lang="en-US" sz="1800" b="0">
                <a:solidFill>
                  <a:schemeClr val="tx1">
                    <a:lumMod val="50000"/>
                  </a:schemeClr>
                </a:solidFill>
              </a:rPr>
              <a:t> </a:t>
            </a:r>
            <a:r>
              <a:rPr lang="en-US" sz="1800" b="0"/>
              <a:t>numbers</a:t>
            </a:r>
            <a:r>
              <a:rPr lang="en-US" sz="1800" b="0">
                <a:solidFill>
                  <a:schemeClr val="tx1">
                    <a:lumMod val="50000"/>
                  </a:schemeClr>
                </a:solidFill>
              </a:rPr>
              <a:t> </a:t>
            </a:r>
            <a:r>
              <a:rPr lang="en-US" sz="1800" b="0"/>
              <a:t>are</a:t>
            </a:r>
            <a:r>
              <a:rPr lang="en-US" sz="1800" b="0">
                <a:solidFill>
                  <a:schemeClr val="tx1">
                    <a:lumMod val="50000"/>
                  </a:schemeClr>
                </a:solidFill>
              </a:rPr>
              <a:t> integers</a:t>
            </a:r>
            <a:r>
              <a:rPr lang="en-US" sz="1800" b="0"/>
              <a:t>.  Numbers with decimal points are </a:t>
            </a:r>
            <a:r>
              <a:rPr lang="en-US" sz="1800" b="0">
                <a:solidFill>
                  <a:schemeClr val="tx1">
                    <a:lumMod val="50000"/>
                  </a:schemeClr>
                </a:solidFill>
              </a:rPr>
              <a:t>floats</a:t>
            </a:r>
            <a:r>
              <a:rPr lang="en-US" sz="1800" b="0"/>
              <a:t> (floating point numbers).</a:t>
            </a:r>
          </a:p>
          <a:p>
            <a:pPr algn="l"/>
            <a:endParaRPr lang="en-US" sz="1800" b="0"/>
          </a:p>
          <a:p>
            <a:pPr algn="l"/>
            <a:endParaRPr lang="en-US" sz="1800" b="0"/>
          </a:p>
          <a:p>
            <a:pPr algn="l"/>
            <a:endParaRPr lang="en-US" sz="1800" b="0"/>
          </a:p>
          <a:p>
            <a:pPr algn="l"/>
            <a:r>
              <a:rPr lang="en-US" sz="1800" b="0"/>
              <a:t>=    -  assignment</a:t>
            </a:r>
          </a:p>
          <a:p>
            <a:pPr algn="l"/>
            <a:r>
              <a:rPr lang="en-US" sz="1800" b="0"/>
              <a:t>+    -  addition</a:t>
            </a:r>
          </a:p>
          <a:p>
            <a:pPr algn="l"/>
            <a:r>
              <a:rPr lang="en-US" sz="1800" b="0"/>
              <a:t>-     -  subtraction</a:t>
            </a:r>
          </a:p>
          <a:p>
            <a:pPr algn="l"/>
            <a:r>
              <a:rPr lang="en-US" sz="1800" b="0"/>
              <a:t>/     -  division</a:t>
            </a:r>
          </a:p>
          <a:p>
            <a:pPr algn="l"/>
            <a:r>
              <a:rPr lang="en-US" sz="1800" b="0"/>
              <a:t>%   -  modulus (get the remainder)</a:t>
            </a:r>
          </a:p>
          <a:p>
            <a:pPr algn="l"/>
            <a:endParaRPr lang="en-US" sz="1800" b="0"/>
          </a:p>
          <a:p>
            <a:pPr algn="l"/>
            <a:r>
              <a:rPr lang="en-US" sz="1800" b="0"/>
              <a:t>Many more!</a:t>
            </a:r>
          </a:p>
        </p:txBody>
      </p:sp>
    </p:spTree>
    <p:extLst>
      <p:ext uri="{BB962C8B-B14F-4D97-AF65-F5344CB8AC3E}">
        <p14:creationId xmlns:p14="http://schemas.microsoft.com/office/powerpoint/2010/main" val="456536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txBox="1">
            <a:spLocks/>
          </p:cNvSpPr>
          <p:nvPr/>
        </p:nvSpPr>
        <p:spPr>
          <a:xfrm>
            <a:off x="4724400" y="6356350"/>
            <a:ext cx="2743200" cy="365125"/>
          </a:xfrm>
          <a:prstGeom prst="rect">
            <a:avLst/>
          </a:prstGeom>
        </p:spPr>
        <p:txBody>
          <a:bodyPr/>
          <a:lstStyle>
            <a:defPPr>
              <a:defRPr lang="en-US"/>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7C1FFC2-478D-7440-ACF4-8CF0E46027E5}" type="slidenum">
              <a:rPr lang="en-US" smtClean="0"/>
              <a:pPr/>
              <a:t>6</a:t>
            </a:fld>
            <a:endParaRPr lang="en-US"/>
          </a:p>
        </p:txBody>
      </p:sp>
      <p:sp>
        <p:nvSpPr>
          <p:cNvPr id="8" name="Rectangle 7">
            <a:extLst>
              <a:ext uri="{FF2B5EF4-FFF2-40B4-BE49-F238E27FC236}">
                <a16:creationId xmlns:a16="http://schemas.microsoft.com/office/drawing/2014/main" id="{E4B69211-2F9F-4B41-AE65-1171395560DB}"/>
              </a:ext>
            </a:extLst>
          </p:cNvPr>
          <p:cNvSpPr/>
          <p:nvPr/>
        </p:nvSpPr>
        <p:spPr>
          <a:xfrm>
            <a:off x="0" y="0"/>
            <a:ext cx="12192000" cy="939567"/>
          </a:xfrm>
          <a:prstGeom prst="rect">
            <a:avLst/>
          </a:prstGeom>
          <a:solidFill>
            <a:srgbClr val="D5273B">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40484" y="0"/>
            <a:ext cx="9963195" cy="961585"/>
          </a:xfrm>
        </p:spPr>
        <p:txBody>
          <a:bodyPr anchor="ctr">
            <a:noAutofit/>
          </a:bodyPr>
          <a:lstStyle/>
          <a:p>
            <a:pPr algn="l"/>
            <a:r>
              <a:rPr lang="en-US" sz="4000" b="0"/>
              <a:t>Learning Ruby – Data Types: Arrays</a:t>
            </a:r>
          </a:p>
        </p:txBody>
      </p:sp>
      <p:sp>
        <p:nvSpPr>
          <p:cNvPr id="11" name="Title 1">
            <a:extLst>
              <a:ext uri="{FF2B5EF4-FFF2-40B4-BE49-F238E27FC236}">
                <a16:creationId xmlns:a16="http://schemas.microsoft.com/office/drawing/2014/main" id="{7903FEFE-1DA8-4233-8344-52286DDE6D68}"/>
              </a:ext>
            </a:extLst>
          </p:cNvPr>
          <p:cNvSpPr txBox="1">
            <a:spLocks/>
          </p:cNvSpPr>
          <p:nvPr/>
        </p:nvSpPr>
        <p:spPr>
          <a:xfrm>
            <a:off x="92516" y="1170976"/>
            <a:ext cx="4571764" cy="615879"/>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3000" b="0">
                <a:solidFill>
                  <a:schemeClr val="tx1">
                    <a:lumMod val="50000"/>
                  </a:schemeClr>
                </a:solidFill>
              </a:rPr>
              <a:t>Arrays </a:t>
            </a:r>
            <a:r>
              <a:rPr lang="en-US" sz="3000" b="0"/>
              <a:t>are lists of things.</a:t>
            </a:r>
            <a:endParaRPr lang="en-US" sz="3000" b="0">
              <a:solidFill>
                <a:schemeClr val="tx1">
                  <a:lumMod val="50000"/>
                </a:schemeClr>
              </a:solidFill>
            </a:endParaRPr>
          </a:p>
        </p:txBody>
      </p:sp>
      <p:sp>
        <p:nvSpPr>
          <p:cNvPr id="7" name="Title 1">
            <a:extLst>
              <a:ext uri="{FF2B5EF4-FFF2-40B4-BE49-F238E27FC236}">
                <a16:creationId xmlns:a16="http://schemas.microsoft.com/office/drawing/2014/main" id="{05D753BA-F887-4CAE-8923-5C0B640EE32F}"/>
              </a:ext>
            </a:extLst>
          </p:cNvPr>
          <p:cNvSpPr txBox="1">
            <a:spLocks/>
          </p:cNvSpPr>
          <p:nvPr/>
        </p:nvSpPr>
        <p:spPr>
          <a:xfrm>
            <a:off x="181760" y="1955731"/>
            <a:ext cx="7502555" cy="3195109"/>
          </a:xfrm>
          <a:prstGeom prst="rect">
            <a:avLst/>
          </a:prstGeom>
          <a:solidFill>
            <a:schemeClr val="bg1"/>
          </a:solidFill>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1200" b="0" i="1">
                <a:solidFill>
                  <a:srgbClr val="93A1A1"/>
                </a:solidFill>
                <a:effectLst/>
                <a:latin typeface="Consolas" panose="020B0609020204030204" pitchFamily="49" charset="0"/>
              </a:rPr>
              <a:t># </a:t>
            </a:r>
            <a:r>
              <a:rPr lang="en-US" sz="1200" b="0" i="1" err="1">
                <a:solidFill>
                  <a:srgbClr val="93A1A1"/>
                </a:solidFill>
                <a:effectLst/>
                <a:latin typeface="Consolas" panose="020B0609020204030204" pitchFamily="49" charset="0"/>
              </a:rPr>
              <a:t>cheatsheet</a:t>
            </a:r>
            <a:r>
              <a:rPr lang="en-US" sz="1200" b="0" i="1">
                <a:solidFill>
                  <a:srgbClr val="93A1A1"/>
                </a:solidFill>
                <a:effectLst/>
                <a:latin typeface="Consolas" panose="020B0609020204030204" pitchFamily="49" charset="0"/>
              </a:rPr>
              <a:t>/data_types_2.rb</a:t>
            </a:r>
            <a:endParaRPr lang="en-US" sz="1200" b="0">
              <a:solidFill>
                <a:srgbClr val="657B83"/>
              </a:solidFill>
              <a:effectLst/>
              <a:latin typeface="Consolas" panose="020B0609020204030204" pitchFamily="49" charset="0"/>
            </a:endParaRPr>
          </a:p>
          <a:p>
            <a:pPr algn="l"/>
            <a:br>
              <a:rPr lang="en-US" sz="1200" b="0">
                <a:solidFill>
                  <a:srgbClr val="657B83"/>
                </a:solidFill>
                <a:effectLst/>
                <a:latin typeface="Consolas" panose="020B0609020204030204" pitchFamily="49" charset="0"/>
              </a:rPr>
            </a:br>
            <a:r>
              <a:rPr lang="en-US" sz="1200" b="0" i="1">
                <a:solidFill>
                  <a:srgbClr val="93A1A1"/>
                </a:solidFill>
                <a:effectLst/>
                <a:latin typeface="Consolas" panose="020B0609020204030204" pitchFamily="49" charset="0"/>
              </a:rPr>
              <a:t># notice how there are strings and numbers here.</a:t>
            </a:r>
            <a:endParaRPr lang="en-US" sz="1200" b="0">
              <a:solidFill>
                <a:srgbClr val="657B83"/>
              </a:solidFill>
              <a:effectLst/>
              <a:latin typeface="Consolas" panose="020B0609020204030204" pitchFamily="49" charset="0"/>
            </a:endParaRPr>
          </a:p>
          <a:p>
            <a:pPr algn="l"/>
            <a:r>
              <a:rPr lang="en-US" sz="1200" b="0">
                <a:solidFill>
                  <a:srgbClr val="657B83"/>
                </a:solidFill>
                <a:effectLst/>
                <a:latin typeface="Consolas" panose="020B0609020204030204" pitchFamily="49" charset="0"/>
              </a:rPr>
              <a:t>states </a:t>
            </a:r>
            <a:r>
              <a:rPr lang="en-US" sz="1200" b="0">
                <a:solidFill>
                  <a:srgbClr val="859900"/>
                </a:solidFill>
                <a:effectLst/>
                <a:latin typeface="Consolas" panose="020B0609020204030204" pitchFamily="49" charset="0"/>
              </a:rPr>
              <a:t>=</a:t>
            </a:r>
            <a:r>
              <a:rPr lang="en-US" sz="1200" b="0">
                <a:solidFill>
                  <a:srgbClr val="657B83"/>
                </a:solidFill>
                <a:effectLst/>
                <a:latin typeface="Consolas" panose="020B0609020204030204" pitchFamily="49" charset="0"/>
              </a:rPr>
              <a:t> [</a:t>
            </a:r>
            <a:r>
              <a:rPr lang="en-US" sz="1200" b="0">
                <a:solidFill>
                  <a:srgbClr val="2AA198"/>
                </a:solidFill>
                <a:effectLst/>
                <a:latin typeface="Consolas" panose="020B0609020204030204" pitchFamily="49" charset="0"/>
              </a:rPr>
              <a:t>'</a:t>
            </a:r>
            <a:r>
              <a:rPr lang="en-US" sz="1200" b="0" err="1">
                <a:solidFill>
                  <a:srgbClr val="2AA198"/>
                </a:solidFill>
                <a:effectLst/>
                <a:latin typeface="Consolas" panose="020B0609020204030204" pitchFamily="49" charset="0"/>
              </a:rPr>
              <a:t>ohio</a:t>
            </a:r>
            <a:r>
              <a:rPr lang="en-US" sz="1200" b="0">
                <a:solidFill>
                  <a:srgbClr val="2AA198"/>
                </a:solidFill>
                <a:effectLst/>
                <a:latin typeface="Consolas" panose="020B0609020204030204" pitchFamily="49" charset="0"/>
              </a:rPr>
              <a:t>'</a:t>
            </a:r>
            <a:r>
              <a:rPr lang="en-US" sz="1200" b="0">
                <a:solidFill>
                  <a:srgbClr val="657B83"/>
                </a:solidFill>
                <a:effectLst/>
                <a:latin typeface="Consolas" panose="020B0609020204030204" pitchFamily="49" charset="0"/>
              </a:rPr>
              <a:t>, </a:t>
            </a:r>
            <a:r>
              <a:rPr lang="en-US" sz="1200" b="0">
                <a:solidFill>
                  <a:srgbClr val="2AA198"/>
                </a:solidFill>
                <a:effectLst/>
                <a:latin typeface="Consolas" panose="020B0609020204030204" pitchFamily="49" charset="0"/>
              </a:rPr>
              <a:t>'</a:t>
            </a:r>
            <a:r>
              <a:rPr lang="en-US" sz="1200" b="0" err="1">
                <a:solidFill>
                  <a:srgbClr val="2AA198"/>
                </a:solidFill>
                <a:effectLst/>
                <a:latin typeface="Consolas" panose="020B0609020204030204" pitchFamily="49" charset="0"/>
              </a:rPr>
              <a:t>indiana</a:t>
            </a:r>
            <a:r>
              <a:rPr lang="en-US" sz="1200" b="0">
                <a:solidFill>
                  <a:srgbClr val="2AA198"/>
                </a:solidFill>
                <a:effectLst/>
                <a:latin typeface="Consolas" panose="020B0609020204030204" pitchFamily="49" charset="0"/>
              </a:rPr>
              <a:t>'</a:t>
            </a:r>
            <a:r>
              <a:rPr lang="en-US" sz="1200" b="0">
                <a:solidFill>
                  <a:srgbClr val="657B83"/>
                </a:solidFill>
                <a:effectLst/>
                <a:latin typeface="Consolas" panose="020B0609020204030204" pitchFamily="49" charset="0"/>
              </a:rPr>
              <a:t>, </a:t>
            </a:r>
            <a:r>
              <a:rPr lang="en-US" sz="1200" b="0">
                <a:solidFill>
                  <a:srgbClr val="2AA198"/>
                </a:solidFill>
                <a:effectLst/>
                <a:latin typeface="Consolas" panose="020B0609020204030204" pitchFamily="49" charset="0"/>
              </a:rPr>
              <a:t>'</a:t>
            </a:r>
            <a:r>
              <a:rPr lang="en-US" sz="1200" b="0" err="1">
                <a:solidFill>
                  <a:srgbClr val="2AA198"/>
                </a:solidFill>
                <a:effectLst/>
                <a:latin typeface="Consolas" panose="020B0609020204030204" pitchFamily="49" charset="0"/>
              </a:rPr>
              <a:t>kentucky</a:t>
            </a:r>
            <a:r>
              <a:rPr lang="en-US" sz="1200" b="0">
                <a:solidFill>
                  <a:srgbClr val="2AA198"/>
                </a:solidFill>
                <a:effectLst/>
                <a:latin typeface="Consolas" panose="020B0609020204030204" pitchFamily="49" charset="0"/>
              </a:rPr>
              <a:t>'</a:t>
            </a:r>
            <a:r>
              <a:rPr lang="en-US" sz="1200" b="0">
                <a:solidFill>
                  <a:srgbClr val="657B83"/>
                </a:solidFill>
                <a:effectLst/>
                <a:latin typeface="Consolas" panose="020B0609020204030204" pitchFamily="49" charset="0"/>
              </a:rPr>
              <a:t>, </a:t>
            </a:r>
            <a:r>
              <a:rPr lang="en-US" sz="1200" b="0">
                <a:solidFill>
                  <a:srgbClr val="2AA198"/>
                </a:solidFill>
                <a:effectLst/>
                <a:latin typeface="Consolas" panose="020B0609020204030204" pitchFamily="49" charset="0"/>
              </a:rPr>
              <a:t>'</a:t>
            </a:r>
            <a:r>
              <a:rPr lang="en-US" sz="1200" b="0" err="1">
                <a:solidFill>
                  <a:srgbClr val="2AA198"/>
                </a:solidFill>
                <a:effectLst/>
                <a:latin typeface="Consolas" panose="020B0609020204030204" pitchFamily="49" charset="0"/>
              </a:rPr>
              <a:t>pennsylvania</a:t>
            </a:r>
            <a:r>
              <a:rPr lang="en-US" sz="1200" b="0">
                <a:solidFill>
                  <a:srgbClr val="2AA198"/>
                </a:solidFill>
                <a:effectLst/>
                <a:latin typeface="Consolas" panose="020B0609020204030204" pitchFamily="49" charset="0"/>
              </a:rPr>
              <a:t>'</a:t>
            </a:r>
            <a:r>
              <a:rPr lang="en-US" sz="1200" b="0">
                <a:solidFill>
                  <a:srgbClr val="657B83"/>
                </a:solidFill>
                <a:effectLst/>
                <a:latin typeface="Consolas" panose="020B0609020204030204" pitchFamily="49" charset="0"/>
              </a:rPr>
              <a:t>, </a:t>
            </a:r>
            <a:r>
              <a:rPr lang="en-US" sz="1200" b="0">
                <a:solidFill>
                  <a:srgbClr val="2AA198"/>
                </a:solidFill>
                <a:effectLst/>
                <a:latin typeface="Consolas" panose="020B0609020204030204" pitchFamily="49" charset="0"/>
              </a:rPr>
              <a:t>'west </a:t>
            </a:r>
            <a:r>
              <a:rPr lang="en-US" sz="1200" b="0" err="1">
                <a:solidFill>
                  <a:srgbClr val="2AA198"/>
                </a:solidFill>
                <a:effectLst/>
                <a:latin typeface="Consolas" panose="020B0609020204030204" pitchFamily="49" charset="0"/>
              </a:rPr>
              <a:t>virginia</a:t>
            </a:r>
            <a:r>
              <a:rPr lang="en-US" sz="1200" b="0">
                <a:solidFill>
                  <a:srgbClr val="2AA198"/>
                </a:solidFill>
                <a:effectLst/>
                <a:latin typeface="Consolas" panose="020B0609020204030204" pitchFamily="49" charset="0"/>
              </a:rPr>
              <a:t>'</a:t>
            </a:r>
            <a:r>
              <a:rPr lang="en-US" sz="1200" b="0">
                <a:solidFill>
                  <a:srgbClr val="657B83"/>
                </a:solidFill>
                <a:effectLst/>
                <a:latin typeface="Consolas" panose="020B0609020204030204" pitchFamily="49" charset="0"/>
              </a:rPr>
              <a:t>, </a:t>
            </a:r>
            <a:r>
              <a:rPr lang="en-US" sz="1200" b="0">
                <a:solidFill>
                  <a:srgbClr val="2AA198"/>
                </a:solidFill>
                <a:effectLst/>
                <a:latin typeface="Consolas" panose="020B0609020204030204" pitchFamily="49" charset="0"/>
              </a:rPr>
              <a:t>'</a:t>
            </a:r>
            <a:r>
              <a:rPr lang="en-US" sz="1200" b="0" err="1">
                <a:solidFill>
                  <a:srgbClr val="2AA198"/>
                </a:solidFill>
                <a:effectLst/>
                <a:latin typeface="Consolas" panose="020B0609020204030204" pitchFamily="49" charset="0"/>
              </a:rPr>
              <a:t>michigan</a:t>
            </a:r>
            <a:r>
              <a:rPr lang="en-US" sz="1200" b="0">
                <a:solidFill>
                  <a:srgbClr val="2AA198"/>
                </a:solidFill>
                <a:effectLst/>
                <a:latin typeface="Consolas" panose="020B0609020204030204" pitchFamily="49" charset="0"/>
              </a:rPr>
              <a:t>'</a:t>
            </a:r>
            <a:r>
              <a:rPr lang="en-US" sz="1200" b="0">
                <a:solidFill>
                  <a:srgbClr val="657B83"/>
                </a:solidFill>
                <a:effectLst/>
                <a:latin typeface="Consolas" panose="020B0609020204030204" pitchFamily="49" charset="0"/>
              </a:rPr>
              <a:t>]</a:t>
            </a:r>
          </a:p>
          <a:p>
            <a:pPr algn="l"/>
            <a:br>
              <a:rPr lang="en-US" sz="1200" b="0">
                <a:solidFill>
                  <a:srgbClr val="657B83"/>
                </a:solidFill>
                <a:effectLst/>
                <a:latin typeface="Consolas" panose="020B0609020204030204" pitchFamily="49" charset="0"/>
              </a:rPr>
            </a:br>
            <a:r>
              <a:rPr lang="en-US" sz="1200" b="0" i="1">
                <a:solidFill>
                  <a:srgbClr val="93A1A1"/>
                </a:solidFill>
                <a:effectLst/>
                <a:latin typeface="Consolas" panose="020B0609020204030204" pitchFamily="49" charset="0"/>
              </a:rPr>
              <a:t># access random elements of the list</a:t>
            </a:r>
            <a:endParaRPr lang="en-US" sz="1200" b="0">
              <a:solidFill>
                <a:srgbClr val="657B83"/>
              </a:solidFill>
              <a:effectLst/>
              <a:latin typeface="Consolas" panose="020B0609020204030204" pitchFamily="49" charset="0"/>
            </a:endParaRPr>
          </a:p>
          <a:p>
            <a:pPr algn="l"/>
            <a:r>
              <a:rPr lang="en-US" sz="1200" b="0">
                <a:solidFill>
                  <a:srgbClr val="268BD2"/>
                </a:solidFill>
                <a:effectLst/>
                <a:latin typeface="Consolas" panose="020B0609020204030204" pitchFamily="49" charset="0"/>
              </a:rPr>
              <a:t>puts</a:t>
            </a:r>
            <a:r>
              <a:rPr lang="en-US" sz="1200" b="0">
                <a:solidFill>
                  <a:srgbClr val="657B83"/>
                </a:solidFill>
                <a:effectLst/>
                <a:latin typeface="Consolas" panose="020B0609020204030204" pitchFamily="49" charset="0"/>
              </a:rPr>
              <a:t> </a:t>
            </a:r>
            <a:r>
              <a:rPr lang="en-US" sz="1200" b="0">
                <a:solidFill>
                  <a:srgbClr val="2AA198"/>
                </a:solidFill>
                <a:effectLst/>
                <a:latin typeface="Consolas" panose="020B0609020204030204" pitchFamily="49" charset="0"/>
              </a:rPr>
              <a:t>"</a:t>
            </a:r>
            <a:r>
              <a:rPr lang="en-US" sz="1200" b="0">
                <a:solidFill>
                  <a:srgbClr val="DC322F"/>
                </a:solidFill>
                <a:effectLst/>
                <a:latin typeface="Consolas" panose="020B0609020204030204" pitchFamily="49" charset="0"/>
              </a:rPr>
              <a:t>#{</a:t>
            </a:r>
            <a:r>
              <a:rPr lang="en-US" sz="1200" b="0">
                <a:solidFill>
                  <a:srgbClr val="657B83"/>
                </a:solidFill>
                <a:effectLst/>
                <a:latin typeface="Consolas" panose="020B0609020204030204" pitchFamily="49" charset="0"/>
              </a:rPr>
              <a:t>states[</a:t>
            </a:r>
            <a:r>
              <a:rPr lang="en-US" sz="1200" b="0">
                <a:solidFill>
                  <a:srgbClr val="D33682"/>
                </a:solidFill>
                <a:effectLst/>
                <a:latin typeface="Consolas" panose="020B0609020204030204" pitchFamily="49" charset="0"/>
              </a:rPr>
              <a:t>4</a:t>
            </a:r>
            <a:r>
              <a:rPr lang="en-US" sz="1200" b="0">
                <a:solidFill>
                  <a:srgbClr val="657B83"/>
                </a:solidFill>
                <a:effectLst/>
                <a:latin typeface="Consolas" panose="020B0609020204030204" pitchFamily="49" charset="0"/>
              </a:rPr>
              <a:t>]</a:t>
            </a:r>
            <a:r>
              <a:rPr lang="en-US" sz="1200" b="0">
                <a:solidFill>
                  <a:srgbClr val="DC322F"/>
                </a:solidFill>
                <a:effectLst/>
                <a:latin typeface="Consolas" panose="020B0609020204030204" pitchFamily="49" charset="0"/>
              </a:rPr>
              <a:t>}</a:t>
            </a:r>
            <a:r>
              <a:rPr lang="en-US" sz="1200" b="0">
                <a:solidFill>
                  <a:srgbClr val="2AA198"/>
                </a:solidFill>
                <a:effectLst/>
                <a:latin typeface="Consolas" panose="020B0609020204030204" pitchFamily="49" charset="0"/>
              </a:rPr>
              <a:t> is the 4th item in this list"</a:t>
            </a:r>
            <a:endParaRPr lang="en-US" sz="1200" b="0">
              <a:solidFill>
                <a:srgbClr val="657B83"/>
              </a:solidFill>
              <a:effectLst/>
              <a:latin typeface="Consolas" panose="020B0609020204030204" pitchFamily="49" charset="0"/>
            </a:endParaRPr>
          </a:p>
          <a:p>
            <a:pPr algn="l"/>
            <a:br>
              <a:rPr lang="en-US" sz="1200" b="0">
                <a:solidFill>
                  <a:srgbClr val="657B83"/>
                </a:solidFill>
                <a:effectLst/>
                <a:latin typeface="Consolas" panose="020B0609020204030204" pitchFamily="49" charset="0"/>
              </a:rPr>
            </a:br>
            <a:r>
              <a:rPr lang="en-US" sz="1200" b="0" i="1">
                <a:solidFill>
                  <a:srgbClr val="93A1A1"/>
                </a:solidFill>
                <a:effectLst/>
                <a:latin typeface="Consolas" panose="020B0609020204030204" pitchFamily="49" charset="0"/>
              </a:rPr>
              <a:t># Arrays have functions that you can call.</a:t>
            </a:r>
            <a:endParaRPr lang="en-US" sz="1200" b="0">
              <a:solidFill>
                <a:srgbClr val="657B83"/>
              </a:solidFill>
              <a:effectLst/>
              <a:latin typeface="Consolas" panose="020B0609020204030204" pitchFamily="49" charset="0"/>
            </a:endParaRPr>
          </a:p>
          <a:p>
            <a:pPr algn="l"/>
            <a:r>
              <a:rPr lang="en-US" sz="1200" b="0">
                <a:solidFill>
                  <a:srgbClr val="268BD2"/>
                </a:solidFill>
                <a:effectLst/>
                <a:latin typeface="Consolas" panose="020B0609020204030204" pitchFamily="49" charset="0"/>
              </a:rPr>
              <a:t>puts</a:t>
            </a:r>
            <a:r>
              <a:rPr lang="en-US" sz="1200" b="0">
                <a:solidFill>
                  <a:srgbClr val="657B83"/>
                </a:solidFill>
                <a:effectLst/>
                <a:latin typeface="Consolas" panose="020B0609020204030204" pitchFamily="49" charset="0"/>
              </a:rPr>
              <a:t> </a:t>
            </a:r>
            <a:r>
              <a:rPr lang="en-US" sz="1200" b="0">
                <a:solidFill>
                  <a:srgbClr val="2AA198"/>
                </a:solidFill>
                <a:effectLst/>
                <a:latin typeface="Consolas" panose="020B0609020204030204" pitchFamily="49" charset="0"/>
              </a:rPr>
              <a:t>"</a:t>
            </a:r>
            <a:r>
              <a:rPr lang="en-US" sz="1200" b="0" err="1">
                <a:solidFill>
                  <a:srgbClr val="2AA198"/>
                </a:solidFill>
                <a:effectLst/>
                <a:latin typeface="Consolas" panose="020B0609020204030204" pitchFamily="49" charset="0"/>
              </a:rPr>
              <a:t>my_array</a:t>
            </a:r>
            <a:r>
              <a:rPr lang="en-US" sz="1200" b="0">
                <a:solidFill>
                  <a:srgbClr val="2AA198"/>
                </a:solidFill>
                <a:effectLst/>
                <a:latin typeface="Consolas" panose="020B0609020204030204" pitchFamily="49" charset="0"/>
              </a:rPr>
              <a:t> is </a:t>
            </a:r>
            <a:r>
              <a:rPr lang="en-US" sz="1200" b="0">
                <a:solidFill>
                  <a:srgbClr val="DC322F"/>
                </a:solidFill>
                <a:effectLst/>
                <a:latin typeface="Consolas" panose="020B0609020204030204" pitchFamily="49" charset="0"/>
              </a:rPr>
              <a:t>#{</a:t>
            </a:r>
            <a:r>
              <a:rPr lang="en-US" sz="1200" b="0">
                <a:solidFill>
                  <a:srgbClr val="657B83"/>
                </a:solidFill>
                <a:effectLst/>
                <a:latin typeface="Consolas" panose="020B0609020204030204" pitchFamily="49" charset="0"/>
              </a:rPr>
              <a:t>states.size</a:t>
            </a:r>
            <a:r>
              <a:rPr lang="en-US" sz="1200" b="0">
                <a:solidFill>
                  <a:srgbClr val="DC322F"/>
                </a:solidFill>
                <a:effectLst/>
                <a:latin typeface="Consolas" panose="020B0609020204030204" pitchFamily="49" charset="0"/>
              </a:rPr>
              <a:t>}</a:t>
            </a:r>
            <a:r>
              <a:rPr lang="en-US" sz="1200" b="0">
                <a:solidFill>
                  <a:srgbClr val="2AA198"/>
                </a:solidFill>
                <a:effectLst/>
                <a:latin typeface="Consolas" panose="020B0609020204030204" pitchFamily="49" charset="0"/>
              </a:rPr>
              <a:t> items long"</a:t>
            </a:r>
            <a:endParaRPr lang="en-US" sz="1200" b="0">
              <a:solidFill>
                <a:srgbClr val="657B83"/>
              </a:solidFill>
              <a:effectLst/>
              <a:latin typeface="Consolas" panose="020B0609020204030204" pitchFamily="49" charset="0"/>
            </a:endParaRPr>
          </a:p>
          <a:p>
            <a:pPr algn="l"/>
            <a:r>
              <a:rPr lang="en-US" sz="1200" b="0">
                <a:solidFill>
                  <a:srgbClr val="268BD2"/>
                </a:solidFill>
                <a:effectLst/>
                <a:latin typeface="Consolas" panose="020B0609020204030204" pitchFamily="49" charset="0"/>
              </a:rPr>
              <a:t>puts</a:t>
            </a:r>
            <a:r>
              <a:rPr lang="en-US" sz="1200" b="0">
                <a:solidFill>
                  <a:srgbClr val="657B83"/>
                </a:solidFill>
                <a:effectLst/>
                <a:latin typeface="Consolas" panose="020B0609020204030204" pitchFamily="49" charset="0"/>
              </a:rPr>
              <a:t> </a:t>
            </a:r>
            <a:r>
              <a:rPr lang="en-US" sz="1200" b="0">
                <a:solidFill>
                  <a:srgbClr val="2AA198"/>
                </a:solidFill>
                <a:effectLst/>
                <a:latin typeface="Consolas" panose="020B0609020204030204" pitchFamily="49" charset="0"/>
              </a:rPr>
              <a:t>"</a:t>
            </a:r>
            <a:r>
              <a:rPr lang="en-US" sz="1200" b="0">
                <a:solidFill>
                  <a:srgbClr val="DC322F"/>
                </a:solidFill>
                <a:effectLst/>
                <a:latin typeface="Consolas" panose="020B0609020204030204" pitchFamily="49" charset="0"/>
              </a:rPr>
              <a:t>#{</a:t>
            </a:r>
            <a:r>
              <a:rPr lang="en-US" sz="1200" b="0" err="1">
                <a:solidFill>
                  <a:srgbClr val="657B83"/>
                </a:solidFill>
                <a:effectLst/>
                <a:latin typeface="Consolas" panose="020B0609020204030204" pitchFamily="49" charset="0"/>
              </a:rPr>
              <a:t>states.first</a:t>
            </a:r>
            <a:r>
              <a:rPr lang="en-US" sz="1200" b="0">
                <a:solidFill>
                  <a:srgbClr val="DC322F"/>
                </a:solidFill>
                <a:effectLst/>
                <a:latin typeface="Consolas" panose="020B0609020204030204" pitchFamily="49" charset="0"/>
              </a:rPr>
              <a:t>}</a:t>
            </a:r>
            <a:r>
              <a:rPr lang="en-US" sz="1200" b="0">
                <a:solidFill>
                  <a:srgbClr val="2AA198"/>
                </a:solidFill>
                <a:effectLst/>
                <a:latin typeface="Consolas" panose="020B0609020204030204" pitchFamily="49" charset="0"/>
              </a:rPr>
              <a:t> is the first and </a:t>
            </a:r>
            <a:r>
              <a:rPr lang="en-US" sz="1200" b="0">
                <a:solidFill>
                  <a:srgbClr val="DC322F"/>
                </a:solidFill>
                <a:effectLst/>
                <a:latin typeface="Consolas" panose="020B0609020204030204" pitchFamily="49" charset="0"/>
              </a:rPr>
              <a:t>#{</a:t>
            </a:r>
            <a:r>
              <a:rPr lang="en-US" sz="1200" b="0">
                <a:solidFill>
                  <a:srgbClr val="657B83"/>
                </a:solidFill>
                <a:effectLst/>
                <a:latin typeface="Consolas" panose="020B0609020204030204" pitchFamily="49" charset="0"/>
              </a:rPr>
              <a:t>states.last</a:t>
            </a:r>
            <a:r>
              <a:rPr lang="en-US" sz="1200" b="0">
                <a:solidFill>
                  <a:srgbClr val="DC322F"/>
                </a:solidFill>
                <a:effectLst/>
                <a:latin typeface="Consolas" panose="020B0609020204030204" pitchFamily="49" charset="0"/>
              </a:rPr>
              <a:t>}</a:t>
            </a:r>
            <a:r>
              <a:rPr lang="en-US" sz="1200" b="0">
                <a:solidFill>
                  <a:srgbClr val="2AA198"/>
                </a:solidFill>
                <a:effectLst/>
                <a:latin typeface="Consolas" panose="020B0609020204030204" pitchFamily="49" charset="0"/>
              </a:rPr>
              <a:t> is the last"</a:t>
            </a:r>
            <a:endParaRPr lang="en-US" sz="1200" b="0">
              <a:solidFill>
                <a:srgbClr val="657B83"/>
              </a:solidFill>
              <a:effectLst/>
              <a:latin typeface="Consolas" panose="020B0609020204030204" pitchFamily="49" charset="0"/>
            </a:endParaRPr>
          </a:p>
          <a:p>
            <a:pPr algn="l"/>
            <a:br>
              <a:rPr lang="en-US" sz="1200" b="0">
                <a:solidFill>
                  <a:srgbClr val="657B83"/>
                </a:solidFill>
                <a:effectLst/>
                <a:latin typeface="Consolas" panose="020B0609020204030204" pitchFamily="49" charset="0"/>
              </a:rPr>
            </a:br>
            <a:r>
              <a:rPr lang="en-US" sz="1200" b="0" i="1">
                <a:solidFill>
                  <a:srgbClr val="93A1A1"/>
                </a:solidFill>
                <a:effectLst/>
                <a:latin typeface="Consolas" panose="020B0609020204030204" pitchFamily="49" charset="0"/>
              </a:rPr>
              <a:t># what's join do here?</a:t>
            </a:r>
            <a:endParaRPr lang="en-US" sz="1200" b="0">
              <a:solidFill>
                <a:srgbClr val="657B83"/>
              </a:solidFill>
              <a:effectLst/>
              <a:latin typeface="Consolas" panose="020B0609020204030204" pitchFamily="49" charset="0"/>
            </a:endParaRPr>
          </a:p>
          <a:p>
            <a:pPr algn="l"/>
            <a:r>
              <a:rPr lang="en-US" sz="1200" b="0">
                <a:solidFill>
                  <a:srgbClr val="268BD2"/>
                </a:solidFill>
                <a:effectLst/>
                <a:latin typeface="Consolas" panose="020B0609020204030204" pitchFamily="49" charset="0"/>
              </a:rPr>
              <a:t>puts</a:t>
            </a:r>
            <a:r>
              <a:rPr lang="en-US" sz="1200" b="0">
                <a:solidFill>
                  <a:srgbClr val="657B83"/>
                </a:solidFill>
                <a:effectLst/>
                <a:latin typeface="Consolas" panose="020B0609020204030204" pitchFamily="49" charset="0"/>
              </a:rPr>
              <a:t> </a:t>
            </a:r>
            <a:r>
              <a:rPr lang="en-US" sz="1200" b="0" err="1">
                <a:solidFill>
                  <a:srgbClr val="657B83"/>
                </a:solidFill>
                <a:effectLst/>
                <a:latin typeface="Consolas" panose="020B0609020204030204" pitchFamily="49" charset="0"/>
              </a:rPr>
              <a:t>states.join</a:t>
            </a:r>
            <a:r>
              <a:rPr lang="en-US" sz="1200" b="0">
                <a:solidFill>
                  <a:srgbClr val="657B83"/>
                </a:solidFill>
                <a:effectLst/>
                <a:latin typeface="Consolas" panose="020B0609020204030204" pitchFamily="49" charset="0"/>
              </a:rPr>
              <a:t>(</a:t>
            </a:r>
            <a:r>
              <a:rPr lang="en-US" sz="1200" b="0">
                <a:solidFill>
                  <a:srgbClr val="2AA198"/>
                </a:solidFill>
                <a:effectLst/>
                <a:latin typeface="Consolas" panose="020B0609020204030204" pitchFamily="49" charset="0"/>
              </a:rPr>
              <a:t>', '</a:t>
            </a:r>
            <a:r>
              <a:rPr lang="en-US" sz="1200" b="0">
                <a:solidFill>
                  <a:srgbClr val="657B83"/>
                </a:solidFill>
                <a:effectLst/>
                <a:latin typeface="Consolas" panose="020B0609020204030204" pitchFamily="49" charset="0"/>
              </a:rPr>
              <a:t>)</a:t>
            </a:r>
          </a:p>
          <a:p>
            <a:pPr algn="l"/>
            <a:br>
              <a:rPr lang="en-US" sz="1200" b="0">
                <a:solidFill>
                  <a:srgbClr val="657B83"/>
                </a:solidFill>
                <a:effectLst/>
                <a:latin typeface="Consolas" panose="020B0609020204030204" pitchFamily="49" charset="0"/>
              </a:rPr>
            </a:br>
            <a:r>
              <a:rPr lang="en-US" sz="1200" b="0" i="1">
                <a:solidFill>
                  <a:srgbClr val="93A1A1"/>
                </a:solidFill>
                <a:effectLst/>
                <a:latin typeface="Consolas" panose="020B0609020204030204" pitchFamily="49" charset="0"/>
              </a:rPr>
              <a:t># append to the array</a:t>
            </a:r>
            <a:endParaRPr lang="en-US" sz="1200" b="0">
              <a:solidFill>
                <a:srgbClr val="657B83"/>
              </a:solidFill>
              <a:effectLst/>
              <a:latin typeface="Consolas" panose="020B0609020204030204" pitchFamily="49" charset="0"/>
            </a:endParaRPr>
          </a:p>
          <a:p>
            <a:pPr algn="l"/>
            <a:r>
              <a:rPr lang="en-US" sz="1200" b="0">
                <a:solidFill>
                  <a:srgbClr val="657B83"/>
                </a:solidFill>
                <a:effectLst/>
                <a:latin typeface="Consolas" panose="020B0609020204030204" pitchFamily="49" charset="0"/>
              </a:rPr>
              <a:t>states </a:t>
            </a:r>
            <a:r>
              <a:rPr lang="en-US" sz="1200" b="0">
                <a:solidFill>
                  <a:srgbClr val="859900"/>
                </a:solidFill>
                <a:effectLst/>
                <a:latin typeface="Consolas" panose="020B0609020204030204" pitchFamily="49" charset="0"/>
              </a:rPr>
              <a:t>&lt;&lt;</a:t>
            </a:r>
            <a:r>
              <a:rPr lang="en-US" sz="1200" b="0">
                <a:solidFill>
                  <a:srgbClr val="657B83"/>
                </a:solidFill>
                <a:effectLst/>
                <a:latin typeface="Consolas" panose="020B0609020204030204" pitchFamily="49" charset="0"/>
              </a:rPr>
              <a:t> </a:t>
            </a:r>
            <a:r>
              <a:rPr lang="en-US" sz="1200" b="0">
                <a:solidFill>
                  <a:srgbClr val="2AA198"/>
                </a:solidFill>
                <a:effectLst/>
                <a:latin typeface="Consolas" panose="020B0609020204030204" pitchFamily="49" charset="0"/>
              </a:rPr>
              <a:t>'</a:t>
            </a:r>
            <a:r>
              <a:rPr lang="en-US" sz="1200" b="0" err="1">
                <a:solidFill>
                  <a:srgbClr val="2AA198"/>
                </a:solidFill>
                <a:effectLst/>
                <a:latin typeface="Consolas" panose="020B0609020204030204" pitchFamily="49" charset="0"/>
              </a:rPr>
              <a:t>illinois</a:t>
            </a:r>
            <a:r>
              <a:rPr lang="en-US" sz="1200" b="0">
                <a:solidFill>
                  <a:srgbClr val="2AA198"/>
                </a:solidFill>
                <a:effectLst/>
                <a:latin typeface="Consolas" panose="020B0609020204030204" pitchFamily="49" charset="0"/>
              </a:rPr>
              <a:t>'</a:t>
            </a:r>
            <a:endParaRPr lang="en-US" sz="1200" b="0">
              <a:solidFill>
                <a:srgbClr val="657B83"/>
              </a:solidFill>
              <a:effectLst/>
              <a:latin typeface="Consolas" panose="020B0609020204030204" pitchFamily="49" charset="0"/>
            </a:endParaRPr>
          </a:p>
          <a:p>
            <a:pPr algn="l"/>
            <a:r>
              <a:rPr lang="en-US" sz="1200" b="0">
                <a:solidFill>
                  <a:srgbClr val="268BD2"/>
                </a:solidFill>
                <a:effectLst/>
                <a:latin typeface="Consolas" panose="020B0609020204030204" pitchFamily="49" charset="0"/>
              </a:rPr>
              <a:t>puts</a:t>
            </a:r>
            <a:r>
              <a:rPr lang="en-US" sz="1200" b="0">
                <a:solidFill>
                  <a:srgbClr val="657B83"/>
                </a:solidFill>
                <a:effectLst/>
                <a:latin typeface="Consolas" panose="020B0609020204030204" pitchFamily="49" charset="0"/>
              </a:rPr>
              <a:t> </a:t>
            </a:r>
            <a:r>
              <a:rPr lang="en-US" sz="1200" b="0">
                <a:solidFill>
                  <a:srgbClr val="2AA198"/>
                </a:solidFill>
                <a:effectLst/>
                <a:latin typeface="Consolas" panose="020B0609020204030204" pitchFamily="49" charset="0"/>
              </a:rPr>
              <a:t>"now 'states' is </a:t>
            </a:r>
            <a:r>
              <a:rPr lang="en-US" sz="1200" b="0">
                <a:solidFill>
                  <a:srgbClr val="DC322F"/>
                </a:solidFill>
                <a:effectLst/>
                <a:latin typeface="Consolas" panose="020B0609020204030204" pitchFamily="49" charset="0"/>
              </a:rPr>
              <a:t>#{</a:t>
            </a:r>
            <a:r>
              <a:rPr lang="en-US" sz="1200" b="0">
                <a:solidFill>
                  <a:srgbClr val="657B83"/>
                </a:solidFill>
                <a:effectLst/>
                <a:latin typeface="Consolas" panose="020B0609020204030204" pitchFamily="49" charset="0"/>
              </a:rPr>
              <a:t>states.size</a:t>
            </a:r>
            <a:r>
              <a:rPr lang="en-US" sz="1200" b="0">
                <a:solidFill>
                  <a:srgbClr val="DC322F"/>
                </a:solidFill>
                <a:effectLst/>
                <a:latin typeface="Consolas" panose="020B0609020204030204" pitchFamily="49" charset="0"/>
              </a:rPr>
              <a:t>}</a:t>
            </a:r>
            <a:r>
              <a:rPr lang="en-US" sz="1200" b="0">
                <a:solidFill>
                  <a:srgbClr val="2AA198"/>
                </a:solidFill>
                <a:effectLst/>
                <a:latin typeface="Consolas" panose="020B0609020204030204" pitchFamily="49" charset="0"/>
              </a:rPr>
              <a:t> items long and </a:t>
            </a:r>
            <a:r>
              <a:rPr lang="en-US" sz="1200" b="0">
                <a:solidFill>
                  <a:srgbClr val="DC322F"/>
                </a:solidFill>
                <a:effectLst/>
                <a:latin typeface="Consolas" panose="020B0609020204030204" pitchFamily="49" charset="0"/>
              </a:rPr>
              <a:t>#{</a:t>
            </a:r>
            <a:r>
              <a:rPr lang="en-US" sz="1200" b="0">
                <a:solidFill>
                  <a:srgbClr val="657B83"/>
                </a:solidFill>
                <a:effectLst/>
                <a:latin typeface="Consolas" panose="020B0609020204030204" pitchFamily="49" charset="0"/>
              </a:rPr>
              <a:t>states.last</a:t>
            </a:r>
            <a:r>
              <a:rPr lang="en-US" sz="1200" b="0">
                <a:solidFill>
                  <a:srgbClr val="DC322F"/>
                </a:solidFill>
                <a:effectLst/>
                <a:latin typeface="Consolas" panose="020B0609020204030204" pitchFamily="49" charset="0"/>
              </a:rPr>
              <a:t>}</a:t>
            </a:r>
            <a:r>
              <a:rPr lang="en-US" sz="1200" b="0">
                <a:solidFill>
                  <a:srgbClr val="2AA198"/>
                </a:solidFill>
                <a:effectLst/>
                <a:latin typeface="Consolas" panose="020B0609020204030204" pitchFamily="49" charset="0"/>
              </a:rPr>
              <a:t> is the last"</a:t>
            </a:r>
            <a:endParaRPr lang="en-US" sz="1200" b="0">
              <a:solidFill>
                <a:srgbClr val="657B83"/>
              </a:solidFill>
              <a:effectLst/>
              <a:latin typeface="Consolas" panose="020B0609020204030204" pitchFamily="49" charset="0"/>
            </a:endParaRPr>
          </a:p>
          <a:p>
            <a:pPr algn="l"/>
            <a:br>
              <a:rPr lang="en-US" sz="1200" b="0">
                <a:solidFill>
                  <a:srgbClr val="657B83"/>
                </a:solidFill>
                <a:effectLst/>
                <a:latin typeface="Consolas" panose="020B0609020204030204" pitchFamily="49" charset="0"/>
              </a:rPr>
            </a:br>
            <a:endParaRPr lang="en-US" sz="1200" b="0">
              <a:solidFill>
                <a:srgbClr val="657B83"/>
              </a:solidFill>
              <a:effectLst/>
              <a:latin typeface="Consolas" panose="020B0609020204030204" pitchFamily="49" charset="0"/>
            </a:endParaRPr>
          </a:p>
        </p:txBody>
      </p:sp>
      <p:sp>
        <p:nvSpPr>
          <p:cNvPr id="9" name="Title 1">
            <a:extLst>
              <a:ext uri="{FF2B5EF4-FFF2-40B4-BE49-F238E27FC236}">
                <a16:creationId xmlns:a16="http://schemas.microsoft.com/office/drawing/2014/main" id="{A8452BB0-0E8D-4A50-AE4B-7E16EC1436B2}"/>
              </a:ext>
            </a:extLst>
          </p:cNvPr>
          <p:cNvSpPr txBox="1">
            <a:spLocks/>
          </p:cNvSpPr>
          <p:nvPr/>
        </p:nvSpPr>
        <p:spPr>
          <a:xfrm>
            <a:off x="7937384" y="1955730"/>
            <a:ext cx="4151152" cy="394173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2000" b="0"/>
              <a:t>Arrays are </a:t>
            </a:r>
            <a:r>
              <a:rPr lang="en-US" sz="1800" b="0"/>
              <a:t>very</a:t>
            </a:r>
            <a:r>
              <a:rPr lang="en-US" sz="2000" b="0"/>
              <a:t> useful when keeping lists of things. Like the states boarding Ohio.</a:t>
            </a:r>
          </a:p>
          <a:p>
            <a:pPr algn="l"/>
            <a:endParaRPr lang="en-US" sz="2000" b="0"/>
          </a:p>
          <a:p>
            <a:pPr algn="l"/>
            <a:r>
              <a:rPr lang="en-US" sz="2000" b="0"/>
              <a:t>They have random access and many helper functions like ‘first’ and ‘last’ and size.</a:t>
            </a:r>
          </a:p>
          <a:p>
            <a:pPr algn="l"/>
            <a:endParaRPr lang="en-US" sz="2000" b="0"/>
          </a:p>
          <a:p>
            <a:pPr algn="l"/>
            <a:r>
              <a:rPr lang="en-US" sz="2000" b="0"/>
              <a:t>Note the </a:t>
            </a:r>
            <a:r>
              <a:rPr lang="en-US" sz="2000" b="0">
                <a:solidFill>
                  <a:schemeClr val="tx1">
                    <a:lumMod val="50000"/>
                  </a:schemeClr>
                </a:solidFill>
              </a:rPr>
              <a:t>[</a:t>
            </a:r>
            <a:r>
              <a:rPr lang="en-US" sz="2000" b="0"/>
              <a:t>brackets</a:t>
            </a:r>
            <a:r>
              <a:rPr lang="en-US" sz="2000" b="0">
                <a:solidFill>
                  <a:schemeClr val="tx1">
                    <a:lumMod val="50000"/>
                  </a:schemeClr>
                </a:solidFill>
              </a:rPr>
              <a:t>] </a:t>
            </a:r>
            <a:r>
              <a:rPr lang="en-US" sz="2000" b="0"/>
              <a:t>used to create the array.</a:t>
            </a:r>
          </a:p>
          <a:p>
            <a:pPr algn="l"/>
            <a:endParaRPr lang="en-US" sz="2000" b="0"/>
          </a:p>
          <a:p>
            <a:pPr algn="l"/>
            <a:r>
              <a:rPr lang="en-US" sz="2000" b="0">
                <a:hlinkClick r:id="rId3"/>
              </a:rPr>
              <a:t>https://rubyapi.org/3.1/o/array</a:t>
            </a:r>
            <a:endParaRPr lang="en-US" sz="2000" b="0"/>
          </a:p>
          <a:p>
            <a:pPr algn="l"/>
            <a:endParaRPr lang="en-US" sz="2000" b="0"/>
          </a:p>
        </p:txBody>
      </p:sp>
    </p:spTree>
    <p:extLst>
      <p:ext uri="{BB962C8B-B14F-4D97-AF65-F5344CB8AC3E}">
        <p14:creationId xmlns:p14="http://schemas.microsoft.com/office/powerpoint/2010/main" val="3765595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txBox="1">
            <a:spLocks/>
          </p:cNvSpPr>
          <p:nvPr/>
        </p:nvSpPr>
        <p:spPr>
          <a:xfrm>
            <a:off x="4724400" y="6356350"/>
            <a:ext cx="2743200" cy="365125"/>
          </a:xfrm>
          <a:prstGeom prst="rect">
            <a:avLst/>
          </a:prstGeom>
        </p:spPr>
        <p:txBody>
          <a:bodyPr/>
          <a:lstStyle>
            <a:defPPr>
              <a:defRPr lang="en-US"/>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7C1FFC2-478D-7440-ACF4-8CF0E46027E5}" type="slidenum">
              <a:rPr lang="en-US" smtClean="0"/>
              <a:pPr/>
              <a:t>7</a:t>
            </a:fld>
            <a:endParaRPr lang="en-US"/>
          </a:p>
        </p:txBody>
      </p:sp>
      <p:sp>
        <p:nvSpPr>
          <p:cNvPr id="8" name="Rectangle 7">
            <a:extLst>
              <a:ext uri="{FF2B5EF4-FFF2-40B4-BE49-F238E27FC236}">
                <a16:creationId xmlns:a16="http://schemas.microsoft.com/office/drawing/2014/main" id="{E4B69211-2F9F-4B41-AE65-1171395560DB}"/>
              </a:ext>
            </a:extLst>
          </p:cNvPr>
          <p:cNvSpPr/>
          <p:nvPr/>
        </p:nvSpPr>
        <p:spPr>
          <a:xfrm>
            <a:off x="0" y="0"/>
            <a:ext cx="12192000" cy="939567"/>
          </a:xfrm>
          <a:prstGeom prst="rect">
            <a:avLst/>
          </a:prstGeom>
          <a:solidFill>
            <a:srgbClr val="D5273B">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40484" y="0"/>
            <a:ext cx="9963195" cy="961585"/>
          </a:xfrm>
        </p:spPr>
        <p:txBody>
          <a:bodyPr anchor="ctr">
            <a:noAutofit/>
          </a:bodyPr>
          <a:lstStyle/>
          <a:p>
            <a:pPr algn="l"/>
            <a:r>
              <a:rPr lang="en-US" sz="4000" b="0"/>
              <a:t>Learning Ruby – Data Types: Hashes</a:t>
            </a:r>
          </a:p>
        </p:txBody>
      </p:sp>
      <p:sp>
        <p:nvSpPr>
          <p:cNvPr id="11" name="Title 1">
            <a:extLst>
              <a:ext uri="{FF2B5EF4-FFF2-40B4-BE49-F238E27FC236}">
                <a16:creationId xmlns:a16="http://schemas.microsoft.com/office/drawing/2014/main" id="{7903FEFE-1DA8-4233-8344-52286DDE6D68}"/>
              </a:ext>
            </a:extLst>
          </p:cNvPr>
          <p:cNvSpPr txBox="1">
            <a:spLocks/>
          </p:cNvSpPr>
          <p:nvPr/>
        </p:nvSpPr>
        <p:spPr>
          <a:xfrm>
            <a:off x="92516" y="1170976"/>
            <a:ext cx="6870346" cy="615879"/>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3000" b="0">
                <a:solidFill>
                  <a:schemeClr val="tx1">
                    <a:lumMod val="50000"/>
                  </a:schemeClr>
                </a:solidFill>
              </a:rPr>
              <a:t>Hashes </a:t>
            </a:r>
            <a:r>
              <a:rPr lang="en-US" sz="3000" b="0"/>
              <a:t>are objects of key value pairs.</a:t>
            </a:r>
            <a:endParaRPr lang="en-US" sz="3000" b="0">
              <a:solidFill>
                <a:schemeClr val="tx1">
                  <a:lumMod val="50000"/>
                </a:schemeClr>
              </a:solidFill>
            </a:endParaRPr>
          </a:p>
        </p:txBody>
      </p:sp>
      <p:sp>
        <p:nvSpPr>
          <p:cNvPr id="7" name="Title 1">
            <a:extLst>
              <a:ext uri="{FF2B5EF4-FFF2-40B4-BE49-F238E27FC236}">
                <a16:creationId xmlns:a16="http://schemas.microsoft.com/office/drawing/2014/main" id="{05D753BA-F887-4CAE-8923-5C0B640EE32F}"/>
              </a:ext>
            </a:extLst>
          </p:cNvPr>
          <p:cNvSpPr txBox="1">
            <a:spLocks/>
          </p:cNvSpPr>
          <p:nvPr/>
        </p:nvSpPr>
        <p:spPr>
          <a:xfrm>
            <a:off x="181760" y="1955732"/>
            <a:ext cx="7502555" cy="3757172"/>
          </a:xfrm>
          <a:prstGeom prst="rect">
            <a:avLst/>
          </a:prstGeom>
          <a:solidFill>
            <a:schemeClr val="bg1"/>
          </a:solidFill>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1200" b="0" i="1">
                <a:solidFill>
                  <a:srgbClr val="93A1A1"/>
                </a:solidFill>
                <a:effectLst/>
                <a:latin typeface="Consolas" panose="020B0609020204030204" pitchFamily="49" charset="0"/>
              </a:rPr>
              <a:t># </a:t>
            </a:r>
            <a:r>
              <a:rPr lang="en-US" sz="1200" b="0" i="1" err="1">
                <a:solidFill>
                  <a:srgbClr val="93A1A1"/>
                </a:solidFill>
                <a:effectLst/>
                <a:latin typeface="Consolas" panose="020B0609020204030204" pitchFamily="49" charset="0"/>
              </a:rPr>
              <a:t>cheatsheet</a:t>
            </a:r>
            <a:r>
              <a:rPr lang="en-US" sz="1200" b="0" i="1">
                <a:solidFill>
                  <a:srgbClr val="93A1A1"/>
                </a:solidFill>
                <a:effectLst/>
                <a:latin typeface="Consolas" panose="020B0609020204030204" pitchFamily="49" charset="0"/>
              </a:rPr>
              <a:t>/data_types_3.rb</a:t>
            </a:r>
            <a:endParaRPr lang="en-US" sz="1200" b="0">
              <a:solidFill>
                <a:srgbClr val="657B83"/>
              </a:solidFill>
              <a:effectLst/>
              <a:latin typeface="Consolas" panose="020B0609020204030204" pitchFamily="49" charset="0"/>
            </a:endParaRPr>
          </a:p>
          <a:p>
            <a:pPr algn="l"/>
            <a:br>
              <a:rPr lang="en-US" sz="1200" b="0">
                <a:solidFill>
                  <a:srgbClr val="657B83"/>
                </a:solidFill>
                <a:effectLst/>
                <a:latin typeface="Consolas" panose="020B0609020204030204" pitchFamily="49" charset="0"/>
              </a:rPr>
            </a:br>
            <a:r>
              <a:rPr lang="en-US" sz="1200" b="0" i="1">
                <a:solidFill>
                  <a:srgbClr val="93A1A1"/>
                </a:solidFill>
                <a:effectLst/>
                <a:latin typeface="Consolas" panose="020B0609020204030204" pitchFamily="49" charset="0"/>
              </a:rPr>
              <a:t># hashes are key value pairs.</a:t>
            </a:r>
            <a:endParaRPr lang="en-US" sz="1200" b="0">
              <a:solidFill>
                <a:srgbClr val="657B83"/>
              </a:solidFill>
              <a:effectLst/>
              <a:latin typeface="Consolas" panose="020B0609020204030204" pitchFamily="49" charset="0"/>
            </a:endParaRPr>
          </a:p>
          <a:p>
            <a:pPr algn="l"/>
            <a:r>
              <a:rPr lang="en-US" sz="1200" b="0">
                <a:solidFill>
                  <a:srgbClr val="657B83"/>
                </a:solidFill>
                <a:effectLst/>
                <a:latin typeface="Consolas" panose="020B0609020204030204" pitchFamily="49" charset="0"/>
              </a:rPr>
              <a:t>schedule </a:t>
            </a:r>
            <a:r>
              <a:rPr lang="en-US" sz="1200" b="0">
                <a:solidFill>
                  <a:srgbClr val="859900"/>
                </a:solidFill>
                <a:effectLst/>
                <a:latin typeface="Consolas" panose="020B0609020204030204" pitchFamily="49" charset="0"/>
              </a:rPr>
              <a:t>=</a:t>
            </a:r>
            <a:r>
              <a:rPr lang="en-US" sz="1200" b="0">
                <a:solidFill>
                  <a:srgbClr val="657B83"/>
                </a:solidFill>
                <a:effectLst/>
                <a:latin typeface="Consolas" panose="020B0609020204030204" pitchFamily="49" charset="0"/>
              </a:rPr>
              <a:t> {</a:t>
            </a:r>
          </a:p>
          <a:p>
            <a:pPr algn="l"/>
            <a:r>
              <a:rPr lang="en-US" sz="1200" b="0">
                <a:solidFill>
                  <a:srgbClr val="657B83"/>
                </a:solidFill>
                <a:effectLst/>
                <a:latin typeface="Consolas" panose="020B0609020204030204" pitchFamily="49" charset="0"/>
              </a:rPr>
              <a:t>  </a:t>
            </a:r>
            <a:r>
              <a:rPr lang="en-US" sz="1200" b="0" i="1">
                <a:solidFill>
                  <a:srgbClr val="93A1A1"/>
                </a:solidFill>
                <a:effectLst/>
                <a:latin typeface="Consolas" panose="020B0609020204030204" pitchFamily="49" charset="0"/>
              </a:rPr>
              <a:t># key       =&gt;   value</a:t>
            </a:r>
            <a:endParaRPr lang="en-US" sz="1200" b="0">
              <a:solidFill>
                <a:srgbClr val="657B83"/>
              </a:solidFill>
              <a:effectLst/>
              <a:latin typeface="Consolas" panose="020B0609020204030204" pitchFamily="49" charset="0"/>
            </a:endParaRPr>
          </a:p>
          <a:p>
            <a:pPr algn="l"/>
            <a:r>
              <a:rPr lang="en-US" sz="1200" b="0">
                <a:solidFill>
                  <a:srgbClr val="657B83"/>
                </a:solidFill>
                <a:effectLst/>
                <a:latin typeface="Consolas" panose="020B0609020204030204" pitchFamily="49" charset="0"/>
              </a:rPr>
              <a:t>  </a:t>
            </a:r>
            <a:r>
              <a:rPr lang="en-US" sz="1200" b="0">
                <a:solidFill>
                  <a:srgbClr val="2AA198"/>
                </a:solidFill>
                <a:effectLst/>
                <a:latin typeface="Consolas" panose="020B0609020204030204" pitchFamily="49" charset="0"/>
              </a:rPr>
              <a:t>'</a:t>
            </a:r>
            <a:r>
              <a:rPr lang="en-US" sz="1200" b="0" err="1">
                <a:solidFill>
                  <a:srgbClr val="2AA198"/>
                </a:solidFill>
                <a:effectLst/>
                <a:latin typeface="Consolas" panose="020B0609020204030204" pitchFamily="49" charset="0"/>
              </a:rPr>
              <a:t>monday</a:t>
            </a:r>
            <a:r>
              <a:rPr lang="en-US" sz="1200" b="0">
                <a:solidFill>
                  <a:srgbClr val="2AA198"/>
                </a:solidFill>
                <a:effectLst/>
                <a:latin typeface="Consolas" panose="020B0609020204030204" pitchFamily="49" charset="0"/>
              </a:rPr>
              <a:t>'</a:t>
            </a:r>
            <a:r>
              <a:rPr lang="en-US" sz="1200" b="0">
                <a:solidFill>
                  <a:srgbClr val="657B83"/>
                </a:solidFill>
                <a:effectLst/>
                <a:latin typeface="Consolas" panose="020B0609020204030204" pitchFamily="49" charset="0"/>
              </a:rPr>
              <a:t>    =&gt; </a:t>
            </a:r>
            <a:r>
              <a:rPr lang="en-US" sz="1200" b="0">
                <a:solidFill>
                  <a:srgbClr val="2AA198"/>
                </a:solidFill>
                <a:effectLst/>
                <a:latin typeface="Consolas" panose="020B0609020204030204" pitchFamily="49" charset="0"/>
              </a:rPr>
              <a:t>'Basic Ruby.'</a:t>
            </a:r>
            <a:r>
              <a:rPr lang="en-US" sz="1200" b="0">
                <a:solidFill>
                  <a:srgbClr val="657B83"/>
                </a:solidFill>
                <a:effectLst/>
                <a:latin typeface="Consolas" panose="020B0609020204030204" pitchFamily="49" charset="0"/>
              </a:rPr>
              <a:t>,</a:t>
            </a:r>
          </a:p>
          <a:p>
            <a:pPr algn="l"/>
            <a:r>
              <a:rPr lang="en-US" sz="1200" b="0">
                <a:solidFill>
                  <a:srgbClr val="657B83"/>
                </a:solidFill>
                <a:effectLst/>
                <a:latin typeface="Consolas" panose="020B0609020204030204" pitchFamily="49" charset="0"/>
              </a:rPr>
              <a:t>  </a:t>
            </a:r>
            <a:r>
              <a:rPr lang="en-US" sz="1200" b="0">
                <a:solidFill>
                  <a:srgbClr val="2AA198"/>
                </a:solidFill>
                <a:effectLst/>
                <a:latin typeface="Consolas" panose="020B0609020204030204" pitchFamily="49" charset="0"/>
              </a:rPr>
              <a:t>'</a:t>
            </a:r>
            <a:r>
              <a:rPr lang="en-US" sz="1200" b="0" err="1">
                <a:solidFill>
                  <a:srgbClr val="2AA198"/>
                </a:solidFill>
                <a:effectLst/>
                <a:latin typeface="Consolas" panose="020B0609020204030204" pitchFamily="49" charset="0"/>
              </a:rPr>
              <a:t>tuesday</a:t>
            </a:r>
            <a:r>
              <a:rPr lang="en-US" sz="1200" b="0">
                <a:solidFill>
                  <a:srgbClr val="2AA198"/>
                </a:solidFill>
                <a:effectLst/>
                <a:latin typeface="Consolas" panose="020B0609020204030204" pitchFamily="49" charset="0"/>
              </a:rPr>
              <a:t>'</a:t>
            </a:r>
            <a:r>
              <a:rPr lang="en-US" sz="1200" b="0">
                <a:solidFill>
                  <a:srgbClr val="657B83"/>
                </a:solidFill>
                <a:effectLst/>
                <a:latin typeface="Consolas" panose="020B0609020204030204" pitchFamily="49" charset="0"/>
              </a:rPr>
              <a:t>   =&gt; </a:t>
            </a:r>
            <a:r>
              <a:rPr lang="en-US" sz="1200" b="0">
                <a:solidFill>
                  <a:srgbClr val="2AA198"/>
                </a:solidFill>
                <a:effectLst/>
                <a:latin typeface="Consolas" panose="020B0609020204030204" pitchFamily="49" charset="0"/>
              </a:rPr>
              <a:t>'Intermediate Ruby (this!).'</a:t>
            </a:r>
            <a:r>
              <a:rPr lang="en-US" sz="1200" b="0">
                <a:solidFill>
                  <a:srgbClr val="657B83"/>
                </a:solidFill>
                <a:effectLst/>
                <a:latin typeface="Consolas" panose="020B0609020204030204" pitchFamily="49" charset="0"/>
              </a:rPr>
              <a:t>,</a:t>
            </a:r>
          </a:p>
          <a:p>
            <a:pPr algn="l"/>
            <a:r>
              <a:rPr lang="en-US" sz="1200" b="0">
                <a:solidFill>
                  <a:srgbClr val="657B83"/>
                </a:solidFill>
                <a:effectLst/>
                <a:latin typeface="Consolas" panose="020B0609020204030204" pitchFamily="49" charset="0"/>
              </a:rPr>
              <a:t>  </a:t>
            </a:r>
            <a:r>
              <a:rPr lang="en-US" sz="1200" b="0">
                <a:solidFill>
                  <a:srgbClr val="2AA198"/>
                </a:solidFill>
                <a:effectLst/>
                <a:latin typeface="Consolas" panose="020B0609020204030204" pitchFamily="49" charset="0"/>
              </a:rPr>
              <a:t>'</a:t>
            </a:r>
            <a:r>
              <a:rPr lang="en-US" sz="1200" b="0" err="1">
                <a:solidFill>
                  <a:srgbClr val="2AA198"/>
                </a:solidFill>
                <a:effectLst/>
                <a:latin typeface="Consolas" panose="020B0609020204030204" pitchFamily="49" charset="0"/>
              </a:rPr>
              <a:t>wednesday</a:t>
            </a:r>
            <a:r>
              <a:rPr lang="en-US" sz="1200" b="0">
                <a:solidFill>
                  <a:srgbClr val="2AA198"/>
                </a:solidFill>
                <a:effectLst/>
                <a:latin typeface="Consolas" panose="020B0609020204030204" pitchFamily="49" charset="0"/>
              </a:rPr>
              <a:t>'</a:t>
            </a:r>
            <a:r>
              <a:rPr lang="en-US" sz="1200" b="0">
                <a:solidFill>
                  <a:srgbClr val="657B83"/>
                </a:solidFill>
                <a:effectLst/>
                <a:latin typeface="Consolas" panose="020B0609020204030204" pitchFamily="49" charset="0"/>
              </a:rPr>
              <a:t> =&gt; </a:t>
            </a:r>
            <a:r>
              <a:rPr lang="en-US" sz="1200" b="0">
                <a:solidFill>
                  <a:srgbClr val="2AA198"/>
                </a:solidFill>
                <a:effectLst/>
                <a:latin typeface="Consolas" panose="020B0609020204030204" pitchFamily="49" charset="0"/>
              </a:rPr>
              <a:t>'Advanced Ruby.'</a:t>
            </a:r>
            <a:r>
              <a:rPr lang="en-US" sz="1200" b="0">
                <a:solidFill>
                  <a:srgbClr val="657B83"/>
                </a:solidFill>
                <a:effectLst/>
                <a:latin typeface="Consolas" panose="020B0609020204030204" pitchFamily="49" charset="0"/>
              </a:rPr>
              <a:t>,</a:t>
            </a:r>
          </a:p>
          <a:p>
            <a:pPr algn="l"/>
            <a:r>
              <a:rPr lang="en-US" sz="1200" b="0">
                <a:solidFill>
                  <a:srgbClr val="657B83"/>
                </a:solidFill>
                <a:effectLst/>
                <a:latin typeface="Consolas" panose="020B0609020204030204" pitchFamily="49" charset="0"/>
              </a:rPr>
              <a:t>  </a:t>
            </a:r>
            <a:r>
              <a:rPr lang="en-US" sz="1200" b="0">
                <a:solidFill>
                  <a:srgbClr val="2AA198"/>
                </a:solidFill>
                <a:effectLst/>
                <a:latin typeface="Consolas" panose="020B0609020204030204" pitchFamily="49" charset="0"/>
              </a:rPr>
              <a:t>'</a:t>
            </a:r>
            <a:r>
              <a:rPr lang="en-US" sz="1200" b="0" err="1">
                <a:solidFill>
                  <a:srgbClr val="2AA198"/>
                </a:solidFill>
                <a:effectLst/>
                <a:latin typeface="Consolas" panose="020B0609020204030204" pitchFamily="49" charset="0"/>
              </a:rPr>
              <a:t>thursday</a:t>
            </a:r>
            <a:r>
              <a:rPr lang="en-US" sz="1200" b="0">
                <a:solidFill>
                  <a:srgbClr val="2AA198"/>
                </a:solidFill>
                <a:effectLst/>
                <a:latin typeface="Consolas" panose="020B0609020204030204" pitchFamily="49" charset="0"/>
              </a:rPr>
              <a:t>'</a:t>
            </a:r>
            <a:r>
              <a:rPr lang="en-US" sz="1200" b="0">
                <a:solidFill>
                  <a:srgbClr val="657B83"/>
                </a:solidFill>
                <a:effectLst/>
                <a:latin typeface="Consolas" panose="020B0609020204030204" pitchFamily="49" charset="0"/>
              </a:rPr>
              <a:t>  =&gt; </a:t>
            </a:r>
            <a:r>
              <a:rPr lang="en-US" sz="1200" b="0">
                <a:solidFill>
                  <a:srgbClr val="2AA198"/>
                </a:solidFill>
                <a:effectLst/>
                <a:latin typeface="Consolas" panose="020B0609020204030204" pitchFamily="49" charset="0"/>
              </a:rPr>
              <a:t>'The World Wide Web.'</a:t>
            </a:r>
            <a:r>
              <a:rPr lang="en-US" sz="1200" b="0">
                <a:solidFill>
                  <a:srgbClr val="657B83"/>
                </a:solidFill>
                <a:effectLst/>
                <a:latin typeface="Consolas" panose="020B0609020204030204" pitchFamily="49" charset="0"/>
              </a:rPr>
              <a:t>,</a:t>
            </a:r>
          </a:p>
          <a:p>
            <a:pPr algn="l"/>
            <a:r>
              <a:rPr lang="en-US" sz="1200" b="0">
                <a:solidFill>
                  <a:srgbClr val="657B83"/>
                </a:solidFill>
                <a:effectLst/>
                <a:latin typeface="Consolas" panose="020B0609020204030204" pitchFamily="49" charset="0"/>
              </a:rPr>
              <a:t>  </a:t>
            </a:r>
            <a:r>
              <a:rPr lang="en-US" sz="1200" b="0">
                <a:solidFill>
                  <a:srgbClr val="2AA198"/>
                </a:solidFill>
                <a:effectLst/>
                <a:latin typeface="Consolas" panose="020B0609020204030204" pitchFamily="49" charset="0"/>
              </a:rPr>
              <a:t>'</a:t>
            </a:r>
            <a:r>
              <a:rPr lang="en-US" sz="1200" b="0" err="1">
                <a:solidFill>
                  <a:srgbClr val="2AA198"/>
                </a:solidFill>
                <a:effectLst/>
                <a:latin typeface="Consolas" panose="020B0609020204030204" pitchFamily="49" charset="0"/>
              </a:rPr>
              <a:t>friday</a:t>
            </a:r>
            <a:r>
              <a:rPr lang="en-US" sz="1200" b="0">
                <a:solidFill>
                  <a:srgbClr val="2AA198"/>
                </a:solidFill>
                <a:effectLst/>
                <a:latin typeface="Consolas" panose="020B0609020204030204" pitchFamily="49" charset="0"/>
              </a:rPr>
              <a:t>'</a:t>
            </a:r>
            <a:r>
              <a:rPr lang="en-US" sz="1200" b="0">
                <a:solidFill>
                  <a:srgbClr val="657B83"/>
                </a:solidFill>
                <a:effectLst/>
                <a:latin typeface="Consolas" panose="020B0609020204030204" pitchFamily="49" charset="0"/>
              </a:rPr>
              <a:t>    =&gt; </a:t>
            </a:r>
            <a:r>
              <a:rPr lang="en-US" sz="1200" b="0">
                <a:solidFill>
                  <a:srgbClr val="2AA198"/>
                </a:solidFill>
                <a:effectLst/>
                <a:latin typeface="Consolas" panose="020B0609020204030204" pitchFamily="49" charset="0"/>
              </a:rPr>
              <a:t>'Choose a project &amp; start it.'</a:t>
            </a:r>
            <a:endParaRPr lang="en-US" sz="1200" b="0">
              <a:solidFill>
                <a:srgbClr val="657B83"/>
              </a:solidFill>
              <a:effectLst/>
              <a:latin typeface="Consolas" panose="020B0609020204030204" pitchFamily="49" charset="0"/>
            </a:endParaRPr>
          </a:p>
          <a:p>
            <a:pPr algn="l"/>
            <a:r>
              <a:rPr lang="en-US" sz="1200" b="0">
                <a:solidFill>
                  <a:srgbClr val="657B83"/>
                </a:solidFill>
                <a:effectLst/>
                <a:latin typeface="Consolas" panose="020B0609020204030204" pitchFamily="49" charset="0"/>
              </a:rPr>
              <a:t>}</a:t>
            </a:r>
          </a:p>
          <a:p>
            <a:pPr algn="l"/>
            <a:br>
              <a:rPr lang="en-US" sz="1200" b="0">
                <a:solidFill>
                  <a:srgbClr val="657B83"/>
                </a:solidFill>
                <a:effectLst/>
                <a:latin typeface="Consolas" panose="020B0609020204030204" pitchFamily="49" charset="0"/>
              </a:rPr>
            </a:br>
            <a:r>
              <a:rPr lang="en-US" sz="1200" b="0" i="1">
                <a:solidFill>
                  <a:srgbClr val="93A1A1"/>
                </a:solidFill>
                <a:effectLst/>
                <a:latin typeface="Consolas" panose="020B0609020204030204" pitchFamily="49" charset="0"/>
              </a:rPr>
              <a:t># use the key (the day) to access the value (that day's schedule)</a:t>
            </a:r>
            <a:endParaRPr lang="en-US" sz="1200" b="0">
              <a:solidFill>
                <a:srgbClr val="657B83"/>
              </a:solidFill>
              <a:effectLst/>
              <a:latin typeface="Consolas" panose="020B0609020204030204" pitchFamily="49" charset="0"/>
            </a:endParaRPr>
          </a:p>
          <a:p>
            <a:pPr algn="l"/>
            <a:r>
              <a:rPr lang="en-US" sz="1200" b="0">
                <a:solidFill>
                  <a:srgbClr val="268BD2"/>
                </a:solidFill>
                <a:effectLst/>
                <a:latin typeface="Consolas" panose="020B0609020204030204" pitchFamily="49" charset="0"/>
              </a:rPr>
              <a:t>puts</a:t>
            </a:r>
            <a:r>
              <a:rPr lang="en-US" sz="1200" b="0">
                <a:solidFill>
                  <a:srgbClr val="657B83"/>
                </a:solidFill>
                <a:effectLst/>
                <a:latin typeface="Consolas" panose="020B0609020204030204" pitchFamily="49" charset="0"/>
              </a:rPr>
              <a:t> </a:t>
            </a:r>
            <a:r>
              <a:rPr lang="en-US" sz="1200" b="0">
                <a:solidFill>
                  <a:srgbClr val="2AA198"/>
                </a:solidFill>
                <a:effectLst/>
                <a:latin typeface="Consolas" panose="020B0609020204030204" pitchFamily="49" charset="0"/>
              </a:rPr>
              <a:t>"On the schedule today: '</a:t>
            </a:r>
            <a:r>
              <a:rPr lang="en-US" sz="1200" b="0">
                <a:solidFill>
                  <a:srgbClr val="DC322F"/>
                </a:solidFill>
                <a:effectLst/>
                <a:latin typeface="Consolas" panose="020B0609020204030204" pitchFamily="49" charset="0"/>
              </a:rPr>
              <a:t>#{</a:t>
            </a:r>
            <a:r>
              <a:rPr lang="en-US" sz="1200" b="0">
                <a:solidFill>
                  <a:srgbClr val="657B83"/>
                </a:solidFill>
                <a:effectLst/>
                <a:latin typeface="Consolas" panose="020B0609020204030204" pitchFamily="49" charset="0"/>
              </a:rPr>
              <a:t>schedule[</a:t>
            </a:r>
            <a:r>
              <a:rPr lang="en-US" sz="1200" b="0">
                <a:solidFill>
                  <a:srgbClr val="2AA198"/>
                </a:solidFill>
                <a:effectLst/>
                <a:latin typeface="Consolas" panose="020B0609020204030204" pitchFamily="49" charset="0"/>
              </a:rPr>
              <a:t>'</a:t>
            </a:r>
            <a:r>
              <a:rPr lang="en-US" sz="1200" b="0" err="1">
                <a:solidFill>
                  <a:srgbClr val="2AA198"/>
                </a:solidFill>
                <a:effectLst/>
                <a:latin typeface="Consolas" panose="020B0609020204030204" pitchFamily="49" charset="0"/>
              </a:rPr>
              <a:t>tuesday</a:t>
            </a:r>
            <a:r>
              <a:rPr lang="en-US" sz="1200" b="0">
                <a:solidFill>
                  <a:srgbClr val="2AA198"/>
                </a:solidFill>
                <a:effectLst/>
                <a:latin typeface="Consolas" panose="020B0609020204030204" pitchFamily="49" charset="0"/>
              </a:rPr>
              <a:t>'</a:t>
            </a:r>
            <a:r>
              <a:rPr lang="en-US" sz="1200" b="0">
                <a:solidFill>
                  <a:srgbClr val="657B83"/>
                </a:solidFill>
                <a:effectLst/>
                <a:latin typeface="Consolas" panose="020B0609020204030204" pitchFamily="49" charset="0"/>
              </a:rPr>
              <a:t>]</a:t>
            </a:r>
            <a:r>
              <a:rPr lang="en-US" sz="1200" b="0">
                <a:solidFill>
                  <a:srgbClr val="DC322F"/>
                </a:solidFill>
                <a:effectLst/>
                <a:latin typeface="Consolas" panose="020B0609020204030204" pitchFamily="49" charset="0"/>
              </a:rPr>
              <a:t>}</a:t>
            </a:r>
            <a:r>
              <a:rPr lang="en-US" sz="1200" b="0">
                <a:solidFill>
                  <a:srgbClr val="2AA198"/>
                </a:solidFill>
                <a:effectLst/>
                <a:latin typeface="Consolas" panose="020B0609020204030204" pitchFamily="49" charset="0"/>
              </a:rPr>
              <a:t>'."</a:t>
            </a:r>
            <a:endParaRPr lang="en-US" sz="1200" b="0">
              <a:solidFill>
                <a:srgbClr val="657B83"/>
              </a:solidFill>
              <a:effectLst/>
              <a:latin typeface="Consolas" panose="020B0609020204030204" pitchFamily="49" charset="0"/>
            </a:endParaRPr>
          </a:p>
          <a:p>
            <a:pPr algn="l"/>
            <a:r>
              <a:rPr lang="en-US" sz="1200" b="0">
                <a:solidFill>
                  <a:srgbClr val="268BD2"/>
                </a:solidFill>
                <a:effectLst/>
                <a:latin typeface="Consolas" panose="020B0609020204030204" pitchFamily="49" charset="0"/>
              </a:rPr>
              <a:t>puts</a:t>
            </a:r>
            <a:r>
              <a:rPr lang="en-US" sz="1200" b="0">
                <a:solidFill>
                  <a:srgbClr val="657B83"/>
                </a:solidFill>
                <a:effectLst/>
                <a:latin typeface="Consolas" panose="020B0609020204030204" pitchFamily="49" charset="0"/>
              </a:rPr>
              <a:t> </a:t>
            </a:r>
            <a:r>
              <a:rPr lang="en-US" sz="1200" b="0">
                <a:solidFill>
                  <a:srgbClr val="2AA198"/>
                </a:solidFill>
                <a:effectLst/>
                <a:latin typeface="Consolas" panose="020B0609020204030204" pitchFamily="49" charset="0"/>
              </a:rPr>
              <a:t>"</a:t>
            </a:r>
            <a:r>
              <a:rPr lang="en-US" sz="1200" b="0" err="1">
                <a:solidFill>
                  <a:srgbClr val="2AA198"/>
                </a:solidFill>
                <a:effectLst/>
                <a:latin typeface="Consolas" panose="020B0609020204030204" pitchFamily="49" charset="0"/>
              </a:rPr>
              <a:t>Tommorow</a:t>
            </a:r>
            <a:r>
              <a:rPr lang="en-US" sz="1200" b="0">
                <a:solidFill>
                  <a:srgbClr val="2AA198"/>
                </a:solidFill>
                <a:effectLst/>
                <a:latin typeface="Consolas" panose="020B0609020204030204" pitchFamily="49" charset="0"/>
              </a:rPr>
              <a:t> should be '</a:t>
            </a:r>
            <a:r>
              <a:rPr lang="en-US" sz="1200" b="0">
                <a:solidFill>
                  <a:srgbClr val="DC322F"/>
                </a:solidFill>
                <a:effectLst/>
                <a:latin typeface="Consolas" panose="020B0609020204030204" pitchFamily="49" charset="0"/>
              </a:rPr>
              <a:t>#{</a:t>
            </a:r>
            <a:r>
              <a:rPr lang="en-US" sz="1200" b="0">
                <a:solidFill>
                  <a:srgbClr val="657B83"/>
                </a:solidFill>
                <a:effectLst/>
                <a:latin typeface="Consolas" panose="020B0609020204030204" pitchFamily="49" charset="0"/>
              </a:rPr>
              <a:t>schedule[</a:t>
            </a:r>
            <a:r>
              <a:rPr lang="en-US" sz="1200" b="0">
                <a:solidFill>
                  <a:srgbClr val="2AA198"/>
                </a:solidFill>
                <a:effectLst/>
                <a:latin typeface="Consolas" panose="020B0609020204030204" pitchFamily="49" charset="0"/>
              </a:rPr>
              <a:t>'</a:t>
            </a:r>
            <a:r>
              <a:rPr lang="en-US" sz="1200" b="0" err="1">
                <a:solidFill>
                  <a:srgbClr val="2AA198"/>
                </a:solidFill>
                <a:effectLst/>
                <a:latin typeface="Consolas" panose="020B0609020204030204" pitchFamily="49" charset="0"/>
              </a:rPr>
              <a:t>wednesday</a:t>
            </a:r>
            <a:r>
              <a:rPr lang="en-US" sz="1200" b="0">
                <a:solidFill>
                  <a:srgbClr val="2AA198"/>
                </a:solidFill>
                <a:effectLst/>
                <a:latin typeface="Consolas" panose="020B0609020204030204" pitchFamily="49" charset="0"/>
              </a:rPr>
              <a:t>'</a:t>
            </a:r>
            <a:r>
              <a:rPr lang="en-US" sz="1200" b="0">
                <a:solidFill>
                  <a:srgbClr val="657B83"/>
                </a:solidFill>
                <a:effectLst/>
                <a:latin typeface="Consolas" panose="020B0609020204030204" pitchFamily="49" charset="0"/>
              </a:rPr>
              <a:t>]</a:t>
            </a:r>
            <a:r>
              <a:rPr lang="en-US" sz="1200" b="0">
                <a:solidFill>
                  <a:srgbClr val="DC322F"/>
                </a:solidFill>
                <a:effectLst/>
                <a:latin typeface="Consolas" panose="020B0609020204030204" pitchFamily="49" charset="0"/>
              </a:rPr>
              <a:t>}</a:t>
            </a:r>
            <a:r>
              <a:rPr lang="en-US" sz="1200" b="0">
                <a:solidFill>
                  <a:srgbClr val="2AA198"/>
                </a:solidFill>
                <a:effectLst/>
                <a:latin typeface="Consolas" panose="020B0609020204030204" pitchFamily="49" charset="0"/>
              </a:rPr>
              <a:t>'."</a:t>
            </a:r>
            <a:endParaRPr lang="en-US" sz="1200" b="0">
              <a:solidFill>
                <a:srgbClr val="657B83"/>
              </a:solidFill>
              <a:effectLst/>
              <a:latin typeface="Consolas" panose="020B0609020204030204" pitchFamily="49" charset="0"/>
            </a:endParaRPr>
          </a:p>
          <a:p>
            <a:pPr algn="l"/>
            <a:br>
              <a:rPr lang="en-US" sz="1200" b="0">
                <a:solidFill>
                  <a:srgbClr val="657B83"/>
                </a:solidFill>
                <a:effectLst/>
                <a:latin typeface="Consolas" panose="020B0609020204030204" pitchFamily="49" charset="0"/>
              </a:rPr>
            </a:br>
            <a:r>
              <a:rPr lang="en-US" sz="1200" b="0" i="1">
                <a:solidFill>
                  <a:srgbClr val="93A1A1"/>
                </a:solidFill>
                <a:effectLst/>
                <a:latin typeface="Consolas" panose="020B0609020204030204" pitchFamily="49" charset="0"/>
              </a:rPr>
              <a:t># nothing scheduled for </a:t>
            </a:r>
            <a:r>
              <a:rPr lang="en-US" sz="1200" b="0" i="1" err="1">
                <a:solidFill>
                  <a:srgbClr val="93A1A1"/>
                </a:solidFill>
                <a:effectLst/>
                <a:latin typeface="Consolas" panose="020B0609020204030204" pitchFamily="49" charset="0"/>
              </a:rPr>
              <a:t>saturday</a:t>
            </a:r>
            <a:r>
              <a:rPr lang="en-US" sz="1200" b="0" i="1">
                <a:solidFill>
                  <a:srgbClr val="93A1A1"/>
                </a:solidFill>
                <a:effectLst/>
                <a:latin typeface="Consolas" panose="020B0609020204030204" pitchFamily="49" charset="0"/>
              </a:rPr>
              <a:t>!</a:t>
            </a:r>
            <a:endParaRPr lang="en-US" sz="1200" b="0">
              <a:solidFill>
                <a:srgbClr val="657B83"/>
              </a:solidFill>
              <a:effectLst/>
              <a:latin typeface="Consolas" panose="020B0609020204030204" pitchFamily="49" charset="0"/>
            </a:endParaRPr>
          </a:p>
          <a:p>
            <a:pPr algn="l"/>
            <a:r>
              <a:rPr lang="en-US" sz="1200" b="0">
                <a:solidFill>
                  <a:srgbClr val="268BD2"/>
                </a:solidFill>
                <a:effectLst/>
                <a:latin typeface="Consolas" panose="020B0609020204030204" pitchFamily="49" charset="0"/>
              </a:rPr>
              <a:t>puts</a:t>
            </a:r>
            <a:r>
              <a:rPr lang="en-US" sz="1200" b="0">
                <a:solidFill>
                  <a:srgbClr val="657B83"/>
                </a:solidFill>
                <a:effectLst/>
                <a:latin typeface="Consolas" panose="020B0609020204030204" pitchFamily="49" charset="0"/>
              </a:rPr>
              <a:t> </a:t>
            </a:r>
            <a:r>
              <a:rPr lang="en-US" sz="1200" b="0">
                <a:solidFill>
                  <a:srgbClr val="2AA198"/>
                </a:solidFill>
                <a:effectLst/>
                <a:latin typeface="Consolas" panose="020B0609020204030204" pitchFamily="49" charset="0"/>
              </a:rPr>
              <a:t>"Saturday's schedule is '</a:t>
            </a:r>
            <a:r>
              <a:rPr lang="en-US" sz="1200" b="0">
                <a:solidFill>
                  <a:srgbClr val="DC322F"/>
                </a:solidFill>
                <a:effectLst/>
                <a:latin typeface="Consolas" panose="020B0609020204030204" pitchFamily="49" charset="0"/>
              </a:rPr>
              <a:t>#{</a:t>
            </a:r>
            <a:r>
              <a:rPr lang="en-US" sz="1200" b="0">
                <a:solidFill>
                  <a:srgbClr val="657B83"/>
                </a:solidFill>
                <a:effectLst/>
                <a:latin typeface="Consolas" panose="020B0609020204030204" pitchFamily="49" charset="0"/>
              </a:rPr>
              <a:t>schedule[</a:t>
            </a:r>
            <a:r>
              <a:rPr lang="en-US" sz="1200" b="0">
                <a:solidFill>
                  <a:srgbClr val="2AA198"/>
                </a:solidFill>
                <a:effectLst/>
                <a:latin typeface="Consolas" panose="020B0609020204030204" pitchFamily="49" charset="0"/>
              </a:rPr>
              <a:t>'</a:t>
            </a:r>
            <a:r>
              <a:rPr lang="en-US" sz="1200" b="0" err="1">
                <a:solidFill>
                  <a:srgbClr val="2AA198"/>
                </a:solidFill>
                <a:effectLst/>
                <a:latin typeface="Consolas" panose="020B0609020204030204" pitchFamily="49" charset="0"/>
              </a:rPr>
              <a:t>saturday</a:t>
            </a:r>
            <a:r>
              <a:rPr lang="en-US" sz="1200" b="0">
                <a:solidFill>
                  <a:srgbClr val="2AA198"/>
                </a:solidFill>
                <a:effectLst/>
                <a:latin typeface="Consolas" panose="020B0609020204030204" pitchFamily="49" charset="0"/>
              </a:rPr>
              <a:t>'</a:t>
            </a:r>
            <a:r>
              <a:rPr lang="en-US" sz="1200" b="0">
                <a:solidFill>
                  <a:srgbClr val="657B83"/>
                </a:solidFill>
                <a:effectLst/>
                <a:latin typeface="Consolas" panose="020B0609020204030204" pitchFamily="49" charset="0"/>
              </a:rPr>
              <a:t>]</a:t>
            </a:r>
            <a:r>
              <a:rPr lang="en-US" sz="1200" b="0">
                <a:solidFill>
                  <a:srgbClr val="DC322F"/>
                </a:solidFill>
                <a:effectLst/>
                <a:latin typeface="Consolas" panose="020B0609020204030204" pitchFamily="49" charset="0"/>
              </a:rPr>
              <a:t>}</a:t>
            </a:r>
            <a:r>
              <a:rPr lang="en-US" sz="1200" b="0">
                <a:solidFill>
                  <a:srgbClr val="2AA198"/>
                </a:solidFill>
                <a:effectLst/>
                <a:latin typeface="Consolas" panose="020B0609020204030204" pitchFamily="49" charset="0"/>
              </a:rPr>
              <a:t>'."</a:t>
            </a:r>
            <a:endParaRPr lang="en-US" sz="1200" b="0">
              <a:solidFill>
                <a:srgbClr val="657B83"/>
              </a:solidFill>
              <a:effectLst/>
              <a:latin typeface="Consolas" panose="020B0609020204030204" pitchFamily="49" charset="0"/>
            </a:endParaRPr>
          </a:p>
          <a:p>
            <a:pPr algn="l"/>
            <a:br>
              <a:rPr lang="en-US" sz="1200" b="0">
                <a:solidFill>
                  <a:srgbClr val="657B83"/>
                </a:solidFill>
                <a:effectLst/>
                <a:latin typeface="Consolas" panose="020B0609020204030204" pitchFamily="49" charset="0"/>
              </a:rPr>
            </a:br>
            <a:r>
              <a:rPr lang="en-US" sz="1200" b="0" i="1">
                <a:solidFill>
                  <a:srgbClr val="93A1A1"/>
                </a:solidFill>
                <a:effectLst/>
                <a:latin typeface="Consolas" panose="020B0609020204030204" pitchFamily="49" charset="0"/>
              </a:rPr>
              <a:t># let's remedy that.</a:t>
            </a:r>
            <a:endParaRPr lang="en-US" sz="1200" b="0">
              <a:solidFill>
                <a:srgbClr val="657B83"/>
              </a:solidFill>
              <a:effectLst/>
              <a:latin typeface="Consolas" panose="020B0609020204030204" pitchFamily="49" charset="0"/>
            </a:endParaRPr>
          </a:p>
          <a:p>
            <a:pPr algn="l"/>
            <a:r>
              <a:rPr lang="en-US" sz="1200" b="0">
                <a:solidFill>
                  <a:srgbClr val="657B83"/>
                </a:solidFill>
                <a:effectLst/>
                <a:latin typeface="Consolas" panose="020B0609020204030204" pitchFamily="49" charset="0"/>
              </a:rPr>
              <a:t>schedule[</a:t>
            </a:r>
            <a:r>
              <a:rPr lang="en-US" sz="1200" b="0">
                <a:solidFill>
                  <a:srgbClr val="2AA198"/>
                </a:solidFill>
                <a:effectLst/>
                <a:latin typeface="Consolas" panose="020B0609020204030204" pitchFamily="49" charset="0"/>
              </a:rPr>
              <a:t>'</a:t>
            </a:r>
            <a:r>
              <a:rPr lang="en-US" sz="1200" b="0" err="1">
                <a:solidFill>
                  <a:srgbClr val="2AA198"/>
                </a:solidFill>
                <a:effectLst/>
                <a:latin typeface="Consolas" panose="020B0609020204030204" pitchFamily="49" charset="0"/>
              </a:rPr>
              <a:t>saturday</a:t>
            </a:r>
            <a:r>
              <a:rPr lang="en-US" sz="1200" b="0">
                <a:solidFill>
                  <a:srgbClr val="2AA198"/>
                </a:solidFill>
                <a:effectLst/>
                <a:latin typeface="Consolas" panose="020B0609020204030204" pitchFamily="49" charset="0"/>
              </a:rPr>
              <a:t>'</a:t>
            </a:r>
            <a:r>
              <a:rPr lang="en-US" sz="1200" b="0">
                <a:solidFill>
                  <a:srgbClr val="657B83"/>
                </a:solidFill>
                <a:effectLst/>
                <a:latin typeface="Consolas" panose="020B0609020204030204" pitchFamily="49" charset="0"/>
              </a:rPr>
              <a:t>] </a:t>
            </a:r>
            <a:r>
              <a:rPr lang="en-US" sz="1200" b="0">
                <a:solidFill>
                  <a:srgbClr val="859900"/>
                </a:solidFill>
                <a:effectLst/>
                <a:latin typeface="Consolas" panose="020B0609020204030204" pitchFamily="49" charset="0"/>
              </a:rPr>
              <a:t>=</a:t>
            </a:r>
            <a:r>
              <a:rPr lang="en-US" sz="1200" b="0">
                <a:solidFill>
                  <a:srgbClr val="657B83"/>
                </a:solidFill>
                <a:effectLst/>
                <a:latin typeface="Consolas" panose="020B0609020204030204" pitchFamily="49" charset="0"/>
              </a:rPr>
              <a:t> </a:t>
            </a:r>
            <a:r>
              <a:rPr lang="en-US" sz="1200" b="0">
                <a:solidFill>
                  <a:srgbClr val="2AA198"/>
                </a:solidFill>
                <a:effectLst/>
                <a:latin typeface="Consolas" panose="020B0609020204030204" pitchFamily="49" charset="0"/>
              </a:rPr>
              <a:t>'play golf.'</a:t>
            </a:r>
            <a:endParaRPr lang="en-US" sz="1200" b="0">
              <a:solidFill>
                <a:srgbClr val="657B83"/>
              </a:solidFill>
              <a:effectLst/>
              <a:latin typeface="Consolas" panose="020B0609020204030204" pitchFamily="49" charset="0"/>
            </a:endParaRPr>
          </a:p>
          <a:p>
            <a:pPr algn="l"/>
            <a:r>
              <a:rPr lang="en-US" sz="1200" b="0">
                <a:solidFill>
                  <a:srgbClr val="268BD2"/>
                </a:solidFill>
                <a:effectLst/>
                <a:latin typeface="Consolas" panose="020B0609020204030204" pitchFamily="49" charset="0"/>
              </a:rPr>
              <a:t>puts</a:t>
            </a:r>
            <a:r>
              <a:rPr lang="en-US" sz="1200" b="0">
                <a:solidFill>
                  <a:srgbClr val="657B83"/>
                </a:solidFill>
                <a:effectLst/>
                <a:latin typeface="Consolas" panose="020B0609020204030204" pitchFamily="49" charset="0"/>
              </a:rPr>
              <a:t> </a:t>
            </a:r>
            <a:r>
              <a:rPr lang="en-US" sz="1200" b="0">
                <a:solidFill>
                  <a:srgbClr val="2AA198"/>
                </a:solidFill>
                <a:effectLst/>
                <a:latin typeface="Consolas" panose="020B0609020204030204" pitchFamily="49" charset="0"/>
              </a:rPr>
              <a:t>"Now </a:t>
            </a:r>
            <a:r>
              <a:rPr lang="en-US" sz="1200" b="0" err="1">
                <a:solidFill>
                  <a:srgbClr val="2AA198"/>
                </a:solidFill>
                <a:effectLst/>
                <a:latin typeface="Consolas" panose="020B0609020204030204" pitchFamily="49" charset="0"/>
              </a:rPr>
              <a:t>saturday's</a:t>
            </a:r>
            <a:r>
              <a:rPr lang="en-US" sz="1200" b="0">
                <a:solidFill>
                  <a:srgbClr val="2AA198"/>
                </a:solidFill>
                <a:effectLst/>
                <a:latin typeface="Consolas" panose="020B0609020204030204" pitchFamily="49" charset="0"/>
              </a:rPr>
              <a:t> schedule is '</a:t>
            </a:r>
            <a:r>
              <a:rPr lang="en-US" sz="1200" b="0">
                <a:solidFill>
                  <a:srgbClr val="DC322F"/>
                </a:solidFill>
                <a:effectLst/>
                <a:latin typeface="Consolas" panose="020B0609020204030204" pitchFamily="49" charset="0"/>
              </a:rPr>
              <a:t>#{</a:t>
            </a:r>
            <a:r>
              <a:rPr lang="en-US" sz="1200" b="0">
                <a:solidFill>
                  <a:srgbClr val="657B83"/>
                </a:solidFill>
                <a:effectLst/>
                <a:latin typeface="Consolas" panose="020B0609020204030204" pitchFamily="49" charset="0"/>
              </a:rPr>
              <a:t>schedule[</a:t>
            </a:r>
            <a:r>
              <a:rPr lang="en-US" sz="1200" b="0">
                <a:solidFill>
                  <a:srgbClr val="2AA198"/>
                </a:solidFill>
                <a:effectLst/>
                <a:latin typeface="Consolas" panose="020B0609020204030204" pitchFamily="49" charset="0"/>
              </a:rPr>
              <a:t>'</a:t>
            </a:r>
            <a:r>
              <a:rPr lang="en-US" sz="1200" b="0" err="1">
                <a:solidFill>
                  <a:srgbClr val="2AA198"/>
                </a:solidFill>
                <a:effectLst/>
                <a:latin typeface="Consolas" panose="020B0609020204030204" pitchFamily="49" charset="0"/>
              </a:rPr>
              <a:t>saturday</a:t>
            </a:r>
            <a:r>
              <a:rPr lang="en-US" sz="1200" b="0">
                <a:solidFill>
                  <a:srgbClr val="2AA198"/>
                </a:solidFill>
                <a:effectLst/>
                <a:latin typeface="Consolas" panose="020B0609020204030204" pitchFamily="49" charset="0"/>
              </a:rPr>
              <a:t>'</a:t>
            </a:r>
            <a:r>
              <a:rPr lang="en-US" sz="1200" b="0">
                <a:solidFill>
                  <a:srgbClr val="657B83"/>
                </a:solidFill>
                <a:effectLst/>
                <a:latin typeface="Consolas" panose="020B0609020204030204" pitchFamily="49" charset="0"/>
              </a:rPr>
              <a:t>]</a:t>
            </a:r>
            <a:r>
              <a:rPr lang="en-US" sz="1200" b="0">
                <a:solidFill>
                  <a:srgbClr val="DC322F"/>
                </a:solidFill>
                <a:effectLst/>
                <a:latin typeface="Consolas" panose="020B0609020204030204" pitchFamily="49" charset="0"/>
              </a:rPr>
              <a:t>}</a:t>
            </a:r>
            <a:r>
              <a:rPr lang="en-US" sz="1200" b="0">
                <a:solidFill>
                  <a:srgbClr val="2AA198"/>
                </a:solidFill>
                <a:effectLst/>
                <a:latin typeface="Consolas" panose="020B0609020204030204" pitchFamily="49" charset="0"/>
              </a:rPr>
              <a:t>'."</a:t>
            </a:r>
            <a:endParaRPr lang="en-US" sz="1200" b="0">
              <a:solidFill>
                <a:srgbClr val="657B83"/>
              </a:solidFill>
              <a:effectLst/>
              <a:latin typeface="Consolas" panose="020B0609020204030204" pitchFamily="49" charset="0"/>
            </a:endParaRPr>
          </a:p>
          <a:p>
            <a:pPr algn="l"/>
            <a:br>
              <a:rPr lang="en-US" sz="1200" b="0">
                <a:solidFill>
                  <a:srgbClr val="657B83"/>
                </a:solidFill>
                <a:effectLst/>
                <a:latin typeface="Consolas" panose="020B0609020204030204" pitchFamily="49" charset="0"/>
              </a:rPr>
            </a:br>
            <a:endParaRPr lang="en-US" sz="1200" b="0">
              <a:solidFill>
                <a:srgbClr val="657B83"/>
              </a:solidFill>
              <a:effectLst/>
              <a:latin typeface="Consolas" panose="020B0609020204030204" pitchFamily="49" charset="0"/>
            </a:endParaRPr>
          </a:p>
        </p:txBody>
      </p:sp>
      <p:sp>
        <p:nvSpPr>
          <p:cNvPr id="9" name="Title 1">
            <a:extLst>
              <a:ext uri="{FF2B5EF4-FFF2-40B4-BE49-F238E27FC236}">
                <a16:creationId xmlns:a16="http://schemas.microsoft.com/office/drawing/2014/main" id="{A8452BB0-0E8D-4A50-AE4B-7E16EC1436B2}"/>
              </a:ext>
            </a:extLst>
          </p:cNvPr>
          <p:cNvSpPr txBox="1">
            <a:spLocks/>
          </p:cNvSpPr>
          <p:nvPr/>
        </p:nvSpPr>
        <p:spPr>
          <a:xfrm>
            <a:off x="7937384" y="1955730"/>
            <a:ext cx="4151152" cy="394173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2000" b="0"/>
              <a:t>Hashes are </a:t>
            </a:r>
            <a:r>
              <a:rPr lang="en-US" sz="1800" b="0"/>
              <a:t>very</a:t>
            </a:r>
            <a:r>
              <a:rPr lang="en-US" sz="2000" b="0"/>
              <a:t> useful as lookup tables.  </a:t>
            </a:r>
          </a:p>
          <a:p>
            <a:pPr algn="l"/>
            <a:endParaRPr lang="en-US" sz="2000" b="0"/>
          </a:p>
          <a:p>
            <a:pPr algn="l"/>
            <a:r>
              <a:rPr lang="en-US" sz="2000" b="0"/>
              <a:t>They are extremely useful in grouping things together.</a:t>
            </a:r>
            <a:endParaRPr lang="en-US" sz="2000" b="0">
              <a:cs typeface="Arial"/>
            </a:endParaRPr>
          </a:p>
          <a:p>
            <a:pPr algn="l"/>
            <a:endParaRPr lang="en-US" sz="2000" b="0"/>
          </a:p>
          <a:p>
            <a:pPr algn="l"/>
            <a:r>
              <a:rPr lang="en-US" sz="2000" b="0"/>
              <a:t>Note the </a:t>
            </a:r>
            <a:r>
              <a:rPr lang="en-US" sz="2000" b="0">
                <a:solidFill>
                  <a:schemeClr val="tx1">
                    <a:lumMod val="50000"/>
                  </a:schemeClr>
                </a:solidFill>
              </a:rPr>
              <a:t>{</a:t>
            </a:r>
            <a:r>
              <a:rPr lang="en-US" sz="2000" b="0"/>
              <a:t>curly</a:t>
            </a:r>
            <a:r>
              <a:rPr lang="en-US" sz="2000" b="0">
                <a:solidFill>
                  <a:schemeClr val="tx1">
                    <a:lumMod val="50000"/>
                  </a:schemeClr>
                </a:solidFill>
              </a:rPr>
              <a:t> </a:t>
            </a:r>
            <a:r>
              <a:rPr lang="en-US" sz="2000" b="0"/>
              <a:t>brackets</a:t>
            </a:r>
            <a:r>
              <a:rPr lang="en-US" sz="2000" b="0">
                <a:solidFill>
                  <a:schemeClr val="tx1">
                    <a:lumMod val="50000"/>
                  </a:schemeClr>
                </a:solidFill>
              </a:rPr>
              <a:t>} </a:t>
            </a:r>
            <a:r>
              <a:rPr lang="en-US" sz="2000" b="0"/>
              <a:t>used to create the array.</a:t>
            </a:r>
            <a:endParaRPr lang="en-US" sz="2000" b="0">
              <a:cs typeface="Arial"/>
            </a:endParaRPr>
          </a:p>
          <a:p>
            <a:pPr algn="l"/>
            <a:endParaRPr lang="en-US" sz="2000" b="0"/>
          </a:p>
          <a:p>
            <a:pPr algn="l"/>
            <a:r>
              <a:rPr lang="en-US" sz="2000" b="0">
                <a:hlinkClick r:id="rId3"/>
              </a:rPr>
              <a:t>https://rubyapi.org/3.1/o/hash</a:t>
            </a:r>
            <a:endParaRPr lang="en-US" sz="2000" b="0"/>
          </a:p>
          <a:p>
            <a:pPr algn="l"/>
            <a:endParaRPr lang="en-US" sz="2000" b="0"/>
          </a:p>
        </p:txBody>
      </p:sp>
    </p:spTree>
    <p:extLst>
      <p:ext uri="{BB962C8B-B14F-4D97-AF65-F5344CB8AC3E}">
        <p14:creationId xmlns:p14="http://schemas.microsoft.com/office/powerpoint/2010/main" val="3247979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6033" y="944715"/>
            <a:ext cx="6470948" cy="1759519"/>
          </a:xfrm>
        </p:spPr>
        <p:txBody>
          <a:bodyPr>
            <a:normAutofit/>
          </a:bodyPr>
          <a:lstStyle/>
          <a:p>
            <a:pPr algn="ctr"/>
            <a:r>
              <a:rPr lang="en-US"/>
              <a:t>Intermediate Ruby</a:t>
            </a:r>
            <a:endParaRPr lang="en-US" sz="2000"/>
          </a:p>
        </p:txBody>
      </p:sp>
      <p:sp>
        <p:nvSpPr>
          <p:cNvPr id="6" name="Slide Number Placeholder 5"/>
          <p:cNvSpPr>
            <a:spLocks noGrp="1"/>
          </p:cNvSpPr>
          <p:nvPr>
            <p:ph type="sldNum" sz="quarter" idx="12"/>
          </p:nvPr>
        </p:nvSpPr>
        <p:spPr>
          <a:xfrm>
            <a:off x="4724400" y="6356350"/>
            <a:ext cx="2743200" cy="365125"/>
          </a:xfrm>
        </p:spPr>
        <p:txBody>
          <a:bodyPr/>
          <a:lstStyle/>
          <a:p>
            <a:fld id="{07C1FFC2-478D-7440-ACF4-8CF0E46027E5}" type="slidenum">
              <a:rPr lang="en-US" smtClean="0"/>
              <a:pPr/>
              <a:t>8</a:t>
            </a:fld>
            <a:endParaRPr lang="en-US"/>
          </a:p>
        </p:txBody>
      </p:sp>
      <p:sp>
        <p:nvSpPr>
          <p:cNvPr id="7" name="Title 1">
            <a:extLst>
              <a:ext uri="{FF2B5EF4-FFF2-40B4-BE49-F238E27FC236}">
                <a16:creationId xmlns:a16="http://schemas.microsoft.com/office/drawing/2014/main" id="{5E708FB9-EFEE-4830-9B90-E936BC08B4FC}"/>
              </a:ext>
            </a:extLst>
          </p:cNvPr>
          <p:cNvSpPr txBox="1">
            <a:spLocks/>
          </p:cNvSpPr>
          <p:nvPr/>
        </p:nvSpPr>
        <p:spPr>
          <a:xfrm>
            <a:off x="5763236" y="3766443"/>
            <a:ext cx="5821959" cy="252530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3000" b="0">
                <a:solidFill>
                  <a:srgbClr val="004B87"/>
                </a:solidFill>
              </a:rPr>
              <a:t>The instructor should help you setup this tutorial from</a:t>
            </a:r>
          </a:p>
          <a:p>
            <a:pPr algn="l"/>
            <a:r>
              <a:rPr lang="en-US" sz="3000" b="0">
                <a:solidFill>
                  <a:srgbClr val="004B87"/>
                </a:solidFill>
              </a:rPr>
              <a:t> </a:t>
            </a:r>
            <a:r>
              <a:rPr lang="en-US" sz="3000" b="0">
                <a:solidFill>
                  <a:srgbClr val="C00000"/>
                </a:solidFill>
                <a:hlinkClick r:id="rId2">
                  <a:extLst>
                    <a:ext uri="{A12FA001-AC4F-418D-AE19-62706E023703}">
                      <ahyp:hlinkClr xmlns:ahyp="http://schemas.microsoft.com/office/drawing/2018/hyperlinkcolor" val="tx"/>
                    </a:ext>
                  </a:extLst>
                </a:hlinkClick>
              </a:rPr>
              <a:t>https://github.com/OSC/summer-institute-ruby-tutorials</a:t>
            </a:r>
            <a:r>
              <a:rPr lang="en-US" sz="3000" b="0">
                <a:solidFill>
                  <a:srgbClr val="C00000"/>
                </a:solidFill>
              </a:rPr>
              <a:t>  </a:t>
            </a:r>
          </a:p>
        </p:txBody>
      </p:sp>
      <p:pic>
        <p:nvPicPr>
          <p:cNvPr id="12" name="Graphic 11">
            <a:extLst>
              <a:ext uri="{FF2B5EF4-FFF2-40B4-BE49-F238E27FC236}">
                <a16:creationId xmlns:a16="http://schemas.microsoft.com/office/drawing/2014/main" id="{5D89AA5D-18D7-4D06-B51E-8CCF3054FD6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20058376">
            <a:off x="738249" y="984929"/>
            <a:ext cx="4718021" cy="4193796"/>
          </a:xfrm>
          <a:prstGeom prst="rect">
            <a:avLst/>
          </a:prstGeom>
        </p:spPr>
      </p:pic>
    </p:spTree>
    <p:extLst>
      <p:ext uri="{BB962C8B-B14F-4D97-AF65-F5344CB8AC3E}">
        <p14:creationId xmlns:p14="http://schemas.microsoft.com/office/powerpoint/2010/main" val="1693314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txBox="1">
            <a:spLocks/>
          </p:cNvSpPr>
          <p:nvPr/>
        </p:nvSpPr>
        <p:spPr>
          <a:xfrm>
            <a:off x="4724400" y="6356350"/>
            <a:ext cx="2743200" cy="365125"/>
          </a:xfrm>
          <a:prstGeom prst="rect">
            <a:avLst/>
          </a:prstGeom>
        </p:spPr>
        <p:txBody>
          <a:bodyPr/>
          <a:lstStyle>
            <a:defPPr>
              <a:defRPr lang="en-US"/>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7C1FFC2-478D-7440-ACF4-8CF0E46027E5}" type="slidenum">
              <a:rPr lang="en-US" smtClean="0"/>
              <a:pPr/>
              <a:t>9</a:t>
            </a:fld>
            <a:endParaRPr lang="en-US"/>
          </a:p>
        </p:txBody>
      </p:sp>
      <p:sp>
        <p:nvSpPr>
          <p:cNvPr id="8" name="Rectangle 7">
            <a:extLst>
              <a:ext uri="{FF2B5EF4-FFF2-40B4-BE49-F238E27FC236}">
                <a16:creationId xmlns:a16="http://schemas.microsoft.com/office/drawing/2014/main" id="{E4B69211-2F9F-4B41-AE65-1171395560DB}"/>
              </a:ext>
            </a:extLst>
          </p:cNvPr>
          <p:cNvSpPr/>
          <p:nvPr/>
        </p:nvSpPr>
        <p:spPr>
          <a:xfrm>
            <a:off x="0" y="0"/>
            <a:ext cx="12192000" cy="939567"/>
          </a:xfrm>
          <a:prstGeom prst="rect">
            <a:avLst/>
          </a:prstGeom>
          <a:solidFill>
            <a:srgbClr val="D5273B">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40484" y="0"/>
            <a:ext cx="9963195" cy="961585"/>
          </a:xfrm>
        </p:spPr>
        <p:txBody>
          <a:bodyPr anchor="ctr">
            <a:noAutofit/>
          </a:bodyPr>
          <a:lstStyle/>
          <a:p>
            <a:pPr algn="l"/>
            <a:r>
              <a:rPr lang="en-US" sz="4000" b="0"/>
              <a:t>Learning Ruby – Conditionals</a:t>
            </a:r>
          </a:p>
        </p:txBody>
      </p:sp>
      <p:sp>
        <p:nvSpPr>
          <p:cNvPr id="11" name="Title 1">
            <a:extLst>
              <a:ext uri="{FF2B5EF4-FFF2-40B4-BE49-F238E27FC236}">
                <a16:creationId xmlns:a16="http://schemas.microsoft.com/office/drawing/2014/main" id="{7903FEFE-1DA8-4233-8344-52286DDE6D68}"/>
              </a:ext>
            </a:extLst>
          </p:cNvPr>
          <p:cNvSpPr txBox="1">
            <a:spLocks/>
          </p:cNvSpPr>
          <p:nvPr/>
        </p:nvSpPr>
        <p:spPr>
          <a:xfrm>
            <a:off x="92515" y="1170977"/>
            <a:ext cx="10846729" cy="52360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3000" b="0">
                <a:solidFill>
                  <a:srgbClr val="002060"/>
                </a:solidFill>
              </a:rPr>
              <a:t>Functions</a:t>
            </a:r>
            <a:r>
              <a:rPr lang="en-US" sz="3000" b="0"/>
              <a:t> do stuff. </a:t>
            </a:r>
            <a:r>
              <a:rPr lang="en-US" sz="3000" b="0">
                <a:solidFill>
                  <a:srgbClr val="002060"/>
                </a:solidFill>
              </a:rPr>
              <a:t>Conditionals</a:t>
            </a:r>
            <a:r>
              <a:rPr lang="en-US" sz="3000" b="0"/>
              <a:t> do stuff, sometimes.</a:t>
            </a:r>
          </a:p>
        </p:txBody>
      </p:sp>
      <p:sp>
        <p:nvSpPr>
          <p:cNvPr id="7" name="Title 1">
            <a:extLst>
              <a:ext uri="{FF2B5EF4-FFF2-40B4-BE49-F238E27FC236}">
                <a16:creationId xmlns:a16="http://schemas.microsoft.com/office/drawing/2014/main" id="{E609CBB2-0A6F-447D-A4F3-DE7B3543BC71}"/>
              </a:ext>
            </a:extLst>
          </p:cNvPr>
          <p:cNvSpPr txBox="1">
            <a:spLocks/>
          </p:cNvSpPr>
          <p:nvPr/>
        </p:nvSpPr>
        <p:spPr>
          <a:xfrm>
            <a:off x="181760" y="1930564"/>
            <a:ext cx="6227024" cy="2812351"/>
          </a:xfrm>
          <a:prstGeom prst="rect">
            <a:avLst/>
          </a:prstGeom>
          <a:solidFill>
            <a:schemeClr val="bg1"/>
          </a:solidFill>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1200" b="0" i="1">
                <a:solidFill>
                  <a:srgbClr val="93A1A1"/>
                </a:solidFill>
                <a:effectLst/>
                <a:latin typeface="Consolas" panose="020B0609020204030204" pitchFamily="49" charset="0"/>
              </a:rPr>
              <a:t># </a:t>
            </a:r>
            <a:r>
              <a:rPr lang="en-US" sz="1200" b="0" i="1" err="1">
                <a:solidFill>
                  <a:srgbClr val="93A1A1"/>
                </a:solidFill>
                <a:effectLst/>
                <a:latin typeface="Consolas" panose="020B0609020204030204" pitchFamily="49" charset="0"/>
              </a:rPr>
              <a:t>cheatsheet</a:t>
            </a:r>
            <a:r>
              <a:rPr lang="en-US" sz="1200" b="0" i="1">
                <a:solidFill>
                  <a:srgbClr val="93A1A1"/>
                </a:solidFill>
                <a:effectLst/>
                <a:latin typeface="Consolas" panose="020B0609020204030204" pitchFamily="49" charset="0"/>
              </a:rPr>
              <a:t>/conditionals_1.rb</a:t>
            </a:r>
            <a:endParaRPr lang="en-US" sz="1200" b="0">
              <a:solidFill>
                <a:srgbClr val="657B83"/>
              </a:solidFill>
              <a:effectLst/>
              <a:latin typeface="Consolas" panose="020B0609020204030204" pitchFamily="49" charset="0"/>
            </a:endParaRPr>
          </a:p>
          <a:p>
            <a:pPr algn="l"/>
            <a:br>
              <a:rPr lang="en-US" sz="1200" b="0">
                <a:solidFill>
                  <a:srgbClr val="657B83"/>
                </a:solidFill>
                <a:effectLst/>
                <a:latin typeface="Consolas" panose="020B0609020204030204" pitchFamily="49" charset="0"/>
              </a:rPr>
            </a:br>
            <a:r>
              <a:rPr lang="en-US" sz="1200" b="0" err="1">
                <a:solidFill>
                  <a:srgbClr val="657B83"/>
                </a:solidFill>
                <a:effectLst/>
                <a:latin typeface="Consolas" panose="020B0609020204030204" pitchFamily="49" charset="0"/>
              </a:rPr>
              <a:t>random_number</a:t>
            </a:r>
            <a:r>
              <a:rPr lang="en-US" sz="1200" b="0">
                <a:solidFill>
                  <a:srgbClr val="657B83"/>
                </a:solidFill>
                <a:effectLst/>
                <a:latin typeface="Consolas" panose="020B0609020204030204" pitchFamily="49" charset="0"/>
              </a:rPr>
              <a:t> </a:t>
            </a:r>
            <a:r>
              <a:rPr lang="en-US" sz="1200" b="0">
                <a:solidFill>
                  <a:srgbClr val="859900"/>
                </a:solidFill>
                <a:effectLst/>
                <a:latin typeface="Consolas" panose="020B0609020204030204" pitchFamily="49" charset="0"/>
              </a:rPr>
              <a:t>=</a:t>
            </a:r>
            <a:r>
              <a:rPr lang="en-US" sz="1200" b="0">
                <a:solidFill>
                  <a:srgbClr val="657B83"/>
                </a:solidFill>
                <a:effectLst/>
                <a:latin typeface="Consolas" panose="020B0609020204030204" pitchFamily="49" charset="0"/>
              </a:rPr>
              <a:t> </a:t>
            </a:r>
            <a:r>
              <a:rPr lang="en-US" sz="1200" b="0">
                <a:solidFill>
                  <a:srgbClr val="268BD2"/>
                </a:solidFill>
                <a:effectLst/>
                <a:latin typeface="Consolas" panose="020B0609020204030204" pitchFamily="49" charset="0"/>
              </a:rPr>
              <a:t>rand</a:t>
            </a:r>
            <a:r>
              <a:rPr lang="en-US" sz="1200" b="0">
                <a:solidFill>
                  <a:srgbClr val="657B83"/>
                </a:solidFill>
                <a:effectLst/>
                <a:latin typeface="Consolas" panose="020B0609020204030204" pitchFamily="49" charset="0"/>
              </a:rPr>
              <a:t>(</a:t>
            </a:r>
            <a:r>
              <a:rPr lang="en-US" sz="1200" b="0">
                <a:solidFill>
                  <a:srgbClr val="D33682"/>
                </a:solidFill>
                <a:effectLst/>
                <a:latin typeface="Consolas" panose="020B0609020204030204" pitchFamily="49" charset="0"/>
              </a:rPr>
              <a:t>10</a:t>
            </a:r>
            <a:r>
              <a:rPr lang="en-US" sz="1200" b="0">
                <a:solidFill>
                  <a:srgbClr val="657B83"/>
                </a:solidFill>
                <a:effectLst/>
                <a:latin typeface="Consolas" panose="020B0609020204030204" pitchFamily="49" charset="0"/>
              </a:rPr>
              <a:t>)</a:t>
            </a:r>
          </a:p>
          <a:p>
            <a:pPr algn="l"/>
            <a:br>
              <a:rPr lang="en-US" sz="1200" b="0">
                <a:solidFill>
                  <a:srgbClr val="657B83"/>
                </a:solidFill>
                <a:effectLst/>
                <a:latin typeface="Consolas" panose="020B0609020204030204" pitchFamily="49" charset="0"/>
              </a:rPr>
            </a:br>
            <a:r>
              <a:rPr lang="en-US" sz="1200" b="0" i="1">
                <a:solidFill>
                  <a:srgbClr val="93A1A1"/>
                </a:solidFill>
                <a:effectLst/>
                <a:latin typeface="Consolas" panose="020B0609020204030204" pitchFamily="49" charset="0"/>
              </a:rPr>
              <a:t># have the user enter a guess in the terminal</a:t>
            </a:r>
            <a:endParaRPr lang="en-US" sz="1200" b="0">
              <a:solidFill>
                <a:srgbClr val="657B83"/>
              </a:solidFill>
              <a:effectLst/>
              <a:latin typeface="Consolas" panose="020B0609020204030204" pitchFamily="49" charset="0"/>
            </a:endParaRPr>
          </a:p>
          <a:p>
            <a:pPr algn="l"/>
            <a:r>
              <a:rPr lang="en-US" sz="1200" b="0">
                <a:solidFill>
                  <a:srgbClr val="268BD2"/>
                </a:solidFill>
                <a:effectLst/>
                <a:latin typeface="Consolas" panose="020B0609020204030204" pitchFamily="49" charset="0"/>
              </a:rPr>
              <a:t>print</a:t>
            </a:r>
            <a:r>
              <a:rPr lang="en-US" sz="1200" b="0">
                <a:solidFill>
                  <a:srgbClr val="657B83"/>
                </a:solidFill>
                <a:effectLst/>
                <a:latin typeface="Consolas" panose="020B0609020204030204" pitchFamily="49" charset="0"/>
              </a:rPr>
              <a:t> </a:t>
            </a:r>
            <a:r>
              <a:rPr lang="en-US" sz="1200" b="0">
                <a:solidFill>
                  <a:srgbClr val="2AA198"/>
                </a:solidFill>
                <a:effectLst/>
                <a:latin typeface="Consolas" panose="020B0609020204030204" pitchFamily="49" charset="0"/>
              </a:rPr>
              <a:t>'enter a guess: '</a:t>
            </a:r>
            <a:endParaRPr lang="en-US" sz="1200" b="0">
              <a:solidFill>
                <a:srgbClr val="657B83"/>
              </a:solidFill>
              <a:effectLst/>
              <a:latin typeface="Consolas" panose="020B0609020204030204" pitchFamily="49" charset="0"/>
            </a:endParaRPr>
          </a:p>
          <a:p>
            <a:pPr algn="l"/>
            <a:r>
              <a:rPr lang="en-US" sz="1200" b="0">
                <a:solidFill>
                  <a:srgbClr val="657B83"/>
                </a:solidFill>
                <a:effectLst/>
                <a:latin typeface="Consolas" panose="020B0609020204030204" pitchFamily="49" charset="0"/>
              </a:rPr>
              <a:t>guess </a:t>
            </a:r>
            <a:r>
              <a:rPr lang="en-US" sz="1200" b="0">
                <a:solidFill>
                  <a:srgbClr val="859900"/>
                </a:solidFill>
                <a:effectLst/>
                <a:latin typeface="Consolas" panose="020B0609020204030204" pitchFamily="49" charset="0"/>
              </a:rPr>
              <a:t>=</a:t>
            </a:r>
            <a:r>
              <a:rPr lang="en-US" sz="1200" b="0">
                <a:solidFill>
                  <a:srgbClr val="657B83"/>
                </a:solidFill>
                <a:effectLst/>
                <a:latin typeface="Consolas" panose="020B0609020204030204" pitchFamily="49" charset="0"/>
              </a:rPr>
              <a:t> </a:t>
            </a:r>
            <a:r>
              <a:rPr lang="en-US" sz="1200" b="0" err="1">
                <a:solidFill>
                  <a:srgbClr val="268BD2"/>
                </a:solidFill>
                <a:effectLst/>
                <a:latin typeface="Consolas" panose="020B0609020204030204" pitchFamily="49" charset="0"/>
              </a:rPr>
              <a:t>gets</a:t>
            </a:r>
            <a:r>
              <a:rPr lang="en-US" sz="1200" b="0" err="1">
                <a:solidFill>
                  <a:srgbClr val="657B83"/>
                </a:solidFill>
                <a:effectLst/>
                <a:latin typeface="Consolas" panose="020B0609020204030204" pitchFamily="49" charset="0"/>
              </a:rPr>
              <a:t>.</a:t>
            </a:r>
            <a:r>
              <a:rPr lang="en-US" sz="1200" b="0" err="1">
                <a:solidFill>
                  <a:srgbClr val="268BD2"/>
                </a:solidFill>
                <a:effectLst/>
                <a:latin typeface="Consolas" panose="020B0609020204030204" pitchFamily="49" charset="0"/>
              </a:rPr>
              <a:t>chomp</a:t>
            </a:r>
            <a:r>
              <a:rPr lang="en-US" sz="1200" b="0" err="1">
                <a:solidFill>
                  <a:srgbClr val="657B83"/>
                </a:solidFill>
                <a:effectLst/>
                <a:latin typeface="Consolas" panose="020B0609020204030204" pitchFamily="49" charset="0"/>
              </a:rPr>
              <a:t>.to_i</a:t>
            </a:r>
            <a:endParaRPr lang="en-US" sz="1200" b="0">
              <a:solidFill>
                <a:srgbClr val="657B83"/>
              </a:solidFill>
              <a:effectLst/>
              <a:latin typeface="Consolas" panose="020B0609020204030204" pitchFamily="49" charset="0"/>
            </a:endParaRPr>
          </a:p>
          <a:p>
            <a:pPr algn="l"/>
            <a:br>
              <a:rPr lang="en-US" sz="1200" b="0">
                <a:solidFill>
                  <a:srgbClr val="657B83"/>
                </a:solidFill>
                <a:effectLst/>
                <a:latin typeface="Consolas" panose="020B0609020204030204" pitchFamily="49" charset="0"/>
              </a:rPr>
            </a:br>
            <a:r>
              <a:rPr lang="en-US" sz="1200" b="0">
                <a:solidFill>
                  <a:srgbClr val="859900"/>
                </a:solidFill>
                <a:effectLst/>
                <a:latin typeface="Consolas" panose="020B0609020204030204" pitchFamily="49" charset="0"/>
              </a:rPr>
              <a:t>if</a:t>
            </a:r>
            <a:r>
              <a:rPr lang="en-US" sz="1200" b="0">
                <a:solidFill>
                  <a:srgbClr val="657B83"/>
                </a:solidFill>
                <a:effectLst/>
                <a:latin typeface="Consolas" panose="020B0609020204030204" pitchFamily="49" charset="0"/>
              </a:rPr>
              <a:t> guess </a:t>
            </a:r>
            <a:r>
              <a:rPr lang="en-US" sz="1200" b="0">
                <a:solidFill>
                  <a:srgbClr val="859900"/>
                </a:solidFill>
                <a:effectLst/>
                <a:latin typeface="Consolas" panose="020B0609020204030204" pitchFamily="49" charset="0"/>
              </a:rPr>
              <a:t>==</a:t>
            </a:r>
            <a:r>
              <a:rPr lang="en-US" sz="1200" b="0">
                <a:solidFill>
                  <a:srgbClr val="657B83"/>
                </a:solidFill>
                <a:effectLst/>
                <a:latin typeface="Consolas" panose="020B0609020204030204" pitchFamily="49" charset="0"/>
              </a:rPr>
              <a:t> </a:t>
            </a:r>
            <a:r>
              <a:rPr lang="en-US" sz="1200" b="0" err="1">
                <a:solidFill>
                  <a:srgbClr val="657B83"/>
                </a:solidFill>
                <a:effectLst/>
                <a:latin typeface="Consolas" panose="020B0609020204030204" pitchFamily="49" charset="0"/>
              </a:rPr>
              <a:t>random_number</a:t>
            </a:r>
            <a:endParaRPr lang="en-US" sz="1200" b="0">
              <a:solidFill>
                <a:srgbClr val="657B83"/>
              </a:solidFill>
              <a:effectLst/>
              <a:latin typeface="Consolas" panose="020B0609020204030204" pitchFamily="49" charset="0"/>
            </a:endParaRPr>
          </a:p>
          <a:p>
            <a:pPr algn="l"/>
            <a:r>
              <a:rPr lang="en-US" sz="1200" b="0">
                <a:solidFill>
                  <a:srgbClr val="657B83"/>
                </a:solidFill>
                <a:effectLst/>
                <a:latin typeface="Consolas" panose="020B0609020204030204" pitchFamily="49" charset="0"/>
              </a:rPr>
              <a:t>  </a:t>
            </a:r>
            <a:r>
              <a:rPr lang="en-US" sz="1200" b="0">
                <a:solidFill>
                  <a:srgbClr val="268BD2"/>
                </a:solidFill>
                <a:effectLst/>
                <a:latin typeface="Consolas" panose="020B0609020204030204" pitchFamily="49" charset="0"/>
              </a:rPr>
              <a:t>puts</a:t>
            </a:r>
            <a:r>
              <a:rPr lang="en-US" sz="1200" b="0">
                <a:solidFill>
                  <a:srgbClr val="657B83"/>
                </a:solidFill>
                <a:effectLst/>
                <a:latin typeface="Consolas" panose="020B0609020204030204" pitchFamily="49" charset="0"/>
              </a:rPr>
              <a:t> </a:t>
            </a:r>
            <a:r>
              <a:rPr lang="en-US" sz="1200" b="0">
                <a:solidFill>
                  <a:srgbClr val="2AA198"/>
                </a:solidFill>
                <a:effectLst/>
                <a:latin typeface="Consolas" panose="020B0609020204030204" pitchFamily="49" charset="0"/>
              </a:rPr>
              <a:t>'You guessed correctly!'</a:t>
            </a:r>
            <a:endParaRPr lang="en-US" sz="1200" b="0">
              <a:solidFill>
                <a:srgbClr val="657B83"/>
              </a:solidFill>
              <a:effectLst/>
              <a:latin typeface="Consolas" panose="020B0609020204030204" pitchFamily="49" charset="0"/>
            </a:endParaRPr>
          </a:p>
          <a:p>
            <a:pPr algn="l"/>
            <a:r>
              <a:rPr lang="en-US" sz="1200" b="0">
                <a:solidFill>
                  <a:srgbClr val="859900"/>
                </a:solidFill>
                <a:effectLst/>
                <a:latin typeface="Consolas" panose="020B0609020204030204" pitchFamily="49" charset="0"/>
              </a:rPr>
              <a:t>else</a:t>
            </a:r>
            <a:endParaRPr lang="en-US" sz="1200" b="0">
              <a:solidFill>
                <a:srgbClr val="657B83"/>
              </a:solidFill>
              <a:effectLst/>
              <a:latin typeface="Consolas" panose="020B0609020204030204" pitchFamily="49" charset="0"/>
            </a:endParaRPr>
          </a:p>
          <a:p>
            <a:pPr algn="l"/>
            <a:r>
              <a:rPr lang="en-US" sz="1200" b="0">
                <a:solidFill>
                  <a:srgbClr val="657B83"/>
                </a:solidFill>
                <a:effectLst/>
                <a:latin typeface="Consolas" panose="020B0609020204030204" pitchFamily="49" charset="0"/>
              </a:rPr>
              <a:t>  </a:t>
            </a:r>
            <a:r>
              <a:rPr lang="en-US" sz="1200" b="0">
                <a:solidFill>
                  <a:srgbClr val="268BD2"/>
                </a:solidFill>
                <a:effectLst/>
                <a:latin typeface="Consolas" panose="020B0609020204030204" pitchFamily="49" charset="0"/>
              </a:rPr>
              <a:t>puts</a:t>
            </a:r>
            <a:r>
              <a:rPr lang="en-US" sz="1200" b="0">
                <a:solidFill>
                  <a:srgbClr val="657B83"/>
                </a:solidFill>
                <a:effectLst/>
                <a:latin typeface="Consolas" panose="020B0609020204030204" pitchFamily="49" charset="0"/>
              </a:rPr>
              <a:t> </a:t>
            </a:r>
            <a:r>
              <a:rPr lang="en-US" sz="1200" b="0">
                <a:solidFill>
                  <a:srgbClr val="2AA198"/>
                </a:solidFill>
                <a:effectLst/>
                <a:latin typeface="Consolas" panose="020B0609020204030204" pitchFamily="49" charset="0"/>
              </a:rPr>
              <a:t>"Sorry, but that was not right. </a:t>
            </a:r>
            <a:r>
              <a:rPr lang="en-US" sz="1200" b="0">
                <a:solidFill>
                  <a:srgbClr val="DC322F"/>
                </a:solidFill>
                <a:effectLst/>
                <a:latin typeface="Consolas" panose="020B0609020204030204" pitchFamily="49" charset="0"/>
              </a:rPr>
              <a:t>#{</a:t>
            </a:r>
            <a:r>
              <a:rPr lang="en-US" sz="1200" b="0">
                <a:solidFill>
                  <a:srgbClr val="657B83"/>
                </a:solidFill>
                <a:effectLst/>
                <a:latin typeface="Consolas" panose="020B0609020204030204" pitchFamily="49" charset="0"/>
              </a:rPr>
              <a:t>random_number</a:t>
            </a:r>
            <a:r>
              <a:rPr lang="en-US" sz="1200" b="0">
                <a:solidFill>
                  <a:srgbClr val="DC322F"/>
                </a:solidFill>
                <a:effectLst/>
                <a:latin typeface="Consolas" panose="020B0609020204030204" pitchFamily="49" charset="0"/>
              </a:rPr>
              <a:t>}</a:t>
            </a:r>
            <a:r>
              <a:rPr lang="en-US" sz="1200" b="0">
                <a:solidFill>
                  <a:srgbClr val="2AA198"/>
                </a:solidFill>
                <a:effectLst/>
                <a:latin typeface="Consolas" panose="020B0609020204030204" pitchFamily="49" charset="0"/>
              </a:rPr>
              <a:t> was the number"</a:t>
            </a:r>
            <a:endParaRPr lang="en-US" sz="1200" b="0">
              <a:solidFill>
                <a:srgbClr val="657B83"/>
              </a:solidFill>
              <a:effectLst/>
              <a:latin typeface="Consolas" panose="020B0609020204030204" pitchFamily="49" charset="0"/>
            </a:endParaRPr>
          </a:p>
          <a:p>
            <a:pPr algn="l"/>
            <a:r>
              <a:rPr lang="en-US" sz="1200" b="0">
                <a:solidFill>
                  <a:srgbClr val="859900"/>
                </a:solidFill>
                <a:effectLst/>
                <a:latin typeface="Consolas" panose="020B0609020204030204" pitchFamily="49" charset="0"/>
              </a:rPr>
              <a:t>end</a:t>
            </a:r>
            <a:endParaRPr lang="en-US" sz="1200" b="0">
              <a:solidFill>
                <a:srgbClr val="657B83"/>
              </a:solidFill>
              <a:effectLst/>
              <a:latin typeface="Consolas" panose="020B0609020204030204" pitchFamily="49" charset="0"/>
            </a:endParaRPr>
          </a:p>
          <a:p>
            <a:pPr algn="l"/>
            <a:br>
              <a:rPr lang="en-US" sz="1200" b="0">
                <a:solidFill>
                  <a:srgbClr val="657B83"/>
                </a:solidFill>
                <a:effectLst/>
                <a:latin typeface="Consolas" panose="020B0609020204030204" pitchFamily="49" charset="0"/>
              </a:rPr>
            </a:br>
            <a:endParaRPr lang="en-US" sz="1200" b="0">
              <a:solidFill>
                <a:srgbClr val="657B83"/>
              </a:solidFill>
              <a:effectLst/>
              <a:latin typeface="Consolas" panose="020B0609020204030204" pitchFamily="49" charset="0"/>
            </a:endParaRPr>
          </a:p>
        </p:txBody>
      </p:sp>
      <p:sp>
        <p:nvSpPr>
          <p:cNvPr id="9" name="Title 1">
            <a:extLst>
              <a:ext uri="{FF2B5EF4-FFF2-40B4-BE49-F238E27FC236}">
                <a16:creationId xmlns:a16="http://schemas.microsoft.com/office/drawing/2014/main" id="{4095D386-BA5E-454D-875E-63BAE6BD4D1D}"/>
              </a:ext>
            </a:extLst>
          </p:cNvPr>
          <p:cNvSpPr txBox="1">
            <a:spLocks/>
          </p:cNvSpPr>
          <p:nvPr/>
        </p:nvSpPr>
        <p:spPr>
          <a:xfrm>
            <a:off x="6613883" y="1930565"/>
            <a:ext cx="4965668" cy="1751732"/>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1800" b="0"/>
              <a:t>Programs can control what is executed based on some conditions.</a:t>
            </a:r>
          </a:p>
          <a:p>
            <a:pPr algn="l"/>
            <a:endParaRPr lang="en-US" sz="1800" b="0"/>
          </a:p>
          <a:p>
            <a:pPr algn="l"/>
            <a:r>
              <a:rPr lang="en-US" sz="1800" b="0">
                <a:solidFill>
                  <a:schemeClr val="tx1">
                    <a:lumMod val="50000"/>
                  </a:schemeClr>
                </a:solidFill>
              </a:rPr>
              <a:t>if</a:t>
            </a:r>
            <a:r>
              <a:rPr lang="en-US" sz="1800" b="0"/>
              <a:t> the guess is the same as the random number, one message will print. </a:t>
            </a:r>
            <a:r>
              <a:rPr lang="en-US" sz="1800" b="0">
                <a:solidFill>
                  <a:schemeClr val="tx1">
                    <a:lumMod val="50000"/>
                  </a:schemeClr>
                </a:solidFill>
              </a:rPr>
              <a:t>else</a:t>
            </a:r>
            <a:r>
              <a:rPr lang="en-US" sz="1800" b="0"/>
              <a:t>, another message will print.</a:t>
            </a:r>
          </a:p>
          <a:p>
            <a:pPr algn="l"/>
            <a:endParaRPr lang="en-US" sz="1800" b="0"/>
          </a:p>
        </p:txBody>
      </p:sp>
      <p:sp>
        <p:nvSpPr>
          <p:cNvPr id="10" name="Title 1">
            <a:extLst>
              <a:ext uri="{FF2B5EF4-FFF2-40B4-BE49-F238E27FC236}">
                <a16:creationId xmlns:a16="http://schemas.microsoft.com/office/drawing/2014/main" id="{4950C9B0-C2D4-443E-AB80-11119CE501A3}"/>
              </a:ext>
            </a:extLst>
          </p:cNvPr>
          <p:cNvSpPr txBox="1">
            <a:spLocks/>
          </p:cNvSpPr>
          <p:nvPr/>
        </p:nvSpPr>
        <p:spPr>
          <a:xfrm>
            <a:off x="6586821" y="3867049"/>
            <a:ext cx="4965668" cy="1751732"/>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algn="l"/>
            <a:r>
              <a:rPr lang="en-US" sz="1800" b="0"/>
              <a:t>Remember </a:t>
            </a:r>
            <a:r>
              <a:rPr lang="en-US" sz="1800" b="0">
                <a:solidFill>
                  <a:schemeClr val="tx1">
                    <a:lumMod val="50000"/>
                  </a:schemeClr>
                </a:solidFill>
              </a:rPr>
              <a:t>puts</a:t>
            </a:r>
            <a:r>
              <a:rPr lang="en-US" sz="1800" b="0"/>
              <a:t> prints to the console. </a:t>
            </a:r>
            <a:r>
              <a:rPr lang="en-US" sz="1800" b="0">
                <a:solidFill>
                  <a:schemeClr val="tx1">
                    <a:lumMod val="50000"/>
                  </a:schemeClr>
                </a:solidFill>
              </a:rPr>
              <a:t>gets</a:t>
            </a:r>
            <a:r>
              <a:rPr lang="en-US" sz="1800" b="0"/>
              <a:t> </a:t>
            </a:r>
            <a:r>
              <a:rPr lang="en-US" sz="1800" b="0" err="1"/>
              <a:t>gets</a:t>
            </a:r>
            <a:r>
              <a:rPr lang="en-US" sz="1800" b="0"/>
              <a:t> input from the console.</a:t>
            </a:r>
          </a:p>
        </p:txBody>
      </p:sp>
    </p:spTree>
    <p:extLst>
      <p:ext uri="{BB962C8B-B14F-4D97-AF65-F5344CB8AC3E}">
        <p14:creationId xmlns:p14="http://schemas.microsoft.com/office/powerpoint/2010/main" val="2992158879"/>
      </p:ext>
    </p:extLst>
  </p:cSld>
  <p:clrMapOvr>
    <a:masterClrMapping/>
  </p:clrMapOvr>
</p:sld>
</file>

<file path=ppt/theme/theme1.xml><?xml version="1.0" encoding="utf-8"?>
<a:theme xmlns:a="http://schemas.openxmlformats.org/drawingml/2006/main" name="Office Theme">
  <a:themeElements>
    <a:clrScheme name="OhioLINK2017">
      <a:dk1>
        <a:srgbClr val="6C6C6C"/>
      </a:dk1>
      <a:lt1>
        <a:srgbClr val="FFFFFF"/>
      </a:lt1>
      <a:dk2>
        <a:srgbClr val="6C6C6C"/>
      </a:dk2>
      <a:lt2>
        <a:srgbClr val="FFFFFF"/>
      </a:lt2>
      <a:accent1>
        <a:srgbClr val="F8C700"/>
      </a:accent1>
      <a:accent2>
        <a:srgbClr val="8C4151"/>
      </a:accent2>
      <a:accent3>
        <a:srgbClr val="00BDB7"/>
      </a:accent3>
      <a:accent4>
        <a:srgbClr val="EE8A2B"/>
      </a:accent4>
      <a:accent5>
        <a:srgbClr val="CEDA00"/>
      </a:accent5>
      <a:accent6>
        <a:srgbClr val="00857D"/>
      </a:accent6>
      <a:hlink>
        <a:srgbClr val="004B87"/>
      </a:hlink>
      <a:folHlink>
        <a:srgbClr val="004B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67247641-3ed8-4117-a865-f997f5514f40">
      <Terms xmlns="http://schemas.microsoft.com/office/infopath/2007/PartnerControls"/>
    </lcf76f155ced4ddcb4097134ff3c332f>
    <TaxCatchAll xmlns="a6a7ac14-a5fb-4da4-a106-b179d368fde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952FCAA67ED3941AAB86C9E82812121" ma:contentTypeVersion="22" ma:contentTypeDescription="Create a new document." ma:contentTypeScope="" ma:versionID="ff291e794bee501cd78f60206708f112">
  <xsd:schema xmlns:xsd="http://www.w3.org/2001/XMLSchema" xmlns:xs="http://www.w3.org/2001/XMLSchema" xmlns:p="http://schemas.microsoft.com/office/2006/metadata/properties" xmlns:ns2="67247641-3ed8-4117-a865-f997f5514f40" xmlns:ns3="a6a7ac14-a5fb-4da4-a106-b179d368fdee" targetNamespace="http://schemas.microsoft.com/office/2006/metadata/properties" ma:root="true" ma:fieldsID="1fc83e4ce66381f342d5b7223e2f8c2e" ns2:_="" ns3:_="">
    <xsd:import namespace="67247641-3ed8-4117-a865-f997f5514f40"/>
    <xsd:import namespace="a6a7ac14-a5fb-4da4-a106-b179d368fde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OCR" minOccurs="0"/>
                <xsd:element ref="ns2:MediaServiceLocation" minOccurs="0"/>
                <xsd:element ref="ns3:TaxCatchAll" minOccurs="0"/>
                <xsd:element ref="ns2:lcf76f155ced4ddcb4097134ff3c332f"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7247641-3ed8-4117-a865-f997f5514f4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7b434354-605c-4a24-9fd5-b21458dd13e5"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6a7ac14-a5fb-4da4-a106-b179d368fde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4a3d31a3-d002-455b-b27e-9c2530f0f540}" ma:internalName="TaxCatchAll" ma:showField="CatchAllData" ma:web="a6a7ac14-a5fb-4da4-a106-b179d368fde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0794610-1E93-466B-992E-F92C84C3358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1A6FD83-4C33-45FA-9D73-9FB9D13E6041}"/>
</file>

<file path=customXml/itemProps3.xml><?xml version="1.0" encoding="utf-8"?>
<ds:datastoreItem xmlns:ds="http://schemas.openxmlformats.org/officeDocument/2006/customXml" ds:itemID="{EAA1A71A-FFD6-4EA5-9D53-DB314789ECB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23</Slides>
  <Notes>18</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PowerPoint Presentation</vt:lpstr>
      <vt:lpstr>Introduction to  the Ruby programming language</vt:lpstr>
      <vt:lpstr>Learning Ruby – Functions</vt:lpstr>
      <vt:lpstr>Learning Ruby – More Functions </vt:lpstr>
      <vt:lpstr>Learning Ruby – Basic data types</vt:lpstr>
      <vt:lpstr>Learning Ruby – Data Types: Arrays</vt:lpstr>
      <vt:lpstr>Learning Ruby – Data Types: Hashes</vt:lpstr>
      <vt:lpstr>Intermediate Ruby</vt:lpstr>
      <vt:lpstr>Learning Ruby – Conditionals</vt:lpstr>
      <vt:lpstr>Learning Ruby – Conditionals continued</vt:lpstr>
      <vt:lpstr>Learning Ruby – Loops</vt:lpstr>
      <vt:lpstr>Learning Ruby – Classes</vt:lpstr>
      <vt:lpstr>Learning Ruby – More Classes</vt:lpstr>
      <vt:lpstr>Advanced Ruby</vt:lpstr>
      <vt:lpstr>Learning Ruby – Enumerable: each</vt:lpstr>
      <vt:lpstr>Learning Ruby – Enumerable; filters</vt:lpstr>
      <vt:lpstr>Learning Ruby – Enumerable; map</vt:lpstr>
      <vt:lpstr>The World Wide Web  and how it works.</vt:lpstr>
      <vt:lpstr>The Web – The basics</vt:lpstr>
      <vt:lpstr>The Web – HTML tags</vt:lpstr>
      <vt:lpstr>The Web – Google’s HTML</vt:lpstr>
      <vt:lpstr>The Web – HTML &amp; CSS</vt:lpstr>
      <vt:lpstr>Choose a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revision>1</cp:revision>
  <dcterms:created xsi:type="dcterms:W3CDTF">2016-11-17T19:01:31Z</dcterms:created>
  <dcterms:modified xsi:type="dcterms:W3CDTF">2022-05-27T16:25:51Z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0x010100C952FCAA67ED3941AAB86C9E82812121</vt:lpwstr>
  </property>
</Properties>
</file>