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7"/>
  </p:notesMasterIdLst>
  <p:sldIdLst>
    <p:sldId id="260" r:id="rId2"/>
    <p:sldId id="261" r:id="rId3"/>
    <p:sldId id="262" r:id="rId4"/>
    <p:sldId id="263" r:id="rId5"/>
    <p:sldId id="264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9" autoAdjust="0"/>
    <p:restoredTop sz="94660"/>
  </p:normalViewPr>
  <p:slideViewPr>
    <p:cSldViewPr snapToGrid="0">
      <p:cViewPr varScale="1">
        <p:scale>
          <a:sx n="145" d="100"/>
          <a:sy n="145" d="100"/>
        </p:scale>
        <p:origin x="7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C76C14-A425-44EE-B87F-D5E4F1A884A0}" type="datetimeFigureOut">
              <a:rPr lang="es-PE" smtClean="0"/>
              <a:t>3/11/2024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7B32C7-B558-4D6B-B067-201F19D4B10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50793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/>
              <a:t>Hola buen </a:t>
            </a:r>
            <a:r>
              <a:rPr lang="es-PE" dirty="0" err="1"/>
              <a:t>dia</a:t>
            </a:r>
            <a:r>
              <a:rPr lang="es-PE" dirty="0"/>
              <a:t> con todos. El </a:t>
            </a:r>
            <a:r>
              <a:rPr lang="es-PE" dirty="0" err="1"/>
              <a:t>dia</a:t>
            </a:r>
            <a:r>
              <a:rPr lang="es-PE" dirty="0"/>
              <a:t> de hoy iniciaremos un curso sobre la herramienta de </a:t>
            </a:r>
            <a:r>
              <a:rPr lang="es-PE" dirty="0" err="1"/>
              <a:t>dynamo</a:t>
            </a:r>
            <a:r>
              <a:rPr lang="es-PE" dirty="0"/>
              <a:t> para Revit. </a:t>
            </a:r>
            <a:r>
              <a:rPr lang="es-PE" dirty="0" err="1"/>
              <a:t>Empezemos</a:t>
            </a:r>
            <a:r>
              <a:rPr lang="es-PE" dirty="0"/>
              <a:t> con esta frase: “</a:t>
            </a:r>
            <a:r>
              <a:rPr lang="es-PE" dirty="0" err="1"/>
              <a:t>Tra</a:t>
            </a:r>
            <a:r>
              <a:rPr lang="es-PE" dirty="0"/>
              <a:t>”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7B32C7-B558-4D6B-B067-201F19D4B100}" type="slidenum">
              <a:rPr lang="es-PE" smtClean="0"/>
              <a:t>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54116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B219E18-DB71-4D51-81FE-F1B8B0BEEF96}" type="datetimeFigureOut">
              <a:rPr lang="es-PE" smtClean="0"/>
              <a:t>3/11/2024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4648573-F963-4D8E-B8F5-47FEDDBD996E}" type="slidenum">
              <a:rPr lang="es-PE" smtClean="0"/>
              <a:t>‹Nº›</a:t>
            </a:fld>
            <a:endParaRPr lang="es-PE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7677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19E18-DB71-4D51-81FE-F1B8B0BEEF96}" type="datetimeFigureOut">
              <a:rPr lang="es-PE" smtClean="0"/>
              <a:t>3/11/2024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48573-F963-4D8E-B8F5-47FEDDBD996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54024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19E18-DB71-4D51-81FE-F1B8B0BEEF96}" type="datetimeFigureOut">
              <a:rPr lang="es-PE" smtClean="0"/>
              <a:t>3/11/2024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48573-F963-4D8E-B8F5-47FEDDBD996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32521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19E18-DB71-4D51-81FE-F1B8B0BEEF96}" type="datetimeFigureOut">
              <a:rPr lang="es-PE" smtClean="0"/>
              <a:t>3/11/2024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48573-F963-4D8E-B8F5-47FEDDBD996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16057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19E18-DB71-4D51-81FE-F1B8B0BEEF96}" type="datetimeFigureOut">
              <a:rPr lang="es-PE" smtClean="0"/>
              <a:t>3/11/2024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48573-F963-4D8E-B8F5-47FEDDBD996E}" type="slidenum">
              <a:rPr lang="es-PE" smtClean="0"/>
              <a:t>‹Nº›</a:t>
            </a:fld>
            <a:endParaRPr lang="es-PE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954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19E18-DB71-4D51-81FE-F1B8B0BEEF96}" type="datetimeFigureOut">
              <a:rPr lang="es-PE" smtClean="0"/>
              <a:t>3/11/2024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48573-F963-4D8E-B8F5-47FEDDBD996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62290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19E18-DB71-4D51-81FE-F1B8B0BEEF96}" type="datetimeFigureOut">
              <a:rPr lang="es-PE" smtClean="0"/>
              <a:t>3/11/2024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48573-F963-4D8E-B8F5-47FEDDBD996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36828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19E18-DB71-4D51-81FE-F1B8B0BEEF96}" type="datetimeFigureOut">
              <a:rPr lang="es-PE" smtClean="0"/>
              <a:t>3/11/2024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48573-F963-4D8E-B8F5-47FEDDBD996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71735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19E18-DB71-4D51-81FE-F1B8B0BEEF96}" type="datetimeFigureOut">
              <a:rPr lang="es-PE" smtClean="0"/>
              <a:t>3/11/2024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48573-F963-4D8E-B8F5-47FEDDBD996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12589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19E18-DB71-4D51-81FE-F1B8B0BEEF96}" type="datetimeFigureOut">
              <a:rPr lang="es-PE" smtClean="0"/>
              <a:t>3/11/2024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48573-F963-4D8E-B8F5-47FEDDBD996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63086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19E18-DB71-4D51-81FE-F1B8B0BEEF96}" type="datetimeFigureOut">
              <a:rPr lang="es-PE" smtClean="0"/>
              <a:t>3/11/2024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48573-F963-4D8E-B8F5-47FEDDBD996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50002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6B219E18-DB71-4D51-81FE-F1B8B0BEEF96}" type="datetimeFigureOut">
              <a:rPr lang="es-PE" smtClean="0"/>
              <a:t>3/11/2024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D4648573-F963-4D8E-B8F5-47FEDDBD996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28409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044AD015-1AE7-EE4C-C018-ABFF44573203}"/>
              </a:ext>
            </a:extLst>
          </p:cNvPr>
          <p:cNvSpPr/>
          <p:nvPr/>
        </p:nvSpPr>
        <p:spPr>
          <a:xfrm>
            <a:off x="530094" y="2185233"/>
            <a:ext cx="11083969" cy="2724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400" dirty="0">
                <a:solidFill>
                  <a:schemeClr val="tx1"/>
                </a:solidFill>
              </a:rPr>
              <a:t>TIPOLOGIA Y ESTADOS DE NODOS </a:t>
            </a:r>
            <a:endParaRPr lang="es-PE" sz="2400" dirty="0">
              <a:solidFill>
                <a:schemeClr val="tx1"/>
              </a:solidFill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71B6CFD5-81AA-1C22-A9E8-DA65D97630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3099" y="5074159"/>
            <a:ext cx="1833672" cy="1833672"/>
          </a:xfrm>
          <a:prstGeom prst="rect">
            <a:avLst/>
          </a:prstGeom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CF9C5EE6-9CE2-1145-2374-1A7887027EFF}"/>
              </a:ext>
            </a:extLst>
          </p:cNvPr>
          <p:cNvSpPr/>
          <p:nvPr/>
        </p:nvSpPr>
        <p:spPr>
          <a:xfrm>
            <a:off x="10414453" y="6108773"/>
            <a:ext cx="141096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800" dirty="0">
                <a:ln w="0"/>
                <a:solidFill>
                  <a:schemeClr val="tx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OM BIM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16C18858-E1FD-4647-6B1D-E3E7333E61BC}"/>
              </a:ext>
            </a:extLst>
          </p:cNvPr>
          <p:cNvSpPr/>
          <p:nvPr/>
        </p:nvSpPr>
        <p:spPr>
          <a:xfrm>
            <a:off x="530094" y="2185233"/>
            <a:ext cx="4738062" cy="10604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4000" b="1" dirty="0">
                <a:solidFill>
                  <a:schemeClr val="tx1"/>
                </a:solidFill>
              </a:rPr>
              <a:t>DYNAMO</a:t>
            </a:r>
            <a:endParaRPr lang="es-PE" sz="4000" b="1" dirty="0">
              <a:solidFill>
                <a:schemeClr val="tx1"/>
              </a:solidFill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B04C8816-2DE3-D682-FE7A-B837790D78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43506" y="3719522"/>
            <a:ext cx="8257143" cy="1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879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F05E02B-0B60-97FA-D4EE-9715CA0F0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340" y="427838"/>
            <a:ext cx="9005979" cy="585551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2130838-AC98-9C14-84D3-21BAD76FD4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5757" y="5022945"/>
            <a:ext cx="1835055" cy="183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537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598DCA-0F43-C25A-6483-BB641DD40E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3F9E7D88-A803-F494-D6B1-7F4A7A81D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5757" y="5022945"/>
            <a:ext cx="1835055" cy="1835055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215D367E-B334-FC8B-36AD-F9C0E4BE7C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928" y="465589"/>
            <a:ext cx="9396545" cy="6094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329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D6A8C4-071A-13C9-1CEC-BEEB9F1FF3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CA738245-FB12-7788-2143-28B3B0531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5757" y="5022945"/>
            <a:ext cx="1835055" cy="183505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F2849392-7EB2-918E-D22D-A970EA7953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292" y="327172"/>
            <a:ext cx="4903411" cy="5272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36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1C9373-1091-517E-1161-485B0FB1C7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964A11F5-02A8-15EE-812C-4E1B43392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5757" y="5022945"/>
            <a:ext cx="1835055" cy="183505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5F67834-7AF0-3776-5ECD-B2F7FB41FF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4192" y="499065"/>
            <a:ext cx="7943615" cy="5521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04052"/>
      </p:ext>
    </p:extLst>
  </p:cSld>
  <p:clrMapOvr>
    <a:masterClrMapping/>
  </p:clrMapOvr>
</p:sld>
</file>

<file path=ppt/theme/theme1.xml><?xml version="1.0" encoding="utf-8"?>
<a:theme xmlns:a="http://schemas.openxmlformats.org/drawingml/2006/main" name="Base">
  <a:themeElements>
    <a:clrScheme name="Escala de grise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Base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e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TM03457444[[fn=Base]]</Template>
  <TotalTime>73</TotalTime>
  <Words>38</Words>
  <Application>Microsoft Office PowerPoint</Application>
  <PresentationFormat>Panorámica</PresentationFormat>
  <Paragraphs>5</Paragraphs>
  <Slides>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Calibri</vt:lpstr>
      <vt:lpstr>Corbel</vt:lpstr>
      <vt:lpstr>Base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Oscar Williams Mendoza Ballena</dc:creator>
  <cp:lastModifiedBy>Oscar Williams Mendoza Ballena</cp:lastModifiedBy>
  <cp:revision>2</cp:revision>
  <dcterms:created xsi:type="dcterms:W3CDTF">2024-10-03T12:17:27Z</dcterms:created>
  <dcterms:modified xsi:type="dcterms:W3CDTF">2024-11-03T23:41:52Z</dcterms:modified>
</cp:coreProperties>
</file>