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5" r:id="rId2"/>
    <p:sldId id="336" r:id="rId3"/>
    <p:sldId id="359" r:id="rId4"/>
    <p:sldId id="360" r:id="rId5"/>
    <p:sldId id="361" r:id="rId6"/>
    <p:sldId id="346" r:id="rId7"/>
    <p:sldId id="362" r:id="rId8"/>
    <p:sldId id="370" r:id="rId9"/>
    <p:sldId id="366" r:id="rId10"/>
    <p:sldId id="364" r:id="rId11"/>
    <p:sldId id="334" r:id="rId12"/>
    <p:sldId id="367" r:id="rId13"/>
    <p:sldId id="368" r:id="rId14"/>
    <p:sldId id="365" r:id="rId15"/>
    <p:sldId id="371" r:id="rId16"/>
    <p:sldId id="349" r:id="rId17"/>
    <p:sldId id="376" r:id="rId18"/>
    <p:sldId id="377" r:id="rId19"/>
    <p:sldId id="378" r:id="rId20"/>
    <p:sldId id="379" r:id="rId21"/>
    <p:sldId id="350" r:id="rId22"/>
    <p:sldId id="372" r:id="rId23"/>
    <p:sldId id="373" r:id="rId24"/>
    <p:sldId id="375" r:id="rId25"/>
    <p:sldId id="380" r:id="rId26"/>
    <p:sldId id="374" r:id="rId27"/>
    <p:sldId id="352" r:id="rId28"/>
    <p:sldId id="353" r:id="rId29"/>
    <p:sldId id="314" r:id="rId30"/>
    <p:sldId id="333" r:id="rId31"/>
    <p:sldId id="335" r:id="rId32"/>
  </p:sldIdLst>
  <p:sldSz cx="12188825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432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1/31/2019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1/31/2019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1/31/2019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1/31/2019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1/31/2019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1/31/2019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1/31/2019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1/31/2019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1/31/2019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1/31/2019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1/31/2019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1/31/2019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gallery.com/packages/OSBuild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066800"/>
            <a:ext cx="8229600" cy="3657600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Simple Offline </a:t>
            </a:r>
            <a:r>
              <a:rPr lang="en-US" sz="6700" dirty="0">
                <a:latin typeface="Calibri" panose="020F0502020204030204" pitchFamily="34" charset="0"/>
                <a:cs typeface="Calibri" panose="020F0502020204030204" pitchFamily="34" charset="0"/>
              </a:rPr>
              <a:t>Servicing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6700" dirty="0" smtClean="0">
                <a:latin typeface="Calibri" panose="020F0502020204030204" pitchFamily="34" charset="0"/>
                <a:cs typeface="Calibri" panose="020F0502020204030204" pitchFamily="34" charset="0"/>
              </a:rPr>
              <a:t>Windows 10</a:t>
            </a:r>
            <a:r>
              <a:rPr lang="en-US" sz="49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9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Server 2019</a:t>
            </a:r>
            <a:r>
              <a:rPr lang="en-US" sz="49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9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Server 2016</a:t>
            </a:r>
            <a:r>
              <a:rPr lang="en-US" sz="60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60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Windows 7</a:t>
            </a:r>
            <a:r>
              <a:rPr lang="en-US" sz="18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Server 2012 R2</a:t>
            </a:r>
            <a:endParaRPr lang="en-US" sz="22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5214" y="4724400"/>
            <a:ext cx="5257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https://www.osdeploy.com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@SeguraOSD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Import-</a:t>
            </a:r>
            <a:r>
              <a:rPr lang="en-US" dirty="0" err="1" smtClean="0"/>
              <a:t>OSMedia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10 Minutes (with 30 seconds of work)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524999" cy="1371600"/>
          </a:xfrm>
        </p:spPr>
        <p:txBody>
          <a:bodyPr/>
          <a:lstStyle/>
          <a:p>
            <a:r>
              <a:rPr lang="en-US" dirty="0" smtClean="0"/>
              <a:t>Import-</a:t>
            </a:r>
            <a:r>
              <a:rPr lang="en-US" dirty="0" err="1" smtClean="0"/>
              <a:t>OSMedia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Command Line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Import-</a:t>
            </a:r>
            <a:r>
              <a:rPr lang="en-US" dirty="0" err="1" smtClean="0">
                <a:solidFill>
                  <a:schemeClr val="tx2"/>
                </a:solidFill>
              </a:rPr>
              <a:t>OSMedia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4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Import-</a:t>
            </a:r>
            <a:r>
              <a:rPr lang="en-US" dirty="0" err="1" smtClean="0"/>
              <a:t>OSMedia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Extracts </a:t>
            </a:r>
            <a:r>
              <a:rPr lang="en-US" dirty="0" smtClean="0">
                <a:solidFill>
                  <a:srgbClr val="00B0F0"/>
                </a:solidFill>
              </a:rPr>
              <a:t>and Imports a </a:t>
            </a:r>
            <a:r>
              <a:rPr lang="en-US" dirty="0">
                <a:solidFill>
                  <a:srgbClr val="00B0F0"/>
                </a:solidFill>
              </a:rPr>
              <a:t>single Windows Image index into </a:t>
            </a:r>
            <a:r>
              <a:rPr lang="en-US" dirty="0" err="1" smtClean="0">
                <a:solidFill>
                  <a:srgbClr val="00B0F0"/>
                </a:solidFill>
              </a:rPr>
              <a:t>OSMedia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Extracts all WinPE WIMs</a:t>
            </a:r>
          </a:p>
          <a:p>
            <a:r>
              <a:rPr lang="en-US" dirty="0">
                <a:solidFill>
                  <a:srgbClr val="00B0F0"/>
                </a:solidFill>
              </a:rPr>
              <a:t>Generates a full inventory of the Operating </a:t>
            </a:r>
            <a:r>
              <a:rPr lang="en-US" dirty="0" smtClean="0">
                <a:solidFill>
                  <a:srgbClr val="00B0F0"/>
                </a:solidFill>
              </a:rPr>
              <a:t>System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Full Windows Image Information including UBR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Appx Provisioned Packages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Windows Packages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Windows Capabilities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Windows Optional Features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Windows Update Packages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4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we update this </a:t>
            </a:r>
            <a:r>
              <a:rPr lang="en-US" dirty="0" err="1" smtClean="0"/>
              <a:t>OSMedia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Apply Dynamic Setup Update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Apply </a:t>
            </a:r>
            <a:r>
              <a:rPr lang="en-US" dirty="0">
                <a:solidFill>
                  <a:srgbClr val="00B0F0"/>
                </a:solidFill>
              </a:rPr>
              <a:t>SSU and LCU to WinPE, WinRE, and </a:t>
            </a:r>
            <a:r>
              <a:rPr lang="en-US" dirty="0" err="1">
                <a:solidFill>
                  <a:srgbClr val="00B0F0"/>
                </a:solidFill>
              </a:rPr>
              <a:t>WinSE</a:t>
            </a:r>
            <a:r>
              <a:rPr lang="en-US" dirty="0">
                <a:solidFill>
                  <a:srgbClr val="00B0F0"/>
                </a:solidFill>
              </a:rPr>
              <a:t> (Windows Setup)</a:t>
            </a:r>
          </a:p>
          <a:p>
            <a:r>
              <a:rPr lang="en-US" dirty="0">
                <a:solidFill>
                  <a:srgbClr val="00B0F0"/>
                </a:solidFill>
              </a:rPr>
              <a:t>Apply SSU (Servicing Stack Updates)</a:t>
            </a:r>
          </a:p>
          <a:p>
            <a:r>
              <a:rPr lang="en-US" dirty="0">
                <a:solidFill>
                  <a:srgbClr val="00B0F0"/>
                </a:solidFill>
              </a:rPr>
              <a:t>Apply LCU (Latest Cumulative Update)</a:t>
            </a:r>
          </a:p>
          <a:p>
            <a:r>
              <a:rPr lang="en-US" dirty="0">
                <a:solidFill>
                  <a:srgbClr val="00B0F0"/>
                </a:solidFill>
              </a:rPr>
              <a:t>Apply ASU (Adobe Security Update)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Apply Dynamic Component </a:t>
            </a:r>
            <a:r>
              <a:rPr lang="en-US" dirty="0" smtClean="0">
                <a:solidFill>
                  <a:srgbClr val="00B0F0"/>
                </a:solidFill>
              </a:rPr>
              <a:t>Updates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Update-</a:t>
            </a:r>
            <a:r>
              <a:rPr lang="en-US" dirty="0" err="1" smtClean="0"/>
              <a:t>OSMedia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60 Minutes (with 30 seconds of work)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524999" cy="1371600"/>
          </a:xfrm>
        </p:spPr>
        <p:txBody>
          <a:bodyPr/>
          <a:lstStyle/>
          <a:p>
            <a:r>
              <a:rPr lang="en-US" dirty="0" smtClean="0"/>
              <a:t>Update-</a:t>
            </a:r>
            <a:r>
              <a:rPr lang="en-US" dirty="0" err="1" smtClean="0"/>
              <a:t>OSMedia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Command Line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Update-</a:t>
            </a:r>
            <a:r>
              <a:rPr lang="en-US" dirty="0" err="1" smtClean="0">
                <a:solidFill>
                  <a:schemeClr val="tx2"/>
                </a:solidFill>
              </a:rPr>
              <a:t>OSMedia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–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DownloadUpdates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–Execute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2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OSBuilder</a:t>
            </a:r>
            <a:r>
              <a:rPr lang="en-US" dirty="0" smtClean="0"/>
              <a:t> Update Cycle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15385" y="1905000"/>
            <a:ext cx="1937166" cy="8126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</a:t>
            </a:r>
          </a:p>
          <a:p>
            <a:pPr algn="ctr"/>
            <a:r>
              <a:rPr lang="en-US" dirty="0" smtClean="0"/>
              <a:t>OS Media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5385" y="3128312"/>
            <a:ext cx="1937166" cy="804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</a:p>
          <a:p>
            <a:pPr algn="ctr"/>
            <a:r>
              <a:rPr lang="en-US" dirty="0" smtClean="0"/>
              <a:t>OS Media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734749" y="3117051"/>
            <a:ext cx="1937166" cy="804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Customized</a:t>
            </a:r>
          </a:p>
          <a:p>
            <a:pPr algn="ctr"/>
            <a:r>
              <a:rPr lang="en-US" dirty="0" smtClean="0"/>
              <a:t>OS Build</a:t>
            </a:r>
            <a:endParaRPr lang="en-US" dirty="0"/>
          </a:p>
        </p:txBody>
      </p:sp>
      <p:sp>
        <p:nvSpPr>
          <p:cNvPr id="7" name="Striped Right Arrow 6"/>
          <p:cNvSpPr/>
          <p:nvPr/>
        </p:nvSpPr>
        <p:spPr>
          <a:xfrm>
            <a:off x="1420915" y="3291278"/>
            <a:ext cx="2985794" cy="5671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New Updates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121282" y="2728876"/>
            <a:ext cx="525372" cy="38817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06709" y="4328715"/>
            <a:ext cx="1937166" cy="804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</a:p>
          <a:p>
            <a:pPr algn="ctr"/>
            <a:r>
              <a:rPr lang="en-US" dirty="0" smtClean="0"/>
              <a:t>OS Media</a:t>
            </a:r>
            <a:endParaRPr lang="en-US" dirty="0"/>
          </a:p>
        </p:txBody>
      </p:sp>
      <p:sp>
        <p:nvSpPr>
          <p:cNvPr id="10" name="Striped Right Arrow 9"/>
          <p:cNvSpPr/>
          <p:nvPr/>
        </p:nvSpPr>
        <p:spPr>
          <a:xfrm>
            <a:off x="1420915" y="4447324"/>
            <a:ext cx="2985794" cy="5671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New Updates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121282" y="3955158"/>
            <a:ext cx="525372" cy="388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6375588" y="3246921"/>
            <a:ext cx="2336124" cy="567106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 OS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759558" y="4328715"/>
            <a:ext cx="1937166" cy="804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Customized</a:t>
            </a:r>
          </a:p>
          <a:p>
            <a:pPr algn="ctr"/>
            <a:r>
              <a:rPr lang="en-US" dirty="0" smtClean="0"/>
              <a:t>OS Build</a:t>
            </a:r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>
            <a:off x="6375588" y="4447324"/>
            <a:ext cx="2336124" cy="567106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 OS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92717" y="5513684"/>
            <a:ext cx="1937166" cy="804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</a:p>
          <a:p>
            <a:pPr algn="ctr"/>
            <a:r>
              <a:rPr lang="en-US" dirty="0" smtClean="0"/>
              <a:t>OS Media</a:t>
            </a:r>
            <a:endParaRPr lang="en-US" dirty="0"/>
          </a:p>
        </p:txBody>
      </p:sp>
      <p:sp>
        <p:nvSpPr>
          <p:cNvPr id="16" name="Striped Right Arrow 15"/>
          <p:cNvSpPr/>
          <p:nvPr/>
        </p:nvSpPr>
        <p:spPr>
          <a:xfrm>
            <a:off x="1406923" y="5632293"/>
            <a:ext cx="2985794" cy="567106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New Updates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5107290" y="5140127"/>
            <a:ext cx="525372" cy="388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745566" y="5513684"/>
            <a:ext cx="1937166" cy="804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Customized</a:t>
            </a:r>
          </a:p>
          <a:p>
            <a:pPr algn="ctr"/>
            <a:r>
              <a:rPr lang="en-US" dirty="0" smtClean="0"/>
              <a:t>OS Build</a:t>
            </a:r>
            <a:endParaRPr lang="en-US" dirty="0"/>
          </a:p>
        </p:txBody>
      </p:sp>
      <p:sp>
        <p:nvSpPr>
          <p:cNvPr id="19" name="Striped Right Arrow 18"/>
          <p:cNvSpPr/>
          <p:nvPr/>
        </p:nvSpPr>
        <p:spPr>
          <a:xfrm>
            <a:off x="6361596" y="5632293"/>
            <a:ext cx="2336124" cy="567106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Customize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OS?</a:t>
            </a:r>
            <a:endParaRPr lang="en-US" dirty="0"/>
          </a:p>
        </p:txBody>
      </p:sp>
      <p:pic>
        <p:nvPicPr>
          <p:cNvPr id="1028" name="Picture 4" descr="https://i.kym-cdn.com/photos/images/original/000/173/576/Wat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1981200"/>
            <a:ext cx="57531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9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OSBuild</a:t>
            </a:r>
            <a:r>
              <a:rPr lang="en-US" dirty="0" smtClean="0"/>
              <a:t> can … mess with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Enable </a:t>
            </a:r>
            <a:r>
              <a:rPr lang="en-US" dirty="0" err="1" smtClean="0">
                <a:solidFill>
                  <a:srgbClr val="00B0F0"/>
                </a:solidFill>
              </a:rPr>
              <a:t>NetFX</a:t>
            </a:r>
            <a:r>
              <a:rPr lang="en-US" dirty="0" smtClean="0">
                <a:solidFill>
                  <a:srgbClr val="00B0F0"/>
                </a:solidFill>
              </a:rPr>
              <a:t> 3.5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Remove Appx Provisioned Packages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Enable Windows Optional Features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Disable Windows Optional Features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Add Windows Capabilities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Remove Windows Capabilities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Add Windows Packages</a:t>
            </a:r>
          </a:p>
          <a:p>
            <a:r>
              <a:rPr lang="en-US" dirty="0">
                <a:solidFill>
                  <a:srgbClr val="00B0F0"/>
                </a:solidFill>
              </a:rPr>
              <a:t>Remove Windows </a:t>
            </a:r>
            <a:r>
              <a:rPr lang="en-US" dirty="0" smtClean="0">
                <a:solidFill>
                  <a:srgbClr val="00B0F0"/>
                </a:solidFill>
              </a:rPr>
              <a:t>Packages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OSBuild</a:t>
            </a:r>
            <a:r>
              <a:rPr lang="en-US" dirty="0" smtClean="0"/>
              <a:t> can … win WinPE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 WinPE Drivers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Add WinPE Packages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Add WinPE </a:t>
            </a:r>
            <a:r>
              <a:rPr lang="en-US" dirty="0" err="1" smtClean="0">
                <a:solidFill>
                  <a:srgbClr val="00B0F0"/>
                </a:solidFill>
              </a:rPr>
              <a:t>DaRT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Customize WinPE using PowerShell Scripts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Customize WinPE using </a:t>
            </a:r>
            <a:r>
              <a:rPr lang="en-US" dirty="0" err="1" smtClean="0">
                <a:solidFill>
                  <a:srgbClr val="00B0F0"/>
                </a:solidFill>
              </a:rPr>
              <a:t>ExtraFiles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r>
              <a:rPr lang="en-US" dirty="0" smtClean="0"/>
              <a:t>About the Speaker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143001"/>
            <a:ext cx="9134391" cy="48768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20+ years Enterprise Experience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Expert in Enterprise OS Deployments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ConfigMgr</a:t>
            </a:r>
            <a:r>
              <a:rPr lang="en-US" dirty="0" smtClean="0">
                <a:solidFill>
                  <a:srgbClr val="00B0F0"/>
                </a:solidFill>
              </a:rPr>
              <a:t>, MDT, and Offline Deployments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Expert in Enterprise OS Customization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Custom Deployment Scripts and Group Policy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Presented at HASMUG, CTSMUG, DFWSMUG, and </a:t>
            </a:r>
            <a:r>
              <a:rPr lang="en-US" dirty="0" err="1" smtClean="0">
                <a:solidFill>
                  <a:srgbClr val="00B0F0"/>
                </a:solidFill>
              </a:rPr>
              <a:t>ExpertsLiveUS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strike="sngStrike" dirty="0" smtClean="0">
                <a:solidFill>
                  <a:srgbClr val="00B0F0"/>
                </a:solidFill>
              </a:rPr>
              <a:t>Presenting at MMSMOA 2019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Thrice Nominated for Microsoft MVP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OSBuild</a:t>
            </a:r>
            <a:r>
              <a:rPr lang="en-US" dirty="0" smtClean="0"/>
              <a:t> can … fine tune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 Windows Drivers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Add Start Layout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Use Windows Unattend.xml (not that cool)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Customize Windows using PowerShell Scripts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Modify the Registry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Add Features On Demand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3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OSBuild</a:t>
            </a:r>
            <a:r>
              <a:rPr lang="en-US" dirty="0" smtClean="0"/>
              <a:t> can … speak several languages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Add Language Packs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Add Language Interface Packs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Add Language Experience Packs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Add Language Features on Demand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Set default Languages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Set default Locale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4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New-</a:t>
            </a:r>
            <a:r>
              <a:rPr lang="en-US" dirty="0" err="1" smtClean="0"/>
              <a:t>OSBuildTask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2 Minutes (with 2 minutes of work)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8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New-</a:t>
            </a:r>
            <a:r>
              <a:rPr lang="en-US" dirty="0" err="1" smtClean="0"/>
              <a:t>OSBuild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20 Minutes (with 30 seconds of work)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Feature: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OSBuild</a:t>
            </a:r>
            <a:r>
              <a:rPr lang="en-US" dirty="0" smtClean="0"/>
              <a:t> Templates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5 Minutes (with 1 minute of work)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0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OSBuild</a:t>
            </a:r>
            <a:r>
              <a:rPr lang="en-US" dirty="0" smtClean="0"/>
              <a:t> Registry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5 Minutes (with 5 minutes of work)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3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New-</a:t>
            </a:r>
            <a:r>
              <a:rPr lang="en-US" dirty="0" err="1" smtClean="0"/>
              <a:t>OSBuild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2 Minutes (with 2 minutes of work)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OSBuilder Features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Full Logging of all actions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Automatic Download of Updates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Task Based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Create a Bootable ISO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Create a Bootable USB</a:t>
            </a:r>
          </a:p>
        </p:txBody>
      </p:sp>
    </p:spTree>
    <p:extLst>
      <p:ext uri="{BB962C8B-B14F-4D97-AF65-F5344CB8AC3E}">
        <p14:creationId xmlns:p14="http://schemas.microsoft.com/office/powerpoint/2010/main" val="25640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New-</a:t>
            </a:r>
            <a:r>
              <a:rPr lang="en-US" dirty="0" err="1" smtClean="0"/>
              <a:t>PEBuild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Create a Recovery Image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Create a WinPE Boot Image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Create an MDT Boot Image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 smtClean="0">
                <a:solidFill>
                  <a:srgbClr val="00B0F0"/>
                </a:solidFill>
              </a:rPr>
              <a:t>DaRT</a:t>
            </a:r>
            <a:r>
              <a:rPr lang="en-US" dirty="0" smtClean="0">
                <a:solidFill>
                  <a:srgbClr val="00B0F0"/>
                </a:solidFill>
              </a:rPr>
              <a:t> can be applied to all Boot Images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Drivers, Extra Files, Custom Scripts, ADK Packages . . . </a:t>
            </a:r>
          </a:p>
        </p:txBody>
      </p:sp>
    </p:spTree>
    <p:extLst>
      <p:ext uri="{BB962C8B-B14F-4D97-AF65-F5344CB8AC3E}">
        <p14:creationId xmlns:p14="http://schemas.microsoft.com/office/powerpoint/2010/main" val="411714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OSBuilder</a:t>
            </a:r>
            <a:r>
              <a:rPr lang="en-US" dirty="0" smtClean="0"/>
              <a:t> SASMUG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Offline Servicing?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Mount a WIM (OS or WinPE)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Do Something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Save the WIM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6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and 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https://www.osdeploy.com/osbuilder/overview</a:t>
            </a:r>
          </a:p>
        </p:txBody>
      </p:sp>
    </p:spTree>
    <p:extLst>
      <p:ext uri="{BB962C8B-B14F-4D97-AF65-F5344CB8AC3E}">
        <p14:creationId xmlns:p14="http://schemas.microsoft.com/office/powerpoint/2010/main" val="378808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SASMUG, Microsoft and the Sponsors!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https://www.osdeploy.com/osbuilder/overview</a:t>
            </a:r>
          </a:p>
        </p:txBody>
      </p:sp>
    </p:spTree>
    <p:extLst>
      <p:ext uri="{BB962C8B-B14F-4D97-AF65-F5344CB8AC3E}">
        <p14:creationId xmlns:p14="http://schemas.microsoft.com/office/powerpoint/2010/main" val="38422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Offline Servicing OS Update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Mount a WIM (OS or WinPE)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Apply Servicing Stack(s)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Apply Cumulative Update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Apply Adobe Security Update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Apply Dynamic Component Update(s)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Expand Dynamic Setup Update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Save the WIM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to Update my Deployment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MSDN and MVLS ISO’s are out of date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Applying Cumulative Updates during OS Deployment take a compounded amount of time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ConfigMgr</a:t>
            </a:r>
            <a:r>
              <a:rPr lang="en-US" dirty="0" smtClean="0">
                <a:solidFill>
                  <a:srgbClr val="00B0F0"/>
                </a:solidFill>
              </a:rPr>
              <a:t> does not perform Image Cleanup, this creating large WIMs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Dynamic Updates are needed to prevent Upgrade failure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0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MVLS Images are not Updated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221" y="1486143"/>
            <a:ext cx="6752381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Simple Solution?</a:t>
            </a:r>
            <a:endParaRPr lang="en-US" dirty="0"/>
          </a:p>
        </p:txBody>
      </p:sp>
      <p:pic>
        <p:nvPicPr>
          <p:cNvPr id="2054" name="Picture 6" descr="One Does Not Simply Meme | ONE DOES NOT SIMPLY UPDATE THE OS OFFLINE | image tagged in memes,one does not simply | made w/ Imgflip meme m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2057400"/>
            <a:ext cx="697673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24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524999" cy="1371600"/>
          </a:xfrm>
        </p:spPr>
        <p:txBody>
          <a:bodyPr/>
          <a:lstStyle/>
          <a:p>
            <a:r>
              <a:rPr lang="en-US" dirty="0" smtClean="0"/>
              <a:t>OSBuilder PowerShell Module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6019800"/>
            <a:ext cx="1021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</a:rPr>
              <a:t>www.osdeploy.com/osbuilder/installation 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Gallery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hlinkClick r:id="rId2"/>
              </a:rPr>
              <a:t>https</a:t>
            </a:r>
            <a:r>
              <a:rPr lang="en-US" dirty="0">
                <a:solidFill>
                  <a:srgbClr val="00B0F0"/>
                </a:solidFill>
                <a:hlinkClick r:id="rId2"/>
              </a:rPr>
              <a:t>://</a:t>
            </a:r>
            <a:r>
              <a:rPr lang="en-US" dirty="0" smtClean="0">
                <a:solidFill>
                  <a:srgbClr val="00B0F0"/>
                </a:solidFill>
                <a:hlinkClick r:id="rId2"/>
              </a:rPr>
              <a:t>www.powershellgallery.com/packages/OSBuilder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Install-Module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–Name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OSBuilder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–Scope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CurrentUser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Import-</a:t>
            </a:r>
            <a:r>
              <a:rPr lang="en-US" dirty="0" err="1" smtClean="0"/>
              <a:t>OSMedia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Extracts a single Windows Image index into </a:t>
            </a:r>
            <a:r>
              <a:rPr lang="en-US" dirty="0" err="1">
                <a:solidFill>
                  <a:srgbClr val="00B0F0"/>
                </a:solidFill>
              </a:rPr>
              <a:t>OSMedia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0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339</TotalTime>
  <Words>628</Words>
  <Application>Microsoft Office PowerPoint</Application>
  <PresentationFormat>Custom</PresentationFormat>
  <Paragraphs>143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Corbel</vt:lpstr>
      <vt:lpstr>Digital Blue Tunnel 16x9</vt:lpstr>
      <vt:lpstr>Simple Offline Servicing for Windows 10 and Server 2019 and Server 2016 and Windows 7 and Server 2012 R2</vt:lpstr>
      <vt:lpstr>About the Speaker</vt:lpstr>
      <vt:lpstr>What is Offline Servicing?</vt:lpstr>
      <vt:lpstr>What is Offline Servicing OS Update Process?</vt:lpstr>
      <vt:lpstr>Why do I need to Update my Deployment OS?</vt:lpstr>
      <vt:lpstr>MVLS Images are not Updated </vt:lpstr>
      <vt:lpstr>Is there a Simple Solution?</vt:lpstr>
      <vt:lpstr>OSBuilder PowerShell Module </vt:lpstr>
      <vt:lpstr>Import-OSMedia</vt:lpstr>
      <vt:lpstr>Import-OSMedia Demo</vt:lpstr>
      <vt:lpstr>Import-OSMedia </vt:lpstr>
      <vt:lpstr>Import-OSMedia</vt:lpstr>
      <vt:lpstr>So how do we update this OSMedia?</vt:lpstr>
      <vt:lpstr>Update-OSMedia Demo</vt:lpstr>
      <vt:lpstr>Update-OSMedia </vt:lpstr>
      <vt:lpstr>OSBuilder Update Cycle </vt:lpstr>
      <vt:lpstr>Customize OS?</vt:lpstr>
      <vt:lpstr>An OSBuild can … mess with Components</vt:lpstr>
      <vt:lpstr>An OSBuild can … win WinPE over</vt:lpstr>
      <vt:lpstr>An OSBuild can … fine tune the OS</vt:lpstr>
      <vt:lpstr>An OSBuild can … speak several languages</vt:lpstr>
      <vt:lpstr>New-OSBuildTask Demo</vt:lpstr>
      <vt:lpstr>New-OSBuild Demo</vt:lpstr>
      <vt:lpstr>New Feature:   OSBuild Templates Demo</vt:lpstr>
      <vt:lpstr>New Feature:  OSBuild Registry Demo</vt:lpstr>
      <vt:lpstr>New-OSBuild Demo</vt:lpstr>
      <vt:lpstr>Other OSBuilder Features </vt:lpstr>
      <vt:lpstr>New-PEBuild </vt:lpstr>
      <vt:lpstr>OSBuilder SASMUG Demo</vt:lpstr>
      <vt:lpstr>Q and A</vt:lpstr>
      <vt:lpstr>Thank You SASMUG, Microsoft and the Sponsors!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OSDeploy SASMUG</dc:title>
  <dc:creator>Segura, David R</dc:creator>
  <cp:lastModifiedBy>David Segura</cp:lastModifiedBy>
  <cp:revision>39</cp:revision>
  <dcterms:created xsi:type="dcterms:W3CDTF">2018-08-02T17:00:08Z</dcterms:created>
  <dcterms:modified xsi:type="dcterms:W3CDTF">2019-01-31T07:25:37Z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