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5" r:id="rId2"/>
    <p:sldId id="336" r:id="rId3"/>
    <p:sldId id="310" r:id="rId4"/>
    <p:sldId id="321" r:id="rId5"/>
    <p:sldId id="325" r:id="rId6"/>
    <p:sldId id="329" r:id="rId7"/>
    <p:sldId id="322" r:id="rId8"/>
    <p:sldId id="323" r:id="rId9"/>
    <p:sldId id="326" r:id="rId10"/>
    <p:sldId id="339" r:id="rId11"/>
    <p:sldId id="340" r:id="rId12"/>
    <p:sldId id="328" r:id="rId13"/>
    <p:sldId id="331" r:id="rId14"/>
    <p:sldId id="332" r:id="rId15"/>
    <p:sldId id="334" r:id="rId16"/>
    <p:sldId id="314" r:id="rId17"/>
    <p:sldId id="333" r:id="rId18"/>
    <p:sldId id="337" r:id="rId19"/>
    <p:sldId id="335" r:id="rId20"/>
    <p:sldId id="342" r:id="rId21"/>
    <p:sldId id="341" r:id="rId22"/>
    <p:sldId id="338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packages/OSBuild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10 Offline Servicing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1412" y="4724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@</a:t>
            </a:r>
            <a:r>
              <a:rPr lang="en-US" sz="2000" dirty="0" err="1" smtClean="0">
                <a:solidFill>
                  <a:srgbClr val="00B0F0"/>
                </a:solidFill>
              </a:rPr>
              <a:t>SeguraOSD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https://www.osdeploy.com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Sources directory?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27686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Sources directory?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absolutely need to update this</a:t>
            </a:r>
          </a:p>
          <a:p>
            <a:r>
              <a:rPr lang="en-US" dirty="0" smtClean="0"/>
              <a:t>Windows Setup will fail when booting from the ISO</a:t>
            </a:r>
          </a:p>
          <a:p>
            <a:r>
              <a:rPr lang="en-US" dirty="0" smtClean="0"/>
              <a:t>Windows Upgrades will fail Compatibility Assistant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219813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Upgrade Task Sequence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DeviceMap</a:t>
            </a:r>
            <a:r>
              <a:rPr lang="en-US" dirty="0"/>
              <a:t> and Device Inventory Failures in Win7 to Win10 1709 In-Place </a:t>
            </a:r>
            <a:r>
              <a:rPr lang="en-US" dirty="0" smtClean="0"/>
              <a:t>Upgrades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smtClean="0">
                <a:solidFill>
                  <a:srgbClr val="00B0F0"/>
                </a:solidFill>
              </a:rPr>
              <a:t>surferstylee13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http://blog.ctglobalservices.com/configuration-manager-sccm/mag/devicemap-and-device-inventory-failures-in-win7-to-win10-1709-in-place-upgrades/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Windows </a:t>
            </a:r>
            <a:r>
              <a:rPr lang="en-US" dirty="0"/>
              <a:t>10 1709 In-Place Upgrade Hangs on Making Sure You're Ready to </a:t>
            </a:r>
            <a:r>
              <a:rPr lang="en-US" dirty="0" smtClean="0"/>
              <a:t>Install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 smtClean="0">
                <a:solidFill>
                  <a:srgbClr val="00B0F0"/>
                </a:solidFill>
              </a:rPr>
              <a:t>AdamGrossTX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http://www.asquaredozen.com/2018/05/21/windows-10-1709-in-place-upgrade-hangs-on-making-sure-youre-ready-to-install/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r>
              <a:rPr lang="en-US" i="1" dirty="0" smtClean="0">
                <a:solidFill>
                  <a:srgbClr val="00B0F0"/>
                </a:solidFill>
              </a:rPr>
              <a:t>Both issues are caused by using outdated files in Sources!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146717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smtClean="0"/>
              <a:t>What is the complete process?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Boot.wim and </a:t>
            </a:r>
            <a:r>
              <a:rPr lang="en-US" dirty="0" err="1" smtClean="0"/>
              <a:t>WinRE.wim</a:t>
            </a:r>
            <a:r>
              <a:rPr lang="en-US" dirty="0" smtClean="0"/>
              <a:t> with SSU, CU, and Image Cleanup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Install.wim</a:t>
            </a:r>
            <a:r>
              <a:rPr lang="en-US" dirty="0" smtClean="0"/>
              <a:t> with SSU, CU, Adobe SU, and Image Cleanup</a:t>
            </a:r>
          </a:p>
          <a:p>
            <a:r>
              <a:rPr lang="en-US" dirty="0" smtClean="0"/>
              <a:t>Update Sources directory on OS Media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i="1" dirty="0" smtClean="0">
                <a:solidFill>
                  <a:srgbClr val="00B0F0"/>
                </a:solidFill>
              </a:rPr>
              <a:t>Can this be automated?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37802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PowerShell Module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1905000"/>
            <a:ext cx="7315200" cy="4114800"/>
          </a:xfrm>
        </p:spPr>
      </p:pic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https://www.osdeploy.com/osbuilder/overview</a:t>
            </a:r>
          </a:p>
        </p:txBody>
      </p:sp>
    </p:spTree>
    <p:extLst>
      <p:ext uri="{BB962C8B-B14F-4D97-AF65-F5344CB8AC3E}">
        <p14:creationId xmlns:p14="http://schemas.microsoft.com/office/powerpoint/2010/main" val="40278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PowerShell Module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www.osdeploy.com/osbuilder/installation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Gallery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www.powershellgallery.com/packages/OSBuilder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Install-Module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–Name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OSBuilder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–Scope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CurrentUser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https://www.osdeploy.com/osbuilder/how-to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OSConfig</a:t>
            </a:r>
            <a:r>
              <a:rPr lang="en-US" dirty="0" smtClean="0"/>
              <a:t> scripts to fully customize Windows 10 during a Task Sequence</a:t>
            </a:r>
            <a:endParaRPr lang="en-US" dirty="0"/>
          </a:p>
          <a:p>
            <a:r>
              <a:rPr lang="en-US" dirty="0" err="1" smtClean="0"/>
              <a:t>PEBuilder</a:t>
            </a:r>
            <a:r>
              <a:rPr lang="en-US" dirty="0" smtClean="0"/>
              <a:t> to create a custom WinPE Tools Boot Image</a:t>
            </a:r>
          </a:p>
          <a:p>
            <a:r>
              <a:rPr lang="en-US" dirty="0" err="1" smtClean="0"/>
              <a:t>OSDeploy</a:t>
            </a:r>
            <a:r>
              <a:rPr lang="en-US" dirty="0" smtClean="0"/>
              <a:t> Windows Setup Customization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Shaun and CTSMUG!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20+ years in Enterprise OS Deployment</a:t>
            </a:r>
            <a:endParaRPr lang="en-US" dirty="0"/>
          </a:p>
          <a:p>
            <a:r>
              <a:rPr lang="en-US" dirty="0" smtClean="0"/>
              <a:t>Expert in Enterprise OS Deployments</a:t>
            </a:r>
          </a:p>
          <a:p>
            <a:pPr lvl="1"/>
            <a:r>
              <a:rPr lang="en-US" dirty="0" err="1" smtClean="0"/>
              <a:t>ConfigMgr</a:t>
            </a:r>
            <a:r>
              <a:rPr lang="en-US" dirty="0" smtClean="0"/>
              <a:t>, MDT, and Offline Deployments</a:t>
            </a:r>
          </a:p>
          <a:p>
            <a:r>
              <a:rPr lang="en-US" dirty="0" smtClean="0"/>
              <a:t>Expert in Enterprise OS Customization</a:t>
            </a:r>
          </a:p>
          <a:p>
            <a:pPr lvl="1"/>
            <a:r>
              <a:rPr lang="en-US" dirty="0" smtClean="0"/>
              <a:t>Custom Deployment Scripts and Group Policy</a:t>
            </a:r>
            <a:endParaRPr lang="en-US" dirty="0"/>
          </a:p>
          <a:p>
            <a:r>
              <a:rPr lang="en-US" dirty="0" smtClean="0"/>
              <a:t>PowerShell and VBS geek</a:t>
            </a:r>
          </a:p>
          <a:p>
            <a:r>
              <a:rPr lang="en-US" strike="sngStrike" dirty="0" smtClean="0"/>
              <a:t>Studied at Harvard and Oxford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Shaun and CTSMUG!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Shaun and CTSMUG!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0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PEBuilder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1905000"/>
            <a:ext cx="7315200" cy="4114800"/>
          </a:xfrm>
        </p:spPr>
      </p:pic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Offline Servicing?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Offline Servicing?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 a WIM</a:t>
            </a:r>
            <a:endParaRPr lang="en-US" dirty="0"/>
          </a:p>
          <a:p>
            <a:r>
              <a:rPr lang="en-US" dirty="0" smtClean="0"/>
              <a:t>Install Servicing Stack Updates</a:t>
            </a:r>
          </a:p>
          <a:p>
            <a:r>
              <a:rPr lang="en-US" dirty="0" smtClean="0"/>
              <a:t>Install Cumulative Updates</a:t>
            </a:r>
            <a:endParaRPr lang="en-US" dirty="0"/>
          </a:p>
          <a:p>
            <a:r>
              <a:rPr lang="en-US" dirty="0" smtClean="0"/>
              <a:t>Inject Files</a:t>
            </a:r>
          </a:p>
          <a:p>
            <a:r>
              <a:rPr lang="en-US" dirty="0" smtClean="0"/>
              <a:t>Save WIM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107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RTM Images are not updated regularly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  <p:pic>
        <p:nvPicPr>
          <p:cNvPr id="5122" name="Picture 2" descr="https://blobscdn.gitbook.com/v0/b/gitbook-28427.appspot.com/o/assets%2F-LDKRxGiKLYjW1gana2O%2F-LIK42GVjHYdfqf-Z6FX%2F-LIK4Ahtyf52LjYR34AO%2F2018-07-19_0-02-31.jpg?generation=1532583276480433&amp;alt=m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905000"/>
            <a:ext cx="6302436" cy="38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smtClean="0"/>
              <a:t>What is the typical Offline Servicing process?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 the </a:t>
            </a:r>
            <a:r>
              <a:rPr lang="en-US" dirty="0" err="1" smtClean="0"/>
              <a:t>install.wim</a:t>
            </a:r>
            <a:endParaRPr lang="en-US" dirty="0" smtClean="0"/>
          </a:p>
          <a:p>
            <a:r>
              <a:rPr lang="en-US" dirty="0" smtClean="0"/>
              <a:t>Apply the latest Cumulative Update</a:t>
            </a:r>
          </a:p>
          <a:p>
            <a:r>
              <a:rPr lang="en-US" dirty="0" smtClean="0"/>
              <a:t>Save the </a:t>
            </a:r>
            <a:r>
              <a:rPr lang="en-US" dirty="0" err="1" smtClean="0"/>
              <a:t>install.wim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>
                <a:solidFill>
                  <a:srgbClr val="00B0F0"/>
                </a:solidFill>
              </a:rPr>
              <a:t>This fails because the Cumulative Update did not really install due to not installing the Servicing Stack first!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https://www.osdeploy.com/osbuilder/knowledge/offline-servicing</a:t>
            </a:r>
          </a:p>
        </p:txBody>
      </p:sp>
    </p:spTree>
    <p:extLst>
      <p:ext uri="{BB962C8B-B14F-4D97-AF65-F5344CB8AC3E}">
        <p14:creationId xmlns:p14="http://schemas.microsoft.com/office/powerpoint/2010/main" val="18105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Servicing Stacks?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Servicing Stacks?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Servicing Stack tells Windows how to process a Windows Update Package (Cumulative Update)</a:t>
            </a:r>
          </a:p>
          <a:p>
            <a:r>
              <a:rPr lang="en-US" dirty="0" smtClean="0"/>
              <a:t>Required for some Cumulative Updates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https://www.osdeploy.com/osbuilder/knowledge/servicing-stacks</a:t>
            </a:r>
          </a:p>
        </p:txBody>
      </p:sp>
    </p:spTree>
    <p:extLst>
      <p:ext uri="{BB962C8B-B14F-4D97-AF65-F5344CB8AC3E}">
        <p14:creationId xmlns:p14="http://schemas.microsoft.com/office/powerpoint/2010/main" val="4106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 will not apply without the SSU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https://www.osdeploy.com/osbuilder/knowledge/servicing-stacks</a:t>
            </a:r>
          </a:p>
        </p:txBody>
      </p:sp>
      <p:pic>
        <p:nvPicPr>
          <p:cNvPr id="7170" name="Picture 2" descr="https://blobscdn.gitbook.com/v0/b/gitbook-28427.appspot.com/o/assets%2F-LDKRxGiKLYjW1gana2O%2F-LIK42GVjHYdfqf-Z6FX%2F-LIK4B9Zfedgv5-NDnS4%2F2018-06-26_23-55-29b.png?generation=1532583267283050&amp;alt=m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438400"/>
            <a:ext cx="6619048" cy="2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2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99</TotalTime>
  <Words>418</Words>
  <Application>Microsoft Office PowerPoint</Application>
  <PresentationFormat>Custom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Digital Blue Tunnel 16x9</vt:lpstr>
      <vt:lpstr>Windows 10 Offline Servicing</vt:lpstr>
      <vt:lpstr>About the Speaker</vt:lpstr>
      <vt:lpstr>What is Offline Servicing?</vt:lpstr>
      <vt:lpstr>What is Offline Servicing?</vt:lpstr>
      <vt:lpstr>RTM Images are not updated regularly</vt:lpstr>
      <vt:lpstr>What is the typical Offline Servicing process?</vt:lpstr>
      <vt:lpstr>What are Servicing Stacks?</vt:lpstr>
      <vt:lpstr>What are Servicing Stacks?</vt:lpstr>
      <vt:lpstr>CU will not apply without the SSU</vt:lpstr>
      <vt:lpstr>What about the Sources directory?</vt:lpstr>
      <vt:lpstr>What about the Sources directory?</vt:lpstr>
      <vt:lpstr>Windows 10 Upgrade Task Sequence Issues</vt:lpstr>
      <vt:lpstr>What is the complete process?</vt:lpstr>
      <vt:lpstr>OSBuilder PowerShell Module</vt:lpstr>
      <vt:lpstr>OSBuilder PowerShell Module</vt:lpstr>
      <vt:lpstr>OSBuilder Demo</vt:lpstr>
      <vt:lpstr>Q and A</vt:lpstr>
      <vt:lpstr>Future Plans</vt:lpstr>
      <vt:lpstr>Thank You Shaun and CTSMUG!</vt:lpstr>
      <vt:lpstr>Thank You Shaun and CTSMUG!</vt:lpstr>
      <vt:lpstr>Thank You Shaun and CTSMUG!</vt:lpstr>
      <vt:lpstr>PEBuilder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Offline Servicing</dc:title>
  <dc:creator>Segura, David R</dc:creator>
  <cp:lastModifiedBy>OSDeploy</cp:lastModifiedBy>
  <cp:revision>14</cp:revision>
  <dcterms:created xsi:type="dcterms:W3CDTF">2018-08-02T17:00:08Z</dcterms:created>
  <dcterms:modified xsi:type="dcterms:W3CDTF">2018-08-03T14:57:30Z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