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36" r:id="rId3"/>
    <p:sldId id="334" r:id="rId4"/>
    <p:sldId id="339" r:id="rId5"/>
    <p:sldId id="340" r:id="rId6"/>
    <p:sldId id="341" r:id="rId7"/>
    <p:sldId id="314" r:id="rId8"/>
    <p:sldId id="342" r:id="rId9"/>
    <p:sldId id="333" r:id="rId10"/>
    <p:sldId id="335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packages/OSBuil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br>
              <a:rPr lang="en-US" dirty="0" smtClean="0"/>
            </a:br>
            <a:r>
              <a:rPr lang="en-US" dirty="0" smtClean="0"/>
              <a:t>Windows 10</a:t>
            </a:r>
            <a:br>
              <a:rPr lang="en-US" dirty="0" smtClean="0"/>
            </a:br>
            <a:r>
              <a:rPr lang="en-US" dirty="0" smtClean="0"/>
              <a:t>Offline </a:t>
            </a:r>
            <a:r>
              <a:rPr lang="en-US" dirty="0" smtClean="0"/>
              <a:t>Servicing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1412" y="4724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@</a:t>
            </a:r>
            <a:r>
              <a:rPr lang="en-US" sz="2000" dirty="0" err="1" smtClean="0">
                <a:solidFill>
                  <a:srgbClr val="00B0F0"/>
                </a:solidFill>
              </a:rPr>
              <a:t>SeguraOSD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https://www.osdeploy.com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CTSMUG!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20+ years in Enterprise OS Deployment</a:t>
            </a:r>
            <a:endParaRPr lang="en-US" dirty="0"/>
          </a:p>
          <a:p>
            <a:r>
              <a:rPr lang="en-US" dirty="0" smtClean="0"/>
              <a:t>Expert in Enterprise OS Deployments</a:t>
            </a:r>
          </a:p>
          <a:p>
            <a:pPr lvl="1"/>
            <a:r>
              <a:rPr lang="en-US" dirty="0" err="1" smtClean="0"/>
              <a:t>ConfigMgr</a:t>
            </a:r>
            <a:r>
              <a:rPr lang="en-US" dirty="0" smtClean="0"/>
              <a:t>, MDT, and Offline Deployments</a:t>
            </a:r>
          </a:p>
          <a:p>
            <a:r>
              <a:rPr lang="en-US" dirty="0" smtClean="0"/>
              <a:t>Expert in Enterprise OS Customization</a:t>
            </a:r>
          </a:p>
          <a:p>
            <a:pPr lvl="1"/>
            <a:r>
              <a:rPr lang="en-US" dirty="0" smtClean="0"/>
              <a:t>Custom Deployment Scripts and Group Policy</a:t>
            </a:r>
            <a:endParaRPr lang="en-US" dirty="0"/>
          </a:p>
          <a:p>
            <a:r>
              <a:rPr lang="en-US" dirty="0" smtClean="0"/>
              <a:t>PowerShell and VBS geek</a:t>
            </a:r>
          </a:p>
          <a:p>
            <a:r>
              <a:rPr lang="en-US" dirty="0" smtClean="0"/>
              <a:t>Presented </a:t>
            </a:r>
            <a:r>
              <a:rPr lang="en-US" dirty="0" smtClean="0"/>
              <a:t>at </a:t>
            </a:r>
            <a:r>
              <a:rPr lang="en-US" dirty="0" smtClean="0"/>
              <a:t>CTSMUG and DFWSMUG </a:t>
            </a:r>
            <a:r>
              <a:rPr lang="en-US" dirty="0" smtClean="0"/>
              <a:t>in August!</a:t>
            </a:r>
            <a:endParaRPr lang="en-US" strike="sngStrike" dirty="0" smtClean="0"/>
          </a:p>
          <a:p>
            <a:r>
              <a:rPr lang="en-US" dirty="0" smtClean="0"/>
              <a:t>Nominated for Microsoft MVP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PowerShell Module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www.osdeploy.com/osbuilder/installation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Gallery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www.powershellgallery.com/packages/OSBuilder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Install-Module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–Name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OSBuilder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–Scope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CurrentUser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Changes from August 2018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https://www.osdeploy.com/osbuilder/release-information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Windows 10 1809 and Windows Server 201</a:t>
            </a:r>
          </a:p>
          <a:p>
            <a:r>
              <a:rPr lang="en-US" dirty="0" smtClean="0"/>
              <a:t>Support for ESD (Electronic Software Delivery) Installation Media</a:t>
            </a:r>
          </a:p>
          <a:p>
            <a:r>
              <a:rPr lang="en-US" dirty="0" smtClean="0"/>
              <a:t>Language Packs, Language Interface Packs, Language FOD</a:t>
            </a:r>
          </a:p>
          <a:p>
            <a:r>
              <a:rPr lang="en-US" dirty="0" smtClean="0"/>
              <a:t>Features On Demand</a:t>
            </a:r>
          </a:p>
          <a:p>
            <a:r>
              <a:rPr lang="en-US" dirty="0" smtClean="0"/>
              <a:t>Dynamic Updates</a:t>
            </a:r>
          </a:p>
          <a:p>
            <a:r>
              <a:rPr lang="en-US" dirty="0" smtClean="0"/>
              <a:t>Automatic Downloading of Required Updates</a:t>
            </a:r>
          </a:p>
        </p:txBody>
      </p:sp>
    </p:spTree>
    <p:extLst>
      <p:ext uri="{BB962C8B-B14F-4D97-AF65-F5344CB8AC3E}">
        <p14:creationId xmlns:p14="http://schemas.microsoft.com/office/powerpoint/2010/main" val="2880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OSMedia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Servicing Stack Updates</a:t>
            </a:r>
          </a:p>
          <a:p>
            <a:r>
              <a:rPr lang="en-US" dirty="0" smtClean="0"/>
              <a:t>Install Cumulative Updates</a:t>
            </a:r>
          </a:p>
          <a:p>
            <a:r>
              <a:rPr lang="en-US" dirty="0" smtClean="0"/>
              <a:t>Install Component Updates</a:t>
            </a:r>
          </a:p>
          <a:p>
            <a:r>
              <a:rPr lang="en-US" dirty="0" smtClean="0"/>
              <a:t>Install Setup Updates</a:t>
            </a:r>
          </a:p>
          <a:p>
            <a:r>
              <a:rPr lang="en-US" dirty="0" smtClean="0"/>
              <a:t>Install Adobe Security Updates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https://www.osdeploy.com/osbuilder/how-to/update-osmedia</a:t>
            </a:r>
          </a:p>
        </p:txBody>
      </p:sp>
    </p:spTree>
    <p:extLst>
      <p:ext uri="{BB962C8B-B14F-4D97-AF65-F5344CB8AC3E}">
        <p14:creationId xmlns:p14="http://schemas.microsoft.com/office/powerpoint/2010/main" val="119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</a:t>
            </a:r>
            <a:r>
              <a:rPr lang="en-US" dirty="0" err="1" smtClean="0"/>
              <a:t>OSBuild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WinPE Drivers</a:t>
            </a:r>
          </a:p>
          <a:p>
            <a:r>
              <a:rPr lang="en-US" dirty="0" smtClean="0"/>
              <a:t>WinPE ADK</a:t>
            </a:r>
          </a:p>
          <a:p>
            <a:r>
              <a:rPr lang="en-US" dirty="0" smtClean="0"/>
              <a:t>Removing Appx Packages</a:t>
            </a:r>
          </a:p>
          <a:p>
            <a:r>
              <a:rPr lang="en-US" dirty="0" smtClean="0"/>
              <a:t>Installing a Start Layout</a:t>
            </a:r>
          </a:p>
          <a:p>
            <a:r>
              <a:rPr lang="en-US" dirty="0" smtClean="0"/>
              <a:t>Adding Language Features</a:t>
            </a:r>
          </a:p>
          <a:p>
            <a:r>
              <a:rPr lang="en-US" dirty="0" smtClean="0"/>
              <a:t>Inject a Provisioning Package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https://www.osdeploy.com/osbuilder/how-to/new-osbuildtask</a:t>
            </a:r>
          </a:p>
        </p:txBody>
      </p:sp>
    </p:spTree>
    <p:extLst>
      <p:ext uri="{BB962C8B-B14F-4D97-AF65-F5344CB8AC3E}">
        <p14:creationId xmlns:p14="http://schemas.microsoft.com/office/powerpoint/2010/main" val="15316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https://www.osdeploy.com/osbuilder/overview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OSConfig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https://www.osdeploy.com/osconfig/overview</a:t>
            </a:r>
          </a:p>
        </p:txBody>
      </p:sp>
    </p:spTree>
    <p:extLst>
      <p:ext uri="{BB962C8B-B14F-4D97-AF65-F5344CB8AC3E}">
        <p14:creationId xmlns:p14="http://schemas.microsoft.com/office/powerpoint/2010/main" val="24448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114</TotalTime>
  <Words>191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Advanced Windows 10 Offline Servicing</vt:lpstr>
      <vt:lpstr>About the Speaker</vt:lpstr>
      <vt:lpstr>OSBuilder PowerShell Module</vt:lpstr>
      <vt:lpstr>OSBuilder Changes from August 2018</vt:lpstr>
      <vt:lpstr>Updating OSMedia</vt:lpstr>
      <vt:lpstr>Creating a Custom OSBuild</vt:lpstr>
      <vt:lpstr>OSBuilder Demo</vt:lpstr>
      <vt:lpstr>OSConfig Demo</vt:lpstr>
      <vt:lpstr>Q and A</vt:lpstr>
      <vt:lpstr>Thank You CTSMUG!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Offline Servicing</dc:title>
  <dc:creator>Segura, David R</dc:creator>
  <cp:lastModifiedBy>David Segura</cp:lastModifiedBy>
  <cp:revision>16</cp:revision>
  <dcterms:created xsi:type="dcterms:W3CDTF">2018-08-02T17:00:08Z</dcterms:created>
  <dcterms:modified xsi:type="dcterms:W3CDTF">2018-10-05T07:51:18Z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