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385" firstSlideNum="4" showSpecialPlsOnTitleSld="0" saveSubsetFonts="1">
  <p:sldMasterIdLst>
    <p:sldMasterId id="2147483697" r:id="rId5"/>
    <p:sldMasterId id="2147483709" r:id="rId6"/>
  </p:sldMasterIdLst>
  <p:sldIdLst>
    <p:sldId id="256" r:id="rId7"/>
    <p:sldId id="257" r:id="rId8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DDDDD"/>
    <a:srgbClr val="6600CC"/>
    <a:srgbClr val="9933FF"/>
    <a:srgbClr val="A4FAF2"/>
    <a:srgbClr val="99CCFF"/>
    <a:srgbClr val="3333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epi.army.mil/images/DoD_Seal.gif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79B456-1097-4559-A54C-EC6D8ED89846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EE75F-A6F2-4FFE-B915-4340670EB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4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70298-85E5-492F-9BA0-E32228BF852D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1AB88-E0DC-419D-AA30-E48EAA283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0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4FA54-973C-4649-99E5-F55281D4A90A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B9DFFC-A2C7-4699-835A-3240E5981D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996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800600" cy="68580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66"/>
              </a:solidFill>
            </a:endParaRPr>
          </a:p>
        </p:txBody>
      </p:sp>
      <p:pic>
        <p:nvPicPr>
          <p:cNvPr id="5" name="Picture 8" descr="DoD_Sea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625475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791200" y="1524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UNCLASSIFIED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803900" y="637063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UNCLASSIFIED</a:t>
            </a:r>
          </a:p>
        </p:txBody>
      </p:sp>
      <p:pic>
        <p:nvPicPr>
          <p:cNvPr id="8" name="Picture 11" descr="dod_sea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427038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8763" y="546100"/>
            <a:ext cx="4206875" cy="4162425"/>
          </a:xfrm>
        </p:spPr>
        <p:txBody>
          <a:bodyPr/>
          <a:lstStyle>
            <a:lvl1pPr>
              <a:defRPr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5588" y="2701925"/>
            <a:ext cx="3068637" cy="2717800"/>
          </a:xfrm>
        </p:spPr>
        <p:txBody>
          <a:bodyPr/>
          <a:lstStyle>
            <a:lvl1pPr marL="0" indent="0" algn="ctr">
              <a:buFontTx/>
              <a:buNone/>
              <a:defRPr b="1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1AA94-BFEF-4980-AD5E-E99E73FDDF6C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C0A68-1996-4353-B4CD-91CEF5616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0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DFA73-9B29-4C82-82BC-A0DD4003F78A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F6A75-AC23-4BD6-A491-EA49AD6ED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6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9E640-44F0-4F94-AF95-BAA2B224E630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3B1D3-51AD-48B5-8054-7C5142B6C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6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85B3B-8EC4-4E5D-BB7D-7F00B851B8E6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8153C-50CD-4FD7-92BD-4EB8A2647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9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D04AA-4607-4155-A5D1-A969D344DE69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0B693-3A1E-4A77-A5D1-7ED0DBAF0E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31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D1EBC-6E86-4026-80B9-AABCD816346B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F1D31-55E9-4C4B-8495-00A903DD1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20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9AE72-A61B-49E9-A582-9305EABFE96E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9FC40-9C87-45F0-8015-10B91D0EA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D5828-73A5-41C9-B0EC-7D4ECF8351CD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949AC-0F84-4E89-9453-559AF48EA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7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4A748-1378-4387-8460-11DD3B2FDF87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8BB50-CBFB-4AB5-A5C4-85D25912B1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73A3915-EC59-43B9-9CA2-07D366B6BE2D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F9CFB7-23E6-4B92-9B4E-7D7280E4DA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142875"/>
            <a:ext cx="7153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F81C910-238B-42B8-A454-144037B923F7}" type="datetime1">
              <a:rPr lang="en-US" altLang="en-US"/>
              <a:pPr/>
              <a:t>5/17/2014</a:t>
            </a:fld>
            <a:endParaRPr lang="en-US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8BE180-1DC9-4B73-8D85-DCD091586C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Open Source Entity Resolution Architecture Framework (OSERAF)</a:t>
            </a:r>
            <a:endParaRPr lang="en-US" altLang="en-US" sz="2400" dirty="0" smtClean="0"/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902075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1219200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333320" y="914400"/>
            <a:ext cx="2972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Operational View (OV)-1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5761097" y="3924300"/>
            <a:ext cx="21169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Near Term Goals</a:t>
            </a:r>
            <a:endParaRPr lang="en-US" altLang="en-US" sz="2000" u="sng" dirty="0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38200" y="914400"/>
            <a:ext cx="2667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Capability Description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914400" y="3924300"/>
            <a:ext cx="2422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Project Background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608513" y="3228975"/>
            <a:ext cx="43830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Insert brief War Fighter Tag Line such as</a:t>
            </a:r>
          </a:p>
          <a:p>
            <a:pPr eaLnBrk="1" hangingPunct="1"/>
            <a:r>
              <a:rPr lang="ja-JP" altLang="en-US"/>
              <a:t>“</a:t>
            </a:r>
            <a:r>
              <a:rPr lang="en-US" altLang="ja-JP"/>
              <a:t>Full Situational Awareness for Urban Combat</a:t>
            </a:r>
            <a:r>
              <a:rPr lang="ja-JP" altLang="en-US"/>
              <a:t>”</a:t>
            </a:r>
            <a:endParaRPr lang="en-US" altLang="en-US"/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52400" y="4495800"/>
            <a:ext cx="43719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Who initiated the project?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What was the requirement/purpose?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What is the transition plan?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Include sponsors (USSOCOM, DARPA, DTRA, etc…)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Is there an industry partner?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Has it been presented to SORDAC-ST/TILO?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If so outcome.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Technology Readiness Level: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355600" y="1447800"/>
            <a:ext cx="406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en-US"/>
              <a:t>Be brief, use plain English (non-technical)</a:t>
            </a:r>
          </a:p>
          <a:p>
            <a:pPr eaLnBrk="1" hangingPunct="1">
              <a:buFontTx/>
              <a:buChar char="-"/>
            </a:pPr>
            <a:r>
              <a:rPr lang="en-US" altLang="en-US"/>
              <a:t>Is this this program/ technology relevant, responsive, reliable and in support of COMSOCPAC Priorities (see slide 2)</a:t>
            </a:r>
          </a:p>
          <a:p>
            <a:pPr eaLnBrk="1" hangingPunct="1"/>
            <a:r>
              <a:rPr lang="en-US" altLang="en-US"/>
              <a:t>-List specific benefits/outcomes</a:t>
            </a:r>
          </a:p>
          <a:p>
            <a:pPr eaLnBrk="1" hangingPunct="1"/>
            <a:r>
              <a:rPr lang="en-US" altLang="en-US"/>
              <a:t>-List if/where this item is being used today</a:t>
            </a:r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4724400" y="4403725"/>
            <a:ext cx="4191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$ XXX</a:t>
            </a:r>
          </a:p>
          <a:p>
            <a:pPr eaLnBrk="1" hangingPunct="1"/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-</a:t>
            </a:r>
          </a:p>
          <a:p>
            <a:pPr eaLnBrk="1" hangingPunct="1"/>
            <a:r>
              <a:rPr lang="en-US" altLang="en-US" dirty="0"/>
              <a:t>-Include sustainment as well as procurement</a:t>
            </a:r>
          </a:p>
          <a:p>
            <a:pPr eaLnBrk="1" hangingPunct="1"/>
            <a:r>
              <a:rPr lang="en-US" altLang="en-US"/>
              <a:t>-Describe manning requirements (military and/or civilian)</a:t>
            </a:r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COMSOCPAC Priorities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Warfighting readiness and contingency response capability</a:t>
            </a:r>
          </a:p>
          <a:p>
            <a:r>
              <a:rPr lang="en-US" altLang="en-US" smtClean="0"/>
              <a:t>Phase 0 steady state Operations, Activities and Actions (OAAs)</a:t>
            </a:r>
          </a:p>
          <a:p>
            <a:r>
              <a:rPr lang="en-US" altLang="en-US" smtClean="0"/>
              <a:t>Shape PACOM SOF 2020 Vision</a:t>
            </a:r>
          </a:p>
          <a:p>
            <a:r>
              <a:rPr lang="en-US" altLang="en-US" smtClean="0"/>
              <a:t>Take care of the Force and our Families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20B2A55C40B9409574BF81FE3EDCDD" ma:contentTypeVersion="0" ma:contentTypeDescription="Create a new document." ma:contentTypeScope="" ma:versionID="a845dfd771735cbb004a4a6c561bcb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AAA217-3E0C-43D5-9326-438A27B12B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AD94E4-0584-49EE-8845-2304C0E89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EE68DF4-D69A-4F9F-B3A9-30AC46E5A48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4310B55-0749-42FE-92B8-64F7772DA2ED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</TotalTime>
  <Words>183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PGothic</vt:lpstr>
      <vt:lpstr>Calibri</vt:lpstr>
      <vt:lpstr>Default Design</vt:lpstr>
      <vt:lpstr>3_Default Design</vt:lpstr>
      <vt:lpstr>Open Source Entity Resolution Architecture Framework (OSERAF)</vt:lpstr>
      <vt:lpstr>COMSOCPAC Priorities</vt:lpstr>
    </vt:vector>
  </TitlesOfParts>
  <Company>DoD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Quad Chart</dc:title>
  <dc:creator>OUSD(AT&amp;L)</dc:creator>
  <cp:lastModifiedBy>Alan  Johnson</cp:lastModifiedBy>
  <cp:revision>142</cp:revision>
  <dcterms:created xsi:type="dcterms:W3CDTF">2006-01-17T14:07:29Z</dcterms:created>
  <dcterms:modified xsi:type="dcterms:W3CDTF">2014-05-17T14:25:30Z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