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C43E-0E95-41C8-9B3E-03C6734EE2E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79A-B5D2-4590-9BE5-644925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C43E-0E95-41C8-9B3E-03C6734EE2E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79A-B5D2-4590-9BE5-644925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C43E-0E95-41C8-9B3E-03C6734EE2E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79A-B5D2-4590-9BE5-644925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C43E-0E95-41C8-9B3E-03C6734EE2E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79A-B5D2-4590-9BE5-644925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C43E-0E95-41C8-9B3E-03C6734EE2E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79A-B5D2-4590-9BE5-644925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C43E-0E95-41C8-9B3E-03C6734EE2E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79A-B5D2-4590-9BE5-644925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C43E-0E95-41C8-9B3E-03C6734EE2E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79A-B5D2-4590-9BE5-644925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C43E-0E95-41C8-9B3E-03C6734EE2E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79A-B5D2-4590-9BE5-644925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6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C43E-0E95-41C8-9B3E-03C6734EE2E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79A-B5D2-4590-9BE5-644925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C43E-0E95-41C8-9B3E-03C6734EE2E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79A-B5D2-4590-9BE5-644925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4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C43E-0E95-41C8-9B3E-03C6734EE2E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79A-B5D2-4590-9BE5-644925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C43E-0E95-41C8-9B3E-03C6734EE2E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5A79A-B5D2-4590-9BE5-644925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3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rgd.mcw.edu/QueryBuild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gd.mcw.edu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DED-7918-4023-A0F8-4802038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60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Identifying a genomic region using RGD tools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86FE-6ED5-4CCD-9F7A-7C8D47B2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2067"/>
            <a:ext cx="7886700" cy="2413866"/>
          </a:xfrm>
        </p:spPr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Literature Search (OntoMate)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Ontology Search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Based on Orthology to Another Species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1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DED-7918-4023-A0F8-4802038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4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Identifying a genomic region using… An Ontology Search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E01D8-E310-4497-942A-F5DC89BE9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9" y="1400994"/>
            <a:ext cx="8213543" cy="42496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528400-84BE-4A0A-8A5A-21C355C3A642}"/>
              </a:ext>
            </a:extLst>
          </p:cNvPr>
          <p:cNvSpPr/>
          <p:nvPr/>
        </p:nvSpPr>
        <p:spPr>
          <a:xfrm>
            <a:off x="1680553" y="3485411"/>
            <a:ext cx="1913673" cy="53432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2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DED-7918-4023-A0F8-4802038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4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Identifying a genomic region using… An Ontology Search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4F6AEED-A80E-49A1-B0E1-8933D14BA6D2}"/>
              </a:ext>
            </a:extLst>
          </p:cNvPr>
          <p:cNvGrpSpPr/>
          <p:nvPr/>
        </p:nvGrpSpPr>
        <p:grpSpPr>
          <a:xfrm>
            <a:off x="349763" y="1923159"/>
            <a:ext cx="8444475" cy="3247875"/>
            <a:chOff x="349763" y="1923159"/>
            <a:chExt cx="8444475" cy="32478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2E8F03-2034-4640-9B24-E260C88D4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63" y="1923159"/>
              <a:ext cx="8444475" cy="32478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C7C09-D811-40C4-BBC7-1F9B8ADB999A}"/>
                </a:ext>
              </a:extLst>
            </p:cNvPr>
            <p:cNvSpPr txBox="1"/>
            <p:nvPr/>
          </p:nvSpPr>
          <p:spPr>
            <a:xfrm>
              <a:off x="959668" y="3478415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alcohol</a:t>
              </a:r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9558EA-9A68-40F5-A5AF-A71522265AE3}"/>
              </a:ext>
            </a:extLst>
          </p:cNvPr>
          <p:cNvSpPr/>
          <p:nvPr/>
        </p:nvSpPr>
        <p:spPr>
          <a:xfrm>
            <a:off x="139488" y="4541502"/>
            <a:ext cx="580459" cy="258294"/>
          </a:xfrm>
          <a:prstGeom prst="rightArrow">
            <a:avLst>
              <a:gd name="adj1" fmla="val 45574"/>
              <a:gd name="adj2" fmla="val 7987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DED-7918-4023-A0F8-4802038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4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Identifying a genomic region using… An Ontology Search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622325-A7ED-4ABE-8878-C169FFF27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5" y="1380013"/>
            <a:ext cx="8172011" cy="42874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FF013A-EDB3-47C9-B725-2797BECAD173}"/>
              </a:ext>
            </a:extLst>
          </p:cNvPr>
          <p:cNvSpPr/>
          <p:nvPr/>
        </p:nvSpPr>
        <p:spPr>
          <a:xfrm>
            <a:off x="4001631" y="4276423"/>
            <a:ext cx="1611517" cy="41327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9558EA-9A68-40F5-A5AF-A71522265AE3}"/>
              </a:ext>
            </a:extLst>
          </p:cNvPr>
          <p:cNvSpPr/>
          <p:nvPr/>
        </p:nvSpPr>
        <p:spPr>
          <a:xfrm>
            <a:off x="512207" y="3602048"/>
            <a:ext cx="580459" cy="258294"/>
          </a:xfrm>
          <a:prstGeom prst="rightArrow">
            <a:avLst>
              <a:gd name="adj1" fmla="val 45574"/>
              <a:gd name="adj2" fmla="val 7987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DED-7918-4023-A0F8-4802038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4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Identifying a genomic region using… An Ontology Search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B9393-1331-4BFC-A0DB-9528D16A7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51" y="1213531"/>
            <a:ext cx="6336995" cy="47084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FF013A-EDB3-47C9-B725-2797BECAD173}"/>
              </a:ext>
            </a:extLst>
          </p:cNvPr>
          <p:cNvSpPr/>
          <p:nvPr/>
        </p:nvSpPr>
        <p:spPr>
          <a:xfrm>
            <a:off x="2284133" y="3250230"/>
            <a:ext cx="376957" cy="34336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C0AC56-4157-4061-8D0B-763525986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43" y="1630436"/>
            <a:ext cx="4674937" cy="363333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59558EA-9A68-40F5-A5AF-A71522265AE3}"/>
              </a:ext>
            </a:extLst>
          </p:cNvPr>
          <p:cNvSpPr/>
          <p:nvPr/>
        </p:nvSpPr>
        <p:spPr>
          <a:xfrm>
            <a:off x="2764732" y="3283121"/>
            <a:ext cx="1653359" cy="258294"/>
          </a:xfrm>
          <a:prstGeom prst="rightArrow">
            <a:avLst>
              <a:gd name="adj1" fmla="val 45574"/>
              <a:gd name="adj2" fmla="val 7987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B06489-399B-42B6-AED1-71EA16D472CE}"/>
              </a:ext>
            </a:extLst>
          </p:cNvPr>
          <p:cNvSpPr/>
          <p:nvPr/>
        </p:nvSpPr>
        <p:spPr>
          <a:xfrm>
            <a:off x="5599570" y="2602687"/>
            <a:ext cx="1769951" cy="3261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6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DED-7918-4023-A0F8-4802038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4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Identifying a genomic region using… Orthology to Another Species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567EE0-91A3-4291-856E-DA7A550AD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9" y="1400994"/>
            <a:ext cx="8213543" cy="42496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D569CC-F878-4BE3-BC54-769FA73B8033}"/>
              </a:ext>
            </a:extLst>
          </p:cNvPr>
          <p:cNvSpPr/>
          <p:nvPr/>
        </p:nvSpPr>
        <p:spPr>
          <a:xfrm>
            <a:off x="3615163" y="4001458"/>
            <a:ext cx="1913673" cy="53432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DED-7918-4023-A0F8-4802038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4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Identifying a genomic region using… Orthology to Another Species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729722-7BB2-458B-A329-A67D384CF0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01"/>
          <a:stretch/>
        </p:blipFill>
        <p:spPr>
          <a:xfrm>
            <a:off x="508793" y="1355445"/>
            <a:ext cx="8385278" cy="41471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FF013A-EDB3-47C9-B725-2797BECAD173}"/>
              </a:ext>
            </a:extLst>
          </p:cNvPr>
          <p:cNvSpPr/>
          <p:nvPr/>
        </p:nvSpPr>
        <p:spPr>
          <a:xfrm>
            <a:off x="4701432" y="4567827"/>
            <a:ext cx="2305950" cy="41327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DED-7918-4023-A0F8-4802038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4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Identifying a genomic region using… Orthology to Another Species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E73C1-09DD-458B-AC2C-50A69559E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75" y="1269274"/>
            <a:ext cx="6893617" cy="45428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FF013A-EDB3-47C9-B725-2797BECAD173}"/>
              </a:ext>
            </a:extLst>
          </p:cNvPr>
          <p:cNvSpPr/>
          <p:nvPr/>
        </p:nvSpPr>
        <p:spPr>
          <a:xfrm>
            <a:off x="1147881" y="4454162"/>
            <a:ext cx="1966509" cy="99602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9558EA-9A68-40F5-A5AF-A71522265AE3}"/>
              </a:ext>
            </a:extLst>
          </p:cNvPr>
          <p:cNvSpPr/>
          <p:nvPr/>
        </p:nvSpPr>
        <p:spPr>
          <a:xfrm>
            <a:off x="750075" y="2500635"/>
            <a:ext cx="580459" cy="258294"/>
          </a:xfrm>
          <a:prstGeom prst="rightArrow">
            <a:avLst>
              <a:gd name="adj1" fmla="val 45574"/>
              <a:gd name="adj2" fmla="val 7987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C0A3A77-9384-4250-A644-702BCEBEE3A4}"/>
              </a:ext>
            </a:extLst>
          </p:cNvPr>
          <p:cNvSpPr/>
          <p:nvPr/>
        </p:nvSpPr>
        <p:spPr>
          <a:xfrm>
            <a:off x="4800392" y="3432175"/>
            <a:ext cx="580459" cy="258294"/>
          </a:xfrm>
          <a:prstGeom prst="rightArrow">
            <a:avLst>
              <a:gd name="adj1" fmla="val 45574"/>
              <a:gd name="adj2" fmla="val 7987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DED-7918-4023-A0F8-4802038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4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Identifying a genomic region using… Orthology to Another Species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13970D-6181-4B11-9CE5-AF88005322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"/>
          <a:stretch/>
        </p:blipFill>
        <p:spPr>
          <a:xfrm>
            <a:off x="371373" y="1632556"/>
            <a:ext cx="8401254" cy="32413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4EB469-C85C-4183-BF3E-4ECADD94F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48" y="3156920"/>
            <a:ext cx="8775305" cy="2080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64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DED-7918-4023-A0F8-4802038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60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Identifying a genomic region using… OntoMate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86FE-6ED5-4CCD-9F7A-7C8D47B2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1636"/>
            <a:ext cx="7886700" cy="3653308"/>
          </a:xfrm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"OntoMate is an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ontology-driven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concept-based literature search engine developed at RGD as an alternative for the basic PubMed search engine."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OntoMate tags abstracts with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gene names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mutations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organism names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terms from the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ontologies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used at RGD.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https://rgd.mcw.edu/QueryBuilder/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7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DED-7918-4023-A0F8-4802038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60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Identifying a genomic region using… OntoMate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9E301-1CE8-45E2-83CB-FF029C236C7E}"/>
              </a:ext>
            </a:extLst>
          </p:cNvPr>
          <p:cNvGrpSpPr/>
          <p:nvPr/>
        </p:nvGrpSpPr>
        <p:grpSpPr>
          <a:xfrm>
            <a:off x="731587" y="1598731"/>
            <a:ext cx="7680826" cy="3974023"/>
            <a:chOff x="786428" y="1598731"/>
            <a:chExt cx="7680826" cy="39740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FC1D74-C92B-49BD-A6A4-30453ED61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28" y="1598731"/>
              <a:ext cx="7680826" cy="397402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6C448A-8F68-4931-8708-38BE81205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499" y="2513257"/>
              <a:ext cx="3074557" cy="411037"/>
            </a:xfrm>
            <a:prstGeom prst="rect">
              <a:avLst/>
            </a:prstGeom>
            <a:ln w="44450">
              <a:solidFill>
                <a:srgbClr val="FF0000"/>
              </a:solidFill>
            </a:ln>
          </p:spPr>
        </p:pic>
        <p:sp>
          <p:nvSpPr>
            <p:cNvPr id="12" name="Arrow: Curved Left 11">
              <a:extLst>
                <a:ext uri="{FF2B5EF4-FFF2-40B4-BE49-F238E27FC236}">
                  <a16:creationId xmlns:a16="http://schemas.microsoft.com/office/drawing/2014/main" id="{78045491-D3B0-43E7-B5B1-FAD4CB91AB3E}"/>
                </a:ext>
              </a:extLst>
            </p:cNvPr>
            <p:cNvSpPr/>
            <p:nvPr/>
          </p:nvSpPr>
          <p:spPr>
            <a:xfrm rot="599210">
              <a:off x="6671926" y="2320495"/>
              <a:ext cx="270680" cy="513837"/>
            </a:xfrm>
            <a:prstGeom prst="curvedLeftArrow">
              <a:avLst>
                <a:gd name="adj1" fmla="val 25000"/>
                <a:gd name="adj2" fmla="val 50000"/>
                <a:gd name="adj3" fmla="val 4469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199EBA2-B2D7-45D7-AB40-0A8CA3BB3EF5}"/>
              </a:ext>
            </a:extLst>
          </p:cNvPr>
          <p:cNvSpPr txBox="1"/>
          <p:nvPr/>
        </p:nvSpPr>
        <p:spPr>
          <a:xfrm>
            <a:off x="3145648" y="5700245"/>
            <a:ext cx="285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https://rgd.mcw.edu</a:t>
            </a:r>
            <a:endParaRPr lang="en-US" sz="2400" u="sng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0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DED-7918-4023-A0F8-4802038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4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Identifying a genomic region using… OntoMate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3EFB9-9D6A-4640-8B8E-8C2E5E231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55" y="1208167"/>
            <a:ext cx="6917089" cy="43090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99EBA2-B2D7-45D7-AB40-0A8CA3BB3EF5}"/>
              </a:ext>
            </a:extLst>
          </p:cNvPr>
          <p:cNvSpPr txBox="1"/>
          <p:nvPr/>
        </p:nvSpPr>
        <p:spPr>
          <a:xfrm>
            <a:off x="474714" y="2133620"/>
            <a:ext cx="5965095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an ontology/data type to narrow your search</a:t>
            </a:r>
          </a:p>
        </p:txBody>
      </p:sp>
    </p:spTree>
    <p:extLst>
      <p:ext uri="{BB962C8B-B14F-4D97-AF65-F5344CB8AC3E}">
        <p14:creationId xmlns:p14="http://schemas.microsoft.com/office/powerpoint/2010/main" val="202892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DED-7918-4023-A0F8-4802038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4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Identifying a genomic region using… OntoMate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6216D1-D1C9-4E7E-9B09-FE846F11A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01" y="1207135"/>
            <a:ext cx="7179398" cy="45510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705EB81-324A-4F94-91F4-FB4DDE90C49B}"/>
              </a:ext>
            </a:extLst>
          </p:cNvPr>
          <p:cNvGrpSpPr/>
          <p:nvPr/>
        </p:nvGrpSpPr>
        <p:grpSpPr>
          <a:xfrm>
            <a:off x="1656402" y="3044311"/>
            <a:ext cx="5739897" cy="1070537"/>
            <a:chOff x="1656402" y="3044311"/>
            <a:chExt cx="5739897" cy="10705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178DC6E-B9A8-4BDB-B459-F6030A42A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402" y="3044311"/>
              <a:ext cx="5739897" cy="107053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DEDEF0-DDF9-454F-86C8-8E3A2DDE0D02}"/>
                </a:ext>
              </a:extLst>
            </p:cNvPr>
            <p:cNvSpPr/>
            <p:nvPr/>
          </p:nvSpPr>
          <p:spPr>
            <a:xfrm>
              <a:off x="3159659" y="3793402"/>
              <a:ext cx="841973" cy="289711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199EBA2-B2D7-45D7-AB40-0A8CA3BB3EF5}"/>
              </a:ext>
            </a:extLst>
          </p:cNvPr>
          <p:cNvSpPr txBox="1"/>
          <p:nvPr/>
        </p:nvSpPr>
        <p:spPr>
          <a:xfrm>
            <a:off x="1818662" y="5679936"/>
            <a:ext cx="5506677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"Add term condition" to add criteria to your search.  Choose whether you want to join them using "And", "Or" or "Not".</a:t>
            </a:r>
          </a:p>
        </p:txBody>
      </p:sp>
    </p:spTree>
    <p:extLst>
      <p:ext uri="{BB962C8B-B14F-4D97-AF65-F5344CB8AC3E}">
        <p14:creationId xmlns:p14="http://schemas.microsoft.com/office/powerpoint/2010/main" val="344649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DED-7918-4023-A0F8-4802038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4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Identifying a genomic region using… OntoMate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6216D1-D1C9-4E7E-9B09-FE846F11A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01" y="1207135"/>
            <a:ext cx="7179398" cy="45510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99EBA2-B2D7-45D7-AB40-0A8CA3BB3EF5}"/>
              </a:ext>
            </a:extLst>
          </p:cNvPr>
          <p:cNvSpPr txBox="1"/>
          <p:nvPr/>
        </p:nvSpPr>
        <p:spPr>
          <a:xfrm>
            <a:off x="1818662" y="5679936"/>
            <a:ext cx="5506677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"More Search Options" opens a panel that gives you additional filters or search criteria.  These are always added using "And".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F013A-EDB3-47C9-B725-2797BECAD173}"/>
              </a:ext>
            </a:extLst>
          </p:cNvPr>
          <p:cNvSpPr/>
          <p:nvPr/>
        </p:nvSpPr>
        <p:spPr>
          <a:xfrm>
            <a:off x="3829615" y="5359640"/>
            <a:ext cx="1059256" cy="28971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DED-7918-4023-A0F8-4802038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4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Identifying a genomic region using… OntoMate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37DF16-003F-438A-8E55-11D656398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4" y="1220807"/>
            <a:ext cx="8086052" cy="45193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136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DED-7918-4023-A0F8-4802038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4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Identifying a genomic region using… OntoMate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6E3FF4-0E99-4ADC-877E-93F69016D5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2"/>
          <a:stretch/>
        </p:blipFill>
        <p:spPr>
          <a:xfrm>
            <a:off x="1059256" y="1220807"/>
            <a:ext cx="6926504" cy="45195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77F764-E258-406A-B1A3-326C011F581D}"/>
              </a:ext>
            </a:extLst>
          </p:cNvPr>
          <p:cNvSpPr/>
          <p:nvPr/>
        </p:nvSpPr>
        <p:spPr>
          <a:xfrm>
            <a:off x="7001301" y="2181913"/>
            <a:ext cx="992162" cy="28971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D93F3CF-71F9-4329-8062-03AB3BEB6A30}"/>
              </a:ext>
            </a:extLst>
          </p:cNvPr>
          <p:cNvSpPr/>
          <p:nvPr/>
        </p:nvSpPr>
        <p:spPr>
          <a:xfrm rot="599210">
            <a:off x="7918606" y="2279215"/>
            <a:ext cx="270680" cy="513837"/>
          </a:xfrm>
          <a:prstGeom prst="curvedLeftArrow">
            <a:avLst>
              <a:gd name="adj1" fmla="val 25000"/>
              <a:gd name="adj2" fmla="val 50000"/>
              <a:gd name="adj3" fmla="val 4469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8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DED-7918-4023-A0F8-4802038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4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Identifying a genomic region using… OntoMate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65867-C6D4-47B9-8908-12025EAEA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87" y="1220806"/>
            <a:ext cx="6102947" cy="50669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FF013A-EDB3-47C9-B725-2797BECAD173}"/>
              </a:ext>
            </a:extLst>
          </p:cNvPr>
          <p:cNvSpPr/>
          <p:nvPr/>
        </p:nvSpPr>
        <p:spPr>
          <a:xfrm>
            <a:off x="1462137" y="5628277"/>
            <a:ext cx="1545415" cy="3261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4850CC-2886-4DAA-8E6F-0E271EE93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52" y="2274995"/>
            <a:ext cx="5764119" cy="31388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D93F3CF-71F9-4329-8062-03AB3BEB6A30}"/>
              </a:ext>
            </a:extLst>
          </p:cNvPr>
          <p:cNvSpPr/>
          <p:nvPr/>
        </p:nvSpPr>
        <p:spPr>
          <a:xfrm rot="13484336">
            <a:off x="1948038" y="3370302"/>
            <a:ext cx="852184" cy="2475950"/>
          </a:xfrm>
          <a:prstGeom prst="curvedLeftArrow">
            <a:avLst>
              <a:gd name="adj1" fmla="val 25000"/>
              <a:gd name="adj2" fmla="val 50000"/>
              <a:gd name="adj3" fmla="val 4469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28400-84BE-4A0A-8A5A-21C355C3A642}"/>
              </a:ext>
            </a:extLst>
          </p:cNvPr>
          <p:cNvSpPr/>
          <p:nvPr/>
        </p:nvSpPr>
        <p:spPr>
          <a:xfrm>
            <a:off x="3925813" y="3889841"/>
            <a:ext cx="2394473" cy="3261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8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</TotalTime>
  <Words>282</Words>
  <Application>Microsoft Office PowerPoint</Application>
  <PresentationFormat>On-screen Show (4:3)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Identifying a genomic region using RGD tools</vt:lpstr>
      <vt:lpstr>Identifying a genomic region using… OntoMate</vt:lpstr>
      <vt:lpstr>Identifying a genomic region using… OntoMate</vt:lpstr>
      <vt:lpstr>Identifying a genomic region using… OntoMate</vt:lpstr>
      <vt:lpstr>Identifying a genomic region using… OntoMate</vt:lpstr>
      <vt:lpstr>Identifying a genomic region using… OntoMate</vt:lpstr>
      <vt:lpstr>Identifying a genomic region using… OntoMate</vt:lpstr>
      <vt:lpstr>Identifying a genomic region using… OntoMate</vt:lpstr>
      <vt:lpstr>Identifying a genomic region using… OntoMate</vt:lpstr>
      <vt:lpstr>Identifying a genomic region using… An Ontology Search</vt:lpstr>
      <vt:lpstr>Identifying a genomic region using… An Ontology Search</vt:lpstr>
      <vt:lpstr>Identifying a genomic region using… An Ontology Search</vt:lpstr>
      <vt:lpstr>Identifying a genomic region using… An Ontology Search</vt:lpstr>
      <vt:lpstr>Identifying a genomic region using… Orthology to Another Species</vt:lpstr>
      <vt:lpstr>Identifying a genomic region using… Orthology to Another Species</vt:lpstr>
      <vt:lpstr>Identifying a genomic region using… Orthology to Another Species</vt:lpstr>
      <vt:lpstr>Identifying a genomic region using… Orthology to Another Species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Jennifer</dc:creator>
  <cp:lastModifiedBy>Smith, Jennifer</cp:lastModifiedBy>
  <cp:revision>20</cp:revision>
  <dcterms:created xsi:type="dcterms:W3CDTF">2019-07-30T17:42:47Z</dcterms:created>
  <dcterms:modified xsi:type="dcterms:W3CDTF">2019-07-31T17:21:33Z</dcterms:modified>
</cp:coreProperties>
</file>