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68" r:id="rId2"/>
    <p:sldMasterId id="2147483716" r:id="rId3"/>
    <p:sldMasterId id="2147483749" r:id="rId4"/>
    <p:sldMasterId id="2147483758" r:id="rId5"/>
  </p:sldMasterIdLst>
  <p:notesMasterIdLst>
    <p:notesMasterId r:id="rId23"/>
  </p:notesMasterIdLst>
  <p:sldIdLst>
    <p:sldId id="268" r:id="rId6"/>
    <p:sldId id="289" r:id="rId7"/>
    <p:sldId id="282" r:id="rId8"/>
    <p:sldId id="269" r:id="rId9"/>
    <p:sldId id="272" r:id="rId10"/>
    <p:sldId id="283" r:id="rId11"/>
    <p:sldId id="285" r:id="rId12"/>
    <p:sldId id="286" r:id="rId13"/>
    <p:sldId id="287" r:id="rId14"/>
    <p:sldId id="288" r:id="rId15"/>
    <p:sldId id="296" r:id="rId16"/>
    <p:sldId id="297" r:id="rId17"/>
    <p:sldId id="293" r:id="rId18"/>
    <p:sldId id="298" r:id="rId19"/>
    <p:sldId id="294" r:id="rId20"/>
    <p:sldId id="295" r:id="rId21"/>
    <p:sldId id="270" r:id="rId22"/>
  </p:sldIdLst>
  <p:sldSz cx="9144000" cy="5143500" type="screen16x9"/>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9" orient="horz" pos="169">
          <p15:clr>
            <a:srgbClr val="A4A3A4"/>
          </p15:clr>
        </p15:guide>
        <p15:guide id="10" pos="2880">
          <p15:clr>
            <a:srgbClr val="A4A3A4"/>
          </p15:clr>
        </p15:guide>
        <p15:guide id="11" pos="198" userDrawn="1">
          <p15:clr>
            <a:srgbClr val="A4A3A4"/>
          </p15:clr>
        </p15:guide>
        <p15:guide id="12" pos="5562" userDrawn="1">
          <p15:clr>
            <a:srgbClr val="A4A3A4"/>
          </p15:clr>
        </p15:guide>
        <p15:guide id="13" orient="horz" pos="637" userDrawn="1">
          <p15:clr>
            <a:srgbClr val="A4A3A4"/>
          </p15:clr>
        </p15:guide>
        <p15:guide id="14" orient="horz" pos="746" userDrawn="1">
          <p15:clr>
            <a:srgbClr val="A4A3A4"/>
          </p15:clr>
        </p15:guide>
        <p15:guide id="15" orient="horz" pos="1619" userDrawn="1">
          <p15:clr>
            <a:srgbClr val="A4A3A4"/>
          </p15:clr>
        </p15:guide>
        <p15:guide id="16" orient="horz" pos="286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900"/>
    <a:srgbClr val="000000"/>
    <a:srgbClr val="FFD200"/>
    <a:srgbClr val="FFFFFF"/>
    <a:srgbClr val="A88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31" autoAdjust="0"/>
    <p:restoredTop sz="94222" autoAdjust="0"/>
  </p:normalViewPr>
  <p:slideViewPr>
    <p:cSldViewPr showGuides="1">
      <p:cViewPr>
        <p:scale>
          <a:sx n="100" d="100"/>
          <a:sy n="100" d="100"/>
        </p:scale>
        <p:origin x="-2154" y="-948"/>
      </p:cViewPr>
      <p:guideLst>
        <p:guide orient="horz" pos="169"/>
        <p:guide orient="horz" pos="637"/>
        <p:guide orient="horz" pos="746"/>
        <p:guide orient="horz" pos="1619"/>
        <p:guide orient="horz" pos="2866"/>
        <p:guide pos="2880"/>
        <p:guide pos="198"/>
        <p:guide pos="5562"/>
      </p:guideLst>
    </p:cSldViewPr>
  </p:slideViewPr>
  <p:outlineViewPr>
    <p:cViewPr>
      <p:scale>
        <a:sx n="33" d="100"/>
        <a:sy n="33" d="100"/>
      </p:scale>
      <p:origin x="0" y="14958"/>
    </p:cViewPr>
  </p:outlineViewPr>
  <p:notesTextViewPr>
    <p:cViewPr>
      <p:scale>
        <a:sx n="1" d="1"/>
        <a:sy n="1" d="1"/>
      </p:scale>
      <p:origin x="0" y="0"/>
    </p:cViewPr>
  </p:notesTextViewPr>
  <p:notesViewPr>
    <p:cSldViewPr showGuides="1">
      <p:cViewPr varScale="1">
        <p:scale>
          <a:sx n="81" d="100"/>
          <a:sy n="81" d="100"/>
        </p:scale>
        <p:origin x="389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atin typeface="Helvetica 55 Roman" panose="020B0604020202020204" pitchFamily="34" charset="0"/>
              </a:defRPr>
            </a:lvl1pPr>
          </a:lstStyle>
          <a:p>
            <a:endParaRPr lang="en-GB"/>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atin typeface="Helvetica 55 Roman" panose="020B0604020202020204" pitchFamily="34" charset="0"/>
              </a:defRPr>
            </a:lvl1pPr>
          </a:lstStyle>
          <a:p>
            <a:fld id="{14F63557-65CD-470F-8999-4C3C411BE899}" type="datetimeFigureOut">
              <a:rPr lang="en-GB" smtClean="0"/>
              <a:pPr/>
              <a:t>14/05/2018</a:t>
            </a:fld>
            <a:endParaRPr lang="en-GB"/>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GB"/>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atin typeface="Helvetica 55 Roman" panose="020B0604020202020204" pitchFamily="34" charset="0"/>
              </a:defRPr>
            </a:lvl1pPr>
          </a:lstStyle>
          <a:p>
            <a:endParaRPr lang="en-GB"/>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atin typeface="Helvetica 55 Roman" panose="020B0604020202020204" pitchFamily="34" charset="0"/>
              </a:defRPr>
            </a:lvl1pPr>
          </a:lstStyle>
          <a:p>
            <a:fld id="{885932DF-9606-4758-A2B5-AF1153FB1ABB}" type="slidenum">
              <a:rPr lang="en-GB" smtClean="0"/>
              <a:pPr/>
              <a:t>‹N°›</a:t>
            </a:fld>
            <a:endParaRPr lang="en-GB"/>
          </a:p>
        </p:txBody>
      </p:sp>
      <p:sp>
        <p:nvSpPr>
          <p:cNvPr id="8" name="Notes Placeholder 4"/>
          <p:cNvSpPr>
            <a:spLocks noGrp="1"/>
          </p:cNvSpPr>
          <p:nvPr>
            <p:ph type="body" sz="quarter" idx="3"/>
          </p:nvPr>
        </p:nvSpPr>
        <p:spPr>
          <a:xfrm>
            <a:off x="394406" y="4861441"/>
            <a:ext cx="6310489" cy="4605576"/>
          </a:xfrm>
          <a:prstGeom prst="rect">
            <a:avLst/>
          </a:prstGeom>
        </p:spPr>
        <p:txBody>
          <a:bodyPr vert="horz" lIns="99048" tIns="49524" rIns="194976" bIns="49524" rtlCol="0"/>
          <a:lstStyle/>
          <a:p>
            <a:pPr marL="99736" marR="0" lvl="0" indent="0" algn="l" defTabSz="990478"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Click to edit Master text styles</a:t>
            </a:r>
          </a:p>
          <a:p>
            <a:pPr marL="249340" marR="0" lvl="1" indent="-149604" algn="l" defTabSz="990478"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1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Second level</a:t>
            </a:r>
          </a:p>
          <a:p>
            <a:pPr marL="390345" marR="0" lvl="2" indent="-159921" algn="l" defTabSz="990478"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Third level</a:t>
            </a:r>
          </a:p>
          <a:p>
            <a:pPr marL="565742" marR="0" lvl="3" indent="-149604" algn="l" defTabSz="990478"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Fourth level</a:t>
            </a:r>
          </a:p>
          <a:p>
            <a:pPr marL="723944" marR="0" lvl="4" indent="-158201" algn="l" defTabSz="990478"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1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Fifth level</a:t>
            </a:r>
            <a:endParaRPr kumimoji="0" lang="en-GB" sz="11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endParaRPr>
          </a:p>
        </p:txBody>
      </p:sp>
    </p:spTree>
    <p:extLst>
      <p:ext uri="{BB962C8B-B14F-4D97-AF65-F5344CB8AC3E}">
        <p14:creationId xmlns:p14="http://schemas.microsoft.com/office/powerpoint/2010/main" val="1938228746"/>
      </p:ext>
    </p:extLst>
  </p:cSld>
  <p:clrMap bg1="lt1" tx1="dk1" bg2="lt2" tx2="dk2" accent1="accent1" accent2="accent2" accent3="accent3" accent4="accent4" accent5="accent5" accent6="accent6" hlink="hlink" folHlink="folHlink"/>
  <p:notesStyle>
    <a:lvl1pPr marL="92075" marR="0" indent="0" algn="l" defTabSz="914400" rtl="0" eaLnBrk="1" fontAlgn="auto" latinLnBrk="0" hangingPunct="1">
      <a:lnSpc>
        <a:spcPct val="100000"/>
      </a:lnSpc>
      <a:spcBef>
        <a:spcPts val="0"/>
      </a:spcBef>
      <a:spcAft>
        <a:spcPts val="0"/>
      </a:spcAft>
      <a:buClrTx/>
      <a:buSzTx/>
      <a:buFontTx/>
      <a:buNone/>
      <a:tabLst/>
      <a:defRPr sz="1000" kern="1200">
        <a:solidFill>
          <a:schemeClr val="tx1"/>
        </a:solidFill>
        <a:latin typeface="Helvetica 75 Bold" panose="020B0804020202020204" pitchFamily="34" charset="0"/>
        <a:ea typeface="+mn-ea"/>
        <a:cs typeface="+mn-cs"/>
      </a:defRPr>
    </a:lvl1pPr>
    <a:lvl2pPr marL="230188" marR="0"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sz="1000" kern="1200">
        <a:solidFill>
          <a:schemeClr val="tx1"/>
        </a:solidFill>
        <a:latin typeface="Helvetica 75 Bold" panose="020B0804020202020204" pitchFamily="34" charset="0"/>
        <a:ea typeface="+mn-ea"/>
        <a:cs typeface="+mn-cs"/>
      </a:defRPr>
    </a:lvl2pPr>
    <a:lvl3pPr marL="360363" marR="0"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3pPr>
    <a:lvl4pPr marL="522288" marR="0"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4pPr>
    <a:lvl5pPr marL="668338" marR="0"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84277"/>
            <a:ext cx="8515350" cy="3365500"/>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smtClean="0"/>
              <a:t>Cliquez pour modifier le titre</a:t>
            </a:r>
            <a:endParaRPr lang="en-GB" dirty="0"/>
          </a:p>
        </p:txBody>
      </p:sp>
      <p:sp>
        <p:nvSpPr>
          <p:cNvPr id="6" name="TextBox 5"/>
          <p:cNvSpPr txBox="1"/>
          <p:nvPr userDrawn="1"/>
        </p:nvSpPr>
        <p:spPr>
          <a:xfrm>
            <a:off x="619559" y="4749153"/>
            <a:ext cx="362279"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0353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302400"/>
            <a:ext cx="7049874" cy="737100"/>
          </a:xfrm>
        </p:spPr>
        <p:txBody>
          <a:bodyPr/>
          <a:lstStyle>
            <a:lvl1pPr algn="l">
              <a:defRPr/>
            </a:lvl1pPr>
          </a:lstStyle>
          <a:p>
            <a:r>
              <a:rPr lang="fr-FR" dirty="0" smtClean="0"/>
              <a:t>sommaire ou ordre du jour</a:t>
            </a:r>
            <a:endParaRPr lang="fr-FR" dirty="0"/>
          </a:p>
        </p:txBody>
      </p:sp>
      <p:sp>
        <p:nvSpPr>
          <p:cNvPr id="6" name="Espace réservé du texte 4"/>
          <p:cNvSpPr>
            <a:spLocks noGrp="1"/>
          </p:cNvSpPr>
          <p:nvPr>
            <p:ph type="body" sz="quarter" idx="13" hasCustomPrompt="1"/>
          </p:nvPr>
        </p:nvSpPr>
        <p:spPr>
          <a:xfrm>
            <a:off x="1037646" y="1329929"/>
            <a:ext cx="1440210" cy="279951"/>
          </a:xfrm>
        </p:spPr>
        <p:txBody>
          <a:bodyPr/>
          <a:lstStyle>
            <a:lvl1pPr marL="0" indent="0">
              <a:buNone/>
              <a:defRPr>
                <a:solidFill>
                  <a:srgbClr val="FF6600"/>
                </a:solidFill>
              </a:defRPr>
            </a:lvl1pPr>
          </a:lstStyle>
          <a:p>
            <a:pPr lvl="0"/>
            <a:r>
              <a:rPr lang="fr-FR" dirty="0" smtClean="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037646" y="1652708"/>
            <a:ext cx="1440210" cy="279951"/>
          </a:xfrm>
        </p:spPr>
        <p:txBody>
          <a:bodyPr/>
          <a:lstStyle>
            <a:lvl1pPr marL="0" indent="0">
              <a:buNone/>
              <a:defRPr>
                <a:solidFill>
                  <a:srgbClr val="FF6600"/>
                </a:solidFill>
              </a:defRPr>
            </a:lvl1pPr>
          </a:lstStyle>
          <a:p>
            <a:pPr lvl="0"/>
            <a:r>
              <a:rPr lang="fr-FR" dirty="0" smtClean="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037646" y="1975490"/>
            <a:ext cx="1440210" cy="279951"/>
          </a:xfrm>
        </p:spPr>
        <p:txBody>
          <a:bodyPr/>
          <a:lstStyle>
            <a:lvl1pPr marL="0" indent="0">
              <a:buNone/>
              <a:defRPr>
                <a:solidFill>
                  <a:srgbClr val="FF6600"/>
                </a:solidFill>
              </a:defRPr>
            </a:lvl1pPr>
          </a:lstStyle>
          <a:p>
            <a:pPr lvl="0"/>
            <a:r>
              <a:rPr lang="fr-FR" dirty="0" smtClean="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037646" y="2298269"/>
            <a:ext cx="1440210" cy="279951"/>
          </a:xfrm>
        </p:spPr>
        <p:txBody>
          <a:bodyPr/>
          <a:lstStyle>
            <a:lvl1pPr marL="0" indent="0">
              <a:buNone/>
              <a:defRPr>
                <a:solidFill>
                  <a:srgbClr val="FF6600"/>
                </a:solidFill>
              </a:defRPr>
            </a:lvl1pPr>
          </a:lstStyle>
          <a:p>
            <a:pPr lvl="0"/>
            <a:r>
              <a:rPr lang="fr-FR" dirty="0" smtClean="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037646" y="2621048"/>
            <a:ext cx="1440210" cy="279951"/>
          </a:xfrm>
        </p:spPr>
        <p:txBody>
          <a:bodyPr/>
          <a:lstStyle>
            <a:lvl1pPr marL="0" indent="0">
              <a:buNone/>
              <a:defRPr>
                <a:solidFill>
                  <a:srgbClr val="FF6600"/>
                </a:solidFill>
              </a:defRPr>
            </a:lvl1pPr>
          </a:lstStyle>
          <a:p>
            <a:pPr lvl="0"/>
            <a:r>
              <a:rPr lang="fr-FR" dirty="0" smtClean="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037646" y="2943827"/>
            <a:ext cx="1440210" cy="279951"/>
          </a:xfrm>
        </p:spPr>
        <p:txBody>
          <a:bodyPr/>
          <a:lstStyle>
            <a:lvl1pPr marL="0" indent="0">
              <a:buNone/>
              <a:defRPr>
                <a:solidFill>
                  <a:srgbClr val="FF6600"/>
                </a:solidFill>
              </a:defRPr>
            </a:lvl1pPr>
          </a:lstStyle>
          <a:p>
            <a:pPr lvl="0"/>
            <a:r>
              <a:rPr lang="fr-FR" dirty="0" smtClean="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2598122" y="1329929"/>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2598122" y="1652708"/>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2598122" y="2943827"/>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2598122" y="2621048"/>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2598122" y="2298269"/>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2598122" y="1975490"/>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039128" y="3267676"/>
            <a:ext cx="1440210" cy="279951"/>
          </a:xfrm>
        </p:spPr>
        <p:txBody>
          <a:bodyPr/>
          <a:lstStyle>
            <a:lvl1pPr marL="0" indent="0">
              <a:buNone/>
              <a:defRPr>
                <a:solidFill>
                  <a:srgbClr val="FF6600"/>
                </a:solidFill>
              </a:defRPr>
            </a:lvl1pPr>
          </a:lstStyle>
          <a:p>
            <a:pPr lvl="0"/>
            <a:r>
              <a:rPr lang="fr-FR" dirty="0" smtClean="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039128" y="3590456"/>
            <a:ext cx="1440210" cy="279951"/>
          </a:xfrm>
        </p:spPr>
        <p:txBody>
          <a:bodyPr/>
          <a:lstStyle>
            <a:lvl1pPr marL="0" indent="0">
              <a:buNone/>
              <a:defRPr>
                <a:solidFill>
                  <a:srgbClr val="FF6600"/>
                </a:solidFill>
              </a:defRPr>
            </a:lvl1pPr>
          </a:lstStyle>
          <a:p>
            <a:pPr lvl="0"/>
            <a:r>
              <a:rPr lang="fr-FR" dirty="0" smtClean="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039128" y="3913235"/>
            <a:ext cx="1440210" cy="279951"/>
          </a:xfrm>
        </p:spPr>
        <p:txBody>
          <a:bodyPr/>
          <a:lstStyle>
            <a:lvl1pPr marL="0" indent="0">
              <a:buNone/>
              <a:defRPr>
                <a:solidFill>
                  <a:srgbClr val="FF6600"/>
                </a:solidFill>
              </a:defRPr>
            </a:lvl1pPr>
          </a:lstStyle>
          <a:p>
            <a:pPr lvl="0"/>
            <a:r>
              <a:rPr lang="fr-FR" dirty="0" smtClean="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039128" y="4236017"/>
            <a:ext cx="1440210" cy="279951"/>
          </a:xfrm>
        </p:spPr>
        <p:txBody>
          <a:bodyPr/>
          <a:lstStyle>
            <a:lvl1pPr marL="0" indent="0">
              <a:buNone/>
              <a:defRPr>
                <a:solidFill>
                  <a:srgbClr val="FF6600"/>
                </a:solidFill>
              </a:defRPr>
            </a:lvl1pPr>
          </a:lstStyle>
          <a:p>
            <a:pPr lvl="0"/>
            <a:r>
              <a:rPr lang="fr-FR" dirty="0" smtClean="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2599604" y="4236017"/>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2599604" y="3913235"/>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2599604" y="3267676"/>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2592861" y="3587945"/>
            <a:ext cx="5500788" cy="279951"/>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6"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US" sz="1000" dirty="0" smtClean="0">
                <a:solidFill>
                  <a:prstClr val="white">
                    <a:lumMod val="50000"/>
                  </a:prstClr>
                </a:solidFill>
              </a:rPr>
              <a:t>Orange</a:t>
            </a:r>
            <a:endParaRPr lang="en-US" sz="1000" dirty="0">
              <a:solidFill>
                <a:prstClr val="white">
                  <a:lumMod val="50000"/>
                </a:prstClr>
              </a:solidFill>
            </a:endParaRPr>
          </a:p>
        </p:txBody>
      </p:sp>
      <p:sp>
        <p:nvSpPr>
          <p:cNvPr id="29"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prstClr val="white">
                    <a:lumMod val="50000"/>
                  </a:prstClr>
                </a:solidFill>
              </a:rPr>
              <a:pPr/>
              <a:t>‹N°›</a:t>
            </a:fld>
            <a:endParaRPr lang="en-US" sz="1000" dirty="0">
              <a:solidFill>
                <a:prstClr val="white">
                  <a:lumMod val="50000"/>
                </a:prstClr>
              </a:solidFill>
            </a:endParaRPr>
          </a:p>
        </p:txBody>
      </p:sp>
    </p:spTree>
    <p:extLst>
      <p:ext uri="{BB962C8B-B14F-4D97-AF65-F5344CB8AC3E}">
        <p14:creationId xmlns:p14="http://schemas.microsoft.com/office/powerpoint/2010/main" val="361804966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302400"/>
            <a:ext cx="7084800" cy="737100"/>
          </a:xfrm>
        </p:spPr>
        <p:txBody>
          <a:bodyPr/>
          <a:lstStyle>
            <a:lvl1pPr algn="l">
              <a:defRPr baseline="0"/>
            </a:lvl1pPr>
          </a:lstStyle>
          <a:p>
            <a:r>
              <a:rPr lang="fr-FR" dirty="0" smtClean="0"/>
              <a:t>pour ajouter une diapo différente &gt; Accueil &gt; Nouvelle diapositive (puis cliquez menu déroulant) </a:t>
            </a:r>
            <a:endParaRPr lang="fr-FR" dirty="0"/>
          </a:p>
        </p:txBody>
      </p:sp>
      <p:sp>
        <p:nvSpPr>
          <p:cNvPr id="26" name="Espace réservé du contenu 2"/>
          <p:cNvSpPr>
            <a:spLocks noGrp="1"/>
          </p:cNvSpPr>
          <p:nvPr>
            <p:ph idx="1" hasCustomPrompt="1"/>
          </p:nvPr>
        </p:nvSpPr>
        <p:spPr>
          <a:xfrm>
            <a:off x="1043000" y="1329929"/>
            <a:ext cx="7058025" cy="2915840"/>
          </a:xfrm>
        </p:spPr>
        <p:txBody>
          <a:bodyPr/>
          <a:lstStyle>
            <a:lvl1pPr>
              <a:defRPr sz="1800" baseline="0"/>
            </a:lvl1pPr>
            <a:lvl2pPr>
              <a:spcAft>
                <a:spcPct val="0"/>
              </a:spcAft>
              <a:buFont typeface="Arial" charset="0"/>
              <a:buChar char="–"/>
              <a:defRPr/>
            </a:lvl2pPr>
          </a:lstStyle>
          <a:p>
            <a:r>
              <a:rPr lang="fr-FR" dirty="0" smtClean="0"/>
              <a:t>écrivez le texte ici, si besoin sélectionnez une icône ci-dessous pour ajouter un tableau, un graphique, un </a:t>
            </a:r>
            <a:r>
              <a:rPr lang="fr-FR" dirty="0" err="1" smtClean="0"/>
              <a:t>SmartArt</a:t>
            </a:r>
            <a:r>
              <a:rPr lang="fr-FR" dirty="0" smtClean="0"/>
              <a:t>, une image ou une vidéo</a:t>
            </a:r>
            <a:endParaRPr lang="fr-FR" dirty="0"/>
          </a:p>
        </p:txBody>
      </p:sp>
      <p:sp>
        <p:nvSpPr>
          <p:cNvPr id="4"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prstClr val="white">
                    <a:lumMod val="50000"/>
                  </a:prstClr>
                </a:solidFill>
              </a:rPr>
              <a:t>interne</a:t>
            </a:r>
            <a:r>
              <a:rPr lang="en-US" sz="1000" dirty="0" smtClean="0">
                <a:solidFill>
                  <a:prstClr val="white">
                    <a:lumMod val="50000"/>
                  </a:prstClr>
                </a:solidFill>
              </a:rPr>
              <a:t> </a:t>
            </a:r>
            <a:r>
              <a:rPr lang="en-US" sz="1000" dirty="0">
                <a:solidFill>
                  <a:prstClr val="white">
                    <a:lumMod val="50000"/>
                  </a:prstClr>
                </a:solidFill>
              </a:rPr>
              <a:t>Orange</a:t>
            </a:r>
          </a:p>
        </p:txBody>
      </p:sp>
      <p:sp>
        <p:nvSpPr>
          <p:cNvPr id="5"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prstClr val="white">
                    <a:lumMod val="50000"/>
                  </a:prstClr>
                </a:solidFill>
              </a:rPr>
              <a:pPr/>
              <a:t>‹N°›</a:t>
            </a:fld>
            <a:endParaRPr lang="en-US" sz="1000" dirty="0">
              <a:solidFill>
                <a:prstClr val="white">
                  <a:lumMod val="50000"/>
                </a:prstClr>
              </a:solidFill>
            </a:endParaRPr>
          </a:p>
        </p:txBody>
      </p:sp>
    </p:spTree>
    <p:extLst>
      <p:ext uri="{BB962C8B-B14F-4D97-AF65-F5344CB8AC3E}">
        <p14:creationId xmlns:p14="http://schemas.microsoft.com/office/powerpoint/2010/main" val="276639792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13" y="303610"/>
            <a:ext cx="7071413" cy="737100"/>
          </a:xfrm>
        </p:spPr>
        <p:txBody>
          <a:bodyPr/>
          <a:lstStyle>
            <a:lvl1pPr algn="l">
              <a:defRPr/>
            </a:lvl1pPr>
          </a:lstStyle>
          <a:p>
            <a:r>
              <a:rPr lang="fr-FR" dirty="0" smtClean="0"/>
              <a:t>diapositive avec plusieurs niveaux hiérarchiques</a:t>
            </a:r>
            <a:endParaRPr lang="fr-FR" dirty="0"/>
          </a:p>
        </p:txBody>
      </p:sp>
      <p:sp>
        <p:nvSpPr>
          <p:cNvPr id="4" name="Espace réservé du contenu 2"/>
          <p:cNvSpPr>
            <a:spLocks noGrp="1"/>
          </p:cNvSpPr>
          <p:nvPr>
            <p:ph idx="1" hasCustomPrompt="1"/>
          </p:nvPr>
        </p:nvSpPr>
        <p:spPr>
          <a:xfrm>
            <a:off x="1043000" y="1329929"/>
            <a:ext cx="7058025" cy="2915840"/>
          </a:xfrm>
        </p:spPr>
        <p:txBody>
          <a:bodyPr/>
          <a:lstStyle>
            <a:lvl1pPr>
              <a:defRPr sz="1800" baseline="0">
                <a:solidFill>
                  <a:srgbClr val="FF6600"/>
                </a:solidFill>
                <a:latin typeface="Helvetica 55 Roman" pitchFamily="34"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prstClr val="white">
                    <a:lumMod val="50000"/>
                  </a:prstClr>
                </a:solidFill>
              </a:rPr>
              <a:t>interne</a:t>
            </a:r>
            <a:r>
              <a:rPr lang="en-US" sz="1000" dirty="0" smtClean="0">
                <a:solidFill>
                  <a:prstClr val="white">
                    <a:lumMod val="50000"/>
                  </a:prstClr>
                </a:solidFill>
              </a:rPr>
              <a:t> </a:t>
            </a:r>
            <a:r>
              <a:rPr lang="en-US" sz="1000" dirty="0">
                <a:solidFill>
                  <a:prstClr val="white">
                    <a:lumMod val="50000"/>
                  </a:prstClr>
                </a:solidFill>
              </a:rPr>
              <a:t>Orange</a:t>
            </a:r>
          </a:p>
        </p:txBody>
      </p:sp>
      <p:sp>
        <p:nvSpPr>
          <p:cNvPr id="6"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prstClr val="white">
                    <a:lumMod val="50000"/>
                  </a:prstClr>
                </a:solidFill>
              </a:rPr>
              <a:pPr/>
              <a:t>‹N°›</a:t>
            </a:fld>
            <a:endParaRPr lang="en-US" sz="1000" dirty="0">
              <a:solidFill>
                <a:prstClr val="white">
                  <a:lumMod val="50000"/>
                </a:prstClr>
              </a:solidFill>
            </a:endParaRPr>
          </a:p>
        </p:txBody>
      </p:sp>
    </p:spTree>
    <p:extLst>
      <p:ext uri="{BB962C8B-B14F-4D97-AF65-F5344CB8AC3E}">
        <p14:creationId xmlns:p14="http://schemas.microsoft.com/office/powerpoint/2010/main" val="399224859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13" y="302400"/>
            <a:ext cx="7058025" cy="737100"/>
          </a:xfrm>
        </p:spPr>
        <p:txBody>
          <a:bodyPr/>
          <a:lstStyle>
            <a:lvl1pPr algn="l">
              <a:defRPr/>
            </a:lvl1pPr>
          </a:lstStyle>
          <a:p>
            <a:r>
              <a:rPr lang="fr-FR" dirty="0" smtClean="0"/>
              <a:t>diapositive avec paragraphes</a:t>
            </a:r>
            <a:endParaRPr lang="fr-FR" dirty="0"/>
          </a:p>
        </p:txBody>
      </p:sp>
      <p:sp>
        <p:nvSpPr>
          <p:cNvPr id="5" name="Espace réservé du texte 6"/>
          <p:cNvSpPr>
            <a:spLocks noGrp="1"/>
          </p:cNvSpPr>
          <p:nvPr>
            <p:ph type="body" sz="quarter" idx="11" hasCustomPrompt="1"/>
          </p:nvPr>
        </p:nvSpPr>
        <p:spPr>
          <a:xfrm>
            <a:off x="1043621" y="1326403"/>
            <a:ext cx="7037207" cy="2811020"/>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endParaRPr lang="fr-FR" dirty="0"/>
          </a:p>
        </p:txBody>
      </p:sp>
      <p:sp>
        <p:nvSpPr>
          <p:cNvPr id="4"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prstClr val="white">
                    <a:lumMod val="50000"/>
                  </a:prstClr>
                </a:solidFill>
              </a:rPr>
              <a:t>interne</a:t>
            </a:r>
            <a:r>
              <a:rPr lang="en-US" sz="1000" dirty="0" smtClean="0">
                <a:solidFill>
                  <a:prstClr val="white">
                    <a:lumMod val="50000"/>
                  </a:prstClr>
                </a:solidFill>
              </a:rPr>
              <a:t> </a:t>
            </a:r>
            <a:r>
              <a:rPr lang="en-US" sz="1000" dirty="0">
                <a:solidFill>
                  <a:prstClr val="white">
                    <a:lumMod val="50000"/>
                  </a:prstClr>
                </a:solidFill>
              </a:rPr>
              <a:t>Orange</a:t>
            </a:r>
          </a:p>
        </p:txBody>
      </p:sp>
      <p:sp>
        <p:nvSpPr>
          <p:cNvPr id="6"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prstClr val="white">
                    <a:lumMod val="50000"/>
                  </a:prstClr>
                </a:solidFill>
              </a:rPr>
              <a:pPr/>
              <a:t>‹N°›</a:t>
            </a:fld>
            <a:endParaRPr lang="en-US" sz="1000" dirty="0">
              <a:solidFill>
                <a:prstClr val="white">
                  <a:lumMod val="50000"/>
                </a:prstClr>
              </a:solidFill>
            </a:endParaRPr>
          </a:p>
        </p:txBody>
      </p:sp>
    </p:spTree>
    <p:extLst>
      <p:ext uri="{BB962C8B-B14F-4D97-AF65-F5344CB8AC3E}">
        <p14:creationId xmlns:p14="http://schemas.microsoft.com/office/powerpoint/2010/main" val="271894844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13" y="303498"/>
            <a:ext cx="7057405" cy="737100"/>
          </a:xfrm>
        </p:spPr>
        <p:txBody>
          <a:bodyPr/>
          <a:lstStyle>
            <a:lvl1pPr algn="l">
              <a:defRPr/>
            </a:lvl1pPr>
          </a:lstStyle>
          <a:p>
            <a:r>
              <a:rPr lang="fr-FR" dirty="0" smtClean="0"/>
              <a:t>titre seul</a:t>
            </a:r>
            <a:endParaRPr lang="fr-FR" dirty="0"/>
          </a:p>
        </p:txBody>
      </p:sp>
      <p:sp>
        <p:nvSpPr>
          <p:cNvPr id="3"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prstClr val="white">
                    <a:lumMod val="50000"/>
                  </a:prstClr>
                </a:solidFill>
              </a:rPr>
              <a:t>interne</a:t>
            </a:r>
            <a:r>
              <a:rPr lang="en-US" sz="1000" dirty="0" smtClean="0">
                <a:solidFill>
                  <a:prstClr val="white">
                    <a:lumMod val="50000"/>
                  </a:prstClr>
                </a:solidFill>
              </a:rPr>
              <a:t> </a:t>
            </a:r>
            <a:r>
              <a:rPr lang="en-US" sz="1000" dirty="0">
                <a:solidFill>
                  <a:prstClr val="white">
                    <a:lumMod val="50000"/>
                  </a:prstClr>
                </a:solidFill>
              </a:rPr>
              <a:t>Orange</a:t>
            </a:r>
          </a:p>
        </p:txBody>
      </p:sp>
      <p:sp>
        <p:nvSpPr>
          <p:cNvPr id="4"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prstClr val="white">
                    <a:lumMod val="50000"/>
                  </a:prstClr>
                </a:solidFill>
              </a:rPr>
              <a:pPr/>
              <a:t>‹N°›</a:t>
            </a:fld>
            <a:endParaRPr lang="en-US" sz="1000" dirty="0">
              <a:solidFill>
                <a:prstClr val="white">
                  <a:lumMod val="50000"/>
                </a:prstClr>
              </a:solidFill>
            </a:endParaRPr>
          </a:p>
        </p:txBody>
      </p:sp>
    </p:spTree>
    <p:extLst>
      <p:ext uri="{BB962C8B-B14F-4D97-AF65-F5344CB8AC3E}">
        <p14:creationId xmlns:p14="http://schemas.microsoft.com/office/powerpoint/2010/main" val="357589455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303610"/>
            <a:ext cx="7084800" cy="737100"/>
          </a:xfrm>
        </p:spPr>
        <p:txBody>
          <a:bodyPr/>
          <a:lstStyle>
            <a:lvl1pPr algn="l">
              <a:defRPr/>
            </a:lvl1pPr>
          </a:lstStyle>
          <a:p>
            <a:r>
              <a:rPr lang="fr-FR" dirty="0" smtClean="0"/>
              <a:t>diapositive sur deux colonnes</a:t>
            </a:r>
            <a:endParaRPr lang="fr-FR" dirty="0"/>
          </a:p>
        </p:txBody>
      </p:sp>
      <p:sp>
        <p:nvSpPr>
          <p:cNvPr id="3" name="Espace réservé du texte 6"/>
          <p:cNvSpPr>
            <a:spLocks noGrp="1"/>
          </p:cNvSpPr>
          <p:nvPr>
            <p:ph type="body" sz="quarter" idx="11" hasCustomPrompt="1"/>
          </p:nvPr>
        </p:nvSpPr>
        <p:spPr>
          <a:xfrm>
            <a:off x="1043001" y="1329930"/>
            <a:ext cx="3313113" cy="2807494"/>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4" name="Espace réservé du texte 6"/>
          <p:cNvSpPr>
            <a:spLocks noGrp="1"/>
          </p:cNvSpPr>
          <p:nvPr>
            <p:ph type="body" sz="quarter" idx="12" hasCustomPrompt="1"/>
          </p:nvPr>
        </p:nvSpPr>
        <p:spPr>
          <a:xfrm>
            <a:off x="4787905" y="1329930"/>
            <a:ext cx="3313113" cy="2807494"/>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5"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prstClr val="white">
                    <a:lumMod val="50000"/>
                  </a:prstClr>
                </a:solidFill>
              </a:rPr>
              <a:t>interne</a:t>
            </a:r>
            <a:r>
              <a:rPr lang="en-US" sz="1000" dirty="0" smtClean="0">
                <a:solidFill>
                  <a:prstClr val="white">
                    <a:lumMod val="50000"/>
                  </a:prstClr>
                </a:solidFill>
              </a:rPr>
              <a:t> </a:t>
            </a:r>
            <a:r>
              <a:rPr lang="en-US" sz="1000" dirty="0">
                <a:solidFill>
                  <a:prstClr val="white">
                    <a:lumMod val="50000"/>
                  </a:prstClr>
                </a:solidFill>
              </a:rPr>
              <a:t>Orange</a:t>
            </a:r>
          </a:p>
        </p:txBody>
      </p:sp>
      <p:sp>
        <p:nvSpPr>
          <p:cNvPr id="6"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prstClr val="white">
                    <a:lumMod val="50000"/>
                  </a:prstClr>
                </a:solidFill>
              </a:rPr>
              <a:pPr/>
              <a:t>‹N°›</a:t>
            </a:fld>
            <a:endParaRPr lang="en-US" sz="1000" dirty="0">
              <a:solidFill>
                <a:prstClr val="white">
                  <a:lumMod val="50000"/>
                </a:prstClr>
              </a:solidFill>
            </a:endParaRPr>
          </a:p>
        </p:txBody>
      </p:sp>
    </p:spTree>
    <p:extLst>
      <p:ext uri="{BB962C8B-B14F-4D97-AF65-F5344CB8AC3E}">
        <p14:creationId xmlns:p14="http://schemas.microsoft.com/office/powerpoint/2010/main" val="191757374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303610"/>
            <a:ext cx="7084800" cy="737100"/>
          </a:xfrm>
        </p:spPr>
        <p:txBody>
          <a:bodyPr/>
          <a:lstStyle>
            <a:lvl1pPr algn="l">
              <a:defRPr/>
            </a:lvl1pPr>
          </a:lstStyle>
          <a:p>
            <a:r>
              <a:rPr lang="fr-FR" dirty="0" smtClean="0"/>
              <a:t>diapositive avec liste numérique</a:t>
            </a:r>
            <a:endParaRPr lang="fr-FR" dirty="0"/>
          </a:p>
        </p:txBody>
      </p:sp>
      <p:sp>
        <p:nvSpPr>
          <p:cNvPr id="3" name="Rectangle 8"/>
          <p:cNvSpPr>
            <a:spLocks noChangeArrowheads="1"/>
          </p:cNvSpPr>
          <p:nvPr userDrawn="1"/>
        </p:nvSpPr>
        <p:spPr bwMode="auto">
          <a:xfrm>
            <a:off x="1065194" y="1211475"/>
            <a:ext cx="863600" cy="65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rgbClr val="FF6600"/>
                </a:solidFill>
                <a:latin typeface="Helvetica 35 Thin" pitchFamily="34" charset="0"/>
              </a:rPr>
              <a:t>1</a:t>
            </a:r>
            <a:endParaRPr lang="en-GB" sz="5200" dirty="0">
              <a:solidFill>
                <a:srgbClr val="FF6600"/>
              </a:solidFill>
              <a:latin typeface="Helvetica 35 Thin" pitchFamily="34" charset="0"/>
            </a:endParaRPr>
          </a:p>
        </p:txBody>
      </p:sp>
      <p:sp>
        <p:nvSpPr>
          <p:cNvPr id="4" name="Espace réservé du texte 6"/>
          <p:cNvSpPr>
            <a:spLocks noGrp="1"/>
          </p:cNvSpPr>
          <p:nvPr>
            <p:ph type="body" sz="quarter" idx="11" hasCustomPrompt="1"/>
          </p:nvPr>
        </p:nvSpPr>
        <p:spPr>
          <a:xfrm>
            <a:off x="1928805" y="1374529"/>
            <a:ext cx="4000527" cy="64775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1</a:t>
            </a:r>
            <a:br>
              <a:rPr lang="fr-FR" dirty="0" smtClean="0"/>
            </a:br>
            <a:r>
              <a:rPr lang="fr-FR" dirty="0" smtClean="0"/>
              <a:t>texte courant relatif au point 1</a:t>
            </a:r>
          </a:p>
          <a:p>
            <a:pPr lvl="0"/>
            <a:endParaRPr lang="fr-FR" dirty="0"/>
          </a:p>
        </p:txBody>
      </p:sp>
      <p:sp>
        <p:nvSpPr>
          <p:cNvPr id="5" name="Rectangle 4"/>
          <p:cNvSpPr>
            <a:spLocks noChangeArrowheads="1"/>
          </p:cNvSpPr>
          <p:nvPr userDrawn="1"/>
        </p:nvSpPr>
        <p:spPr bwMode="auto">
          <a:xfrm>
            <a:off x="1065194" y="2043427"/>
            <a:ext cx="863600" cy="65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2</a:t>
            </a:r>
            <a:endParaRPr lang="en-GB" sz="5200" dirty="0">
              <a:solidFill>
                <a:srgbClr val="FF6600"/>
              </a:solidFill>
              <a:latin typeface="Helvetica 35 Thin" pitchFamily="34" charset="0"/>
            </a:endParaRPr>
          </a:p>
        </p:txBody>
      </p:sp>
      <p:sp>
        <p:nvSpPr>
          <p:cNvPr id="6" name="Espace réservé du texte 6"/>
          <p:cNvSpPr>
            <a:spLocks noGrp="1"/>
          </p:cNvSpPr>
          <p:nvPr>
            <p:ph type="body" sz="quarter" idx="12" hasCustomPrompt="1"/>
          </p:nvPr>
        </p:nvSpPr>
        <p:spPr>
          <a:xfrm>
            <a:off x="1928805" y="2238625"/>
            <a:ext cx="4000527" cy="64775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2</a:t>
            </a:r>
            <a:br>
              <a:rPr lang="fr-FR" dirty="0" smtClean="0"/>
            </a:br>
            <a:r>
              <a:rPr lang="fr-FR" dirty="0" smtClean="0"/>
              <a:t>texte courant relatif au point 2</a:t>
            </a:r>
          </a:p>
          <a:p>
            <a:pPr lvl="0"/>
            <a:endParaRPr lang="fr-FR" dirty="0"/>
          </a:p>
        </p:txBody>
      </p:sp>
      <p:sp>
        <p:nvSpPr>
          <p:cNvPr id="7" name="Rectangle 6"/>
          <p:cNvSpPr>
            <a:spLocks noChangeArrowheads="1"/>
          </p:cNvSpPr>
          <p:nvPr userDrawn="1"/>
        </p:nvSpPr>
        <p:spPr bwMode="auto">
          <a:xfrm>
            <a:off x="1065194" y="2926567"/>
            <a:ext cx="863600" cy="65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3</a:t>
            </a:r>
            <a:endParaRPr lang="en-GB" sz="5200" dirty="0">
              <a:solidFill>
                <a:srgbClr val="FF6600"/>
              </a:solidFill>
              <a:latin typeface="Helvetica 35 Thin" pitchFamily="34" charset="0"/>
            </a:endParaRPr>
          </a:p>
        </p:txBody>
      </p:sp>
      <p:sp>
        <p:nvSpPr>
          <p:cNvPr id="8" name="Espace réservé du texte 6"/>
          <p:cNvSpPr>
            <a:spLocks noGrp="1"/>
          </p:cNvSpPr>
          <p:nvPr>
            <p:ph type="body" sz="quarter" idx="13" hasCustomPrompt="1"/>
          </p:nvPr>
        </p:nvSpPr>
        <p:spPr>
          <a:xfrm>
            <a:off x="1928805" y="3102721"/>
            <a:ext cx="4000527" cy="64775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3</a:t>
            </a:r>
            <a:br>
              <a:rPr lang="fr-FR" dirty="0" smtClean="0"/>
            </a:br>
            <a:r>
              <a:rPr lang="fr-FR" dirty="0" smtClean="0"/>
              <a:t>texte courant relatif au point 3</a:t>
            </a:r>
          </a:p>
          <a:p>
            <a:pPr lvl="0"/>
            <a:endParaRPr lang="fr-FR" dirty="0"/>
          </a:p>
        </p:txBody>
      </p:sp>
      <p:sp>
        <p:nvSpPr>
          <p:cNvPr id="9"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prstClr val="white">
                    <a:lumMod val="50000"/>
                  </a:prstClr>
                </a:solidFill>
              </a:rPr>
              <a:t>interne</a:t>
            </a:r>
            <a:r>
              <a:rPr lang="en-US" sz="1000" dirty="0" smtClean="0">
                <a:solidFill>
                  <a:prstClr val="white">
                    <a:lumMod val="50000"/>
                  </a:prstClr>
                </a:solidFill>
              </a:rPr>
              <a:t> </a:t>
            </a:r>
            <a:r>
              <a:rPr lang="en-US" sz="1000" dirty="0">
                <a:solidFill>
                  <a:prstClr val="white">
                    <a:lumMod val="50000"/>
                  </a:prstClr>
                </a:solidFill>
              </a:rPr>
              <a:t>Orange</a:t>
            </a:r>
          </a:p>
        </p:txBody>
      </p:sp>
      <p:sp>
        <p:nvSpPr>
          <p:cNvPr id="10"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prstClr val="white">
                    <a:lumMod val="50000"/>
                  </a:prstClr>
                </a:solidFill>
              </a:rPr>
              <a:pPr/>
              <a:t>‹N°›</a:t>
            </a:fld>
            <a:endParaRPr lang="en-US" sz="1000" dirty="0">
              <a:solidFill>
                <a:prstClr val="white">
                  <a:lumMod val="50000"/>
                </a:prstClr>
              </a:solidFill>
            </a:endParaRPr>
          </a:p>
        </p:txBody>
      </p:sp>
    </p:spTree>
    <p:extLst>
      <p:ext uri="{BB962C8B-B14F-4D97-AF65-F5344CB8AC3E}">
        <p14:creationId xmlns:p14="http://schemas.microsoft.com/office/powerpoint/2010/main" val="40274296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303610"/>
            <a:ext cx="7084800" cy="737100"/>
          </a:xfrm>
        </p:spPr>
        <p:txBody>
          <a:bodyPr/>
          <a:lstStyle>
            <a:lvl1pPr algn="l">
              <a:defRPr/>
            </a:lvl1pPr>
          </a:lstStyle>
          <a:p>
            <a:r>
              <a:rPr lang="fr-FR" dirty="0" smtClean="0"/>
              <a:t>chiffres ou points clefs à mettre en valeur</a:t>
            </a:r>
            <a:endParaRPr lang="fr-FR" dirty="0"/>
          </a:p>
        </p:txBody>
      </p:sp>
      <p:sp>
        <p:nvSpPr>
          <p:cNvPr id="3" name="Espace réservé du texte 4"/>
          <p:cNvSpPr>
            <a:spLocks noGrp="1"/>
          </p:cNvSpPr>
          <p:nvPr>
            <p:ph type="body" sz="quarter" idx="11" hasCustomPrompt="1"/>
          </p:nvPr>
        </p:nvSpPr>
        <p:spPr>
          <a:xfrm>
            <a:off x="1043000" y="1317497"/>
            <a:ext cx="7058025" cy="822207"/>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smtClean="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userDrawn="1"/>
        </p:nvSpPr>
        <p:spPr bwMode="auto">
          <a:xfrm>
            <a:off x="118839" y="2850363"/>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1</a:t>
            </a:r>
          </a:p>
        </p:txBody>
      </p:sp>
      <p:sp>
        <p:nvSpPr>
          <p:cNvPr id="5" name="Text Box 6"/>
          <p:cNvSpPr txBox="1">
            <a:spLocks noChangeArrowheads="1"/>
          </p:cNvSpPr>
          <p:nvPr userDrawn="1"/>
        </p:nvSpPr>
        <p:spPr bwMode="auto">
          <a:xfrm>
            <a:off x="2116106" y="2850363"/>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2</a:t>
            </a:r>
          </a:p>
        </p:txBody>
      </p:sp>
      <p:sp>
        <p:nvSpPr>
          <p:cNvPr id="6" name="Text Box 7"/>
          <p:cNvSpPr txBox="1">
            <a:spLocks noChangeArrowheads="1"/>
          </p:cNvSpPr>
          <p:nvPr userDrawn="1"/>
        </p:nvSpPr>
        <p:spPr bwMode="auto">
          <a:xfrm>
            <a:off x="4427506" y="2850363"/>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7" name="Text Box 8"/>
          <p:cNvSpPr txBox="1">
            <a:spLocks noChangeArrowheads="1"/>
          </p:cNvSpPr>
          <p:nvPr userDrawn="1"/>
        </p:nvSpPr>
        <p:spPr bwMode="auto">
          <a:xfrm>
            <a:off x="6751606" y="2850363"/>
            <a:ext cx="86995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4</a:t>
            </a:r>
          </a:p>
        </p:txBody>
      </p:sp>
      <p:sp>
        <p:nvSpPr>
          <p:cNvPr id="8" name="Espace réservé du texte 15"/>
          <p:cNvSpPr>
            <a:spLocks noGrp="1"/>
          </p:cNvSpPr>
          <p:nvPr>
            <p:ph type="body" sz="quarter" idx="16" hasCustomPrompt="1"/>
          </p:nvPr>
        </p:nvSpPr>
        <p:spPr>
          <a:xfrm>
            <a:off x="1052859" y="3273834"/>
            <a:ext cx="1152178" cy="97194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9" name="Espace réservé du texte 15"/>
          <p:cNvSpPr>
            <a:spLocks noGrp="1"/>
          </p:cNvSpPr>
          <p:nvPr>
            <p:ph type="body" sz="quarter" idx="17" hasCustomPrompt="1"/>
          </p:nvPr>
        </p:nvSpPr>
        <p:spPr>
          <a:xfrm>
            <a:off x="3285157" y="3273834"/>
            <a:ext cx="1152178" cy="97194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5661421" y="3273834"/>
            <a:ext cx="1152178" cy="97194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7944451" y="3273834"/>
            <a:ext cx="1152178" cy="97194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2"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prstClr val="white">
                    <a:lumMod val="50000"/>
                  </a:prstClr>
                </a:solidFill>
              </a:rPr>
              <a:t>interne</a:t>
            </a:r>
            <a:r>
              <a:rPr lang="en-US" sz="1000" dirty="0" smtClean="0">
                <a:solidFill>
                  <a:prstClr val="white">
                    <a:lumMod val="50000"/>
                  </a:prstClr>
                </a:solidFill>
              </a:rPr>
              <a:t> </a:t>
            </a:r>
            <a:r>
              <a:rPr lang="en-US" sz="1000" dirty="0">
                <a:solidFill>
                  <a:prstClr val="white">
                    <a:lumMod val="50000"/>
                  </a:prstClr>
                </a:solidFill>
              </a:rPr>
              <a:t>Orange</a:t>
            </a:r>
          </a:p>
        </p:txBody>
      </p:sp>
      <p:sp>
        <p:nvSpPr>
          <p:cNvPr id="13"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prstClr val="white">
                    <a:lumMod val="50000"/>
                  </a:prstClr>
                </a:solidFill>
              </a:rPr>
              <a:pPr/>
              <a:t>‹N°›</a:t>
            </a:fld>
            <a:endParaRPr lang="en-US" sz="1000" dirty="0">
              <a:solidFill>
                <a:prstClr val="white">
                  <a:lumMod val="50000"/>
                </a:prstClr>
              </a:solidFill>
            </a:endParaRPr>
          </a:p>
        </p:txBody>
      </p:sp>
    </p:spTree>
    <p:extLst>
      <p:ext uri="{BB962C8B-B14F-4D97-AF65-F5344CB8AC3E}">
        <p14:creationId xmlns:p14="http://schemas.microsoft.com/office/powerpoint/2010/main" val="39772142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770" y="303610"/>
            <a:ext cx="7084800" cy="737100"/>
          </a:xfrm>
        </p:spPr>
        <p:txBody>
          <a:bodyPr/>
          <a:lstStyle>
            <a:lvl1pPr algn="l">
              <a:defRPr/>
            </a:lvl1pPr>
          </a:lstStyle>
          <a:p>
            <a:r>
              <a:rPr lang="fr-FR" dirty="0" smtClean="0"/>
              <a:t>chiffres ou points clefs à mettre en valeur</a:t>
            </a:r>
            <a:endParaRPr lang="fr-FR" dirty="0"/>
          </a:p>
        </p:txBody>
      </p:sp>
      <p:sp>
        <p:nvSpPr>
          <p:cNvPr id="13" name="Espace réservé du texte 7"/>
          <p:cNvSpPr>
            <a:spLocks noGrp="1"/>
          </p:cNvSpPr>
          <p:nvPr>
            <p:ph type="body" sz="quarter" idx="13" hasCustomPrompt="1"/>
          </p:nvPr>
        </p:nvSpPr>
        <p:spPr>
          <a:xfrm>
            <a:off x="1903593" y="2519720"/>
            <a:ext cx="6197421" cy="378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5" name="Espace réservé du texte 7"/>
          <p:cNvSpPr>
            <a:spLocks noGrp="1"/>
          </p:cNvSpPr>
          <p:nvPr>
            <p:ph type="body" sz="quarter" idx="15" hasCustomPrompt="1"/>
          </p:nvPr>
        </p:nvSpPr>
        <p:spPr>
          <a:xfrm>
            <a:off x="1903593" y="2976919"/>
            <a:ext cx="6197421" cy="378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7" name="Espace réservé du texte 7"/>
          <p:cNvSpPr>
            <a:spLocks noGrp="1"/>
          </p:cNvSpPr>
          <p:nvPr>
            <p:ph type="body" sz="quarter" idx="17" hasCustomPrompt="1"/>
          </p:nvPr>
        </p:nvSpPr>
        <p:spPr>
          <a:xfrm>
            <a:off x="1903593" y="3435957"/>
            <a:ext cx="6197421" cy="378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9" name="Espace réservé du texte 7"/>
          <p:cNvSpPr>
            <a:spLocks noGrp="1"/>
          </p:cNvSpPr>
          <p:nvPr>
            <p:ph type="body" sz="quarter" idx="19" hasCustomPrompt="1"/>
          </p:nvPr>
        </p:nvSpPr>
        <p:spPr>
          <a:xfrm>
            <a:off x="1903593" y="3921900"/>
            <a:ext cx="6197421" cy="378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13" y="1335882"/>
            <a:ext cx="7085013" cy="864394"/>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6" name="Espace réservé du texte 5"/>
          <p:cNvSpPr>
            <a:spLocks noGrp="1"/>
          </p:cNvSpPr>
          <p:nvPr>
            <p:ph type="body" sz="quarter" idx="21" hasCustomPrompt="1"/>
          </p:nvPr>
        </p:nvSpPr>
        <p:spPr>
          <a:xfrm>
            <a:off x="1043608" y="2519720"/>
            <a:ext cx="827088" cy="378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1" name="Espace réservé du texte 5"/>
          <p:cNvSpPr>
            <a:spLocks noGrp="1"/>
          </p:cNvSpPr>
          <p:nvPr>
            <p:ph type="body" sz="quarter" idx="22" hasCustomPrompt="1"/>
          </p:nvPr>
        </p:nvSpPr>
        <p:spPr>
          <a:xfrm>
            <a:off x="1043608" y="2976919"/>
            <a:ext cx="827088" cy="378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2" name="Espace réservé du texte 5"/>
          <p:cNvSpPr>
            <a:spLocks noGrp="1"/>
          </p:cNvSpPr>
          <p:nvPr>
            <p:ph type="body" sz="quarter" idx="23" hasCustomPrompt="1"/>
          </p:nvPr>
        </p:nvSpPr>
        <p:spPr>
          <a:xfrm>
            <a:off x="1043608" y="3435957"/>
            <a:ext cx="827088" cy="378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3" name="Espace réservé du texte 5"/>
          <p:cNvSpPr>
            <a:spLocks noGrp="1"/>
          </p:cNvSpPr>
          <p:nvPr>
            <p:ph type="body" sz="quarter" idx="24" hasCustomPrompt="1"/>
          </p:nvPr>
        </p:nvSpPr>
        <p:spPr>
          <a:xfrm>
            <a:off x="1043608" y="3921900"/>
            <a:ext cx="827088" cy="378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12"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prstClr val="white">
                    <a:lumMod val="50000"/>
                  </a:prstClr>
                </a:solidFill>
              </a:rPr>
              <a:t>interne</a:t>
            </a:r>
            <a:r>
              <a:rPr lang="en-US" sz="1000" dirty="0" smtClean="0">
                <a:solidFill>
                  <a:prstClr val="white">
                    <a:lumMod val="50000"/>
                  </a:prstClr>
                </a:solidFill>
              </a:rPr>
              <a:t> </a:t>
            </a:r>
            <a:r>
              <a:rPr lang="en-US" sz="1000" dirty="0">
                <a:solidFill>
                  <a:prstClr val="white">
                    <a:lumMod val="50000"/>
                  </a:prstClr>
                </a:solidFill>
              </a:rPr>
              <a:t>Orange</a:t>
            </a:r>
          </a:p>
        </p:txBody>
      </p:sp>
      <p:sp>
        <p:nvSpPr>
          <p:cNvPr id="14"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prstClr val="white">
                    <a:lumMod val="50000"/>
                  </a:prstClr>
                </a:solidFill>
              </a:rPr>
              <a:pPr/>
              <a:t>‹N°›</a:t>
            </a:fld>
            <a:endParaRPr lang="en-US" sz="1000" dirty="0">
              <a:solidFill>
                <a:prstClr val="white">
                  <a:lumMod val="50000"/>
                </a:prstClr>
              </a:solidFill>
            </a:endParaRPr>
          </a:p>
        </p:txBody>
      </p:sp>
    </p:spTree>
    <p:extLst>
      <p:ext uri="{BB962C8B-B14F-4D97-AF65-F5344CB8AC3E}">
        <p14:creationId xmlns:p14="http://schemas.microsoft.com/office/powerpoint/2010/main" val="391759605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303610"/>
            <a:ext cx="7084800" cy="737100"/>
          </a:xfrm>
        </p:spPr>
        <p:txBody>
          <a:bodyPr/>
          <a:lstStyle>
            <a:lvl1pPr algn="l">
              <a:defRPr/>
            </a:lvl1pPr>
          </a:lstStyle>
          <a:p>
            <a:r>
              <a:rPr lang="fr-FR" dirty="0" smtClean="0"/>
              <a:t>chiffres ou points clefs à mettre en valeur</a:t>
            </a:r>
            <a:endParaRPr lang="fr-FR" dirty="0"/>
          </a:p>
        </p:txBody>
      </p:sp>
      <p:sp>
        <p:nvSpPr>
          <p:cNvPr id="12" name="Espace réservé du texte 5"/>
          <p:cNvSpPr>
            <a:spLocks noGrp="1"/>
          </p:cNvSpPr>
          <p:nvPr>
            <p:ph type="body" sz="quarter" idx="12" hasCustomPrompt="1"/>
          </p:nvPr>
        </p:nvSpPr>
        <p:spPr>
          <a:xfrm>
            <a:off x="1016000" y="2518172"/>
            <a:ext cx="873762" cy="378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3" name="Espace réservé du texte 7"/>
          <p:cNvSpPr>
            <a:spLocks noGrp="1"/>
          </p:cNvSpPr>
          <p:nvPr>
            <p:ph type="body" sz="quarter" idx="13" hasCustomPrompt="1"/>
          </p:nvPr>
        </p:nvSpPr>
        <p:spPr>
          <a:xfrm>
            <a:off x="1903593" y="2519720"/>
            <a:ext cx="2668408" cy="378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4" name="Espace réservé du texte 5"/>
          <p:cNvSpPr>
            <a:spLocks noGrp="1"/>
          </p:cNvSpPr>
          <p:nvPr>
            <p:ph type="body" sz="quarter" idx="14" hasCustomPrompt="1"/>
          </p:nvPr>
        </p:nvSpPr>
        <p:spPr>
          <a:xfrm>
            <a:off x="4760415" y="2517744"/>
            <a:ext cx="873762" cy="378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5" name="Espace réservé du texte 7"/>
          <p:cNvSpPr>
            <a:spLocks noGrp="1"/>
          </p:cNvSpPr>
          <p:nvPr>
            <p:ph type="body" sz="quarter" idx="15" hasCustomPrompt="1"/>
          </p:nvPr>
        </p:nvSpPr>
        <p:spPr>
          <a:xfrm>
            <a:off x="5648008" y="2519292"/>
            <a:ext cx="2668408" cy="378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6" name="Espace réservé du texte 5"/>
          <p:cNvSpPr>
            <a:spLocks noGrp="1"/>
          </p:cNvSpPr>
          <p:nvPr>
            <p:ph type="body" sz="quarter" idx="16" hasCustomPrompt="1"/>
          </p:nvPr>
        </p:nvSpPr>
        <p:spPr>
          <a:xfrm>
            <a:off x="1016000" y="3434409"/>
            <a:ext cx="873762" cy="378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7" name="Espace réservé du texte 7"/>
          <p:cNvSpPr>
            <a:spLocks noGrp="1"/>
          </p:cNvSpPr>
          <p:nvPr>
            <p:ph type="body" sz="quarter" idx="17" hasCustomPrompt="1"/>
          </p:nvPr>
        </p:nvSpPr>
        <p:spPr>
          <a:xfrm>
            <a:off x="1903593" y="3435957"/>
            <a:ext cx="2668408" cy="378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8" name="Espace réservé du texte 5"/>
          <p:cNvSpPr>
            <a:spLocks noGrp="1"/>
          </p:cNvSpPr>
          <p:nvPr>
            <p:ph type="body" sz="quarter" idx="18" hasCustomPrompt="1"/>
          </p:nvPr>
        </p:nvSpPr>
        <p:spPr>
          <a:xfrm>
            <a:off x="4760415" y="3435846"/>
            <a:ext cx="873762" cy="378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9" name="Espace réservé du texte 7"/>
          <p:cNvSpPr>
            <a:spLocks noGrp="1"/>
          </p:cNvSpPr>
          <p:nvPr>
            <p:ph type="body" sz="quarter" idx="19" hasCustomPrompt="1"/>
          </p:nvPr>
        </p:nvSpPr>
        <p:spPr>
          <a:xfrm>
            <a:off x="5648008" y="3437394"/>
            <a:ext cx="2668408" cy="378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13" y="1335882"/>
            <a:ext cx="7085013" cy="864394"/>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21"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prstClr val="white">
                    <a:lumMod val="50000"/>
                  </a:prstClr>
                </a:solidFill>
              </a:rPr>
              <a:t>interne</a:t>
            </a:r>
            <a:r>
              <a:rPr lang="en-US" sz="1000" dirty="0" smtClean="0">
                <a:solidFill>
                  <a:prstClr val="white">
                    <a:lumMod val="50000"/>
                  </a:prstClr>
                </a:solidFill>
              </a:rPr>
              <a:t> </a:t>
            </a:r>
            <a:r>
              <a:rPr lang="en-US" sz="1000" dirty="0">
                <a:solidFill>
                  <a:prstClr val="white">
                    <a:lumMod val="50000"/>
                  </a:prstClr>
                </a:solidFill>
              </a:rPr>
              <a:t>Orange</a:t>
            </a:r>
          </a:p>
        </p:txBody>
      </p:sp>
      <p:sp>
        <p:nvSpPr>
          <p:cNvPr id="22"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prstClr val="white">
                    <a:lumMod val="50000"/>
                  </a:prstClr>
                </a:solidFill>
              </a:rPr>
              <a:pPr/>
              <a:t>‹N°›</a:t>
            </a:fld>
            <a:endParaRPr lang="en-US" sz="1000" dirty="0">
              <a:solidFill>
                <a:prstClr val="white">
                  <a:lumMod val="50000"/>
                </a:prstClr>
              </a:solidFill>
            </a:endParaRPr>
          </a:p>
        </p:txBody>
      </p:sp>
    </p:spTree>
    <p:extLst>
      <p:ext uri="{BB962C8B-B14F-4D97-AF65-F5344CB8AC3E}">
        <p14:creationId xmlns:p14="http://schemas.microsoft.com/office/powerpoint/2010/main" val="60707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326" y="268290"/>
            <a:ext cx="4828498" cy="2301874"/>
          </a:xfrm>
        </p:spPr>
        <p:txBody>
          <a:bodyPr>
            <a:noAutofit/>
          </a:bodyPr>
          <a:lstStyle>
            <a:lvl1pPr algn="l">
              <a:lnSpc>
                <a:spcPct val="85000"/>
              </a:lnSpc>
              <a:defRPr sz="5500"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5800725" y="266703"/>
            <a:ext cx="3028950" cy="3403600"/>
          </a:xfrm>
        </p:spPr>
        <p:txBody>
          <a:bodyPr/>
          <a:lstStyle>
            <a:lvl1pPr>
              <a:defRPr/>
            </a:lvl1pPr>
          </a:lstStyle>
          <a:p>
            <a:pPr lvl="0"/>
            <a:r>
              <a:rPr lang="fr-FR" noProof="0" dirty="0"/>
              <a:t>Cliquez pour modifier le texte</a:t>
            </a:r>
          </a:p>
          <a:p>
            <a:pPr lvl="1"/>
            <a:r>
              <a:rPr lang="fr-FR" noProof="0" dirty="0"/>
              <a:t>Deuxième niveau</a:t>
            </a:r>
          </a:p>
        </p:txBody>
      </p:sp>
      <p:sp>
        <p:nvSpPr>
          <p:cNvPr id="42" name="Subtitle 2"/>
          <p:cNvSpPr>
            <a:spLocks noGrp="1"/>
          </p:cNvSpPr>
          <p:nvPr>
            <p:ph type="subTitle" idx="1" hasCustomPrompt="1"/>
          </p:nvPr>
        </p:nvSpPr>
        <p:spPr>
          <a:xfrm>
            <a:off x="310701" y="2704144"/>
            <a:ext cx="4831185"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nom du présentateur</a:t>
            </a:r>
          </a:p>
        </p:txBody>
      </p:sp>
      <p:grpSp>
        <p:nvGrpSpPr>
          <p:cNvPr id="3" name="Group 2"/>
          <p:cNvGrpSpPr/>
          <p:nvPr userDrawn="1"/>
        </p:nvGrpSpPr>
        <p:grpSpPr>
          <a:xfrm>
            <a:off x="313549" y="4233870"/>
            <a:ext cx="612775" cy="612775"/>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74709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13" y="303610"/>
            <a:ext cx="7058025" cy="737100"/>
          </a:xfrm>
        </p:spPr>
        <p:txBody>
          <a:bodyPr/>
          <a:lstStyle>
            <a:lvl1pPr algn="l">
              <a:defRPr/>
            </a:lvl1pPr>
          </a:lstStyle>
          <a:p>
            <a:r>
              <a:rPr lang="fr-FR" dirty="0" smtClean="0"/>
              <a:t>texte, visuel et annotation</a:t>
            </a:r>
            <a:endParaRPr lang="fr-FR" dirty="0"/>
          </a:p>
        </p:txBody>
      </p:sp>
      <p:sp>
        <p:nvSpPr>
          <p:cNvPr id="4" name="Espace réservé du texte 6"/>
          <p:cNvSpPr>
            <a:spLocks noGrp="1"/>
          </p:cNvSpPr>
          <p:nvPr>
            <p:ph type="body" sz="quarter" idx="11" hasCustomPrompt="1"/>
          </p:nvPr>
        </p:nvSpPr>
        <p:spPr>
          <a:xfrm>
            <a:off x="1043608" y="1329929"/>
            <a:ext cx="3340100" cy="2902755"/>
          </a:xfrm>
        </p:spPr>
        <p:txBody>
          <a:bodyPr/>
          <a:lstStyle>
            <a:lvl1pPr>
              <a:spcAft>
                <a:spcPts val="0"/>
              </a:spcAft>
              <a:defRPr sz="1800" baseline="0"/>
            </a:lvl1pPr>
          </a:lstStyle>
          <a:p>
            <a:r>
              <a:rPr lang="fr-FR" dirty="0" smtClean="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4815514" y="3278070"/>
            <a:ext cx="3313113" cy="391607"/>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smtClean="0">
                <a:solidFill>
                  <a:schemeClr val="tx2"/>
                </a:solidFill>
              </a:rPr>
              <a:t>annotation</a:t>
            </a:r>
            <a:endParaRPr lang="fr-FR" dirty="0">
              <a:solidFill>
                <a:schemeClr val="tx2"/>
              </a:solidFill>
            </a:endParaRPr>
          </a:p>
        </p:txBody>
      </p:sp>
      <p:sp>
        <p:nvSpPr>
          <p:cNvPr id="6" name="Espace réservé pour une image  3"/>
          <p:cNvSpPr>
            <a:spLocks noGrp="1"/>
          </p:cNvSpPr>
          <p:nvPr>
            <p:ph type="pic" sz="quarter" idx="14" hasCustomPrompt="1"/>
          </p:nvPr>
        </p:nvSpPr>
        <p:spPr>
          <a:xfrm>
            <a:off x="4815514" y="1329935"/>
            <a:ext cx="3313113" cy="1674019"/>
          </a:xfrm>
        </p:spPr>
        <p:txBody>
          <a:bodyPr/>
          <a:lstStyle>
            <a:lvl1pPr>
              <a:spcAft>
                <a:spcPts val="0"/>
              </a:spcAft>
              <a:defRPr sz="1800"/>
            </a:lvl1pPr>
          </a:lstStyle>
          <a:p>
            <a:r>
              <a:rPr lang="fr-FR" dirty="0" smtClean="0"/>
              <a:t>cliquez ici pour insérer une image</a:t>
            </a:r>
            <a:endParaRPr lang="fr-FR" dirty="0"/>
          </a:p>
        </p:txBody>
      </p:sp>
      <p:sp>
        <p:nvSpPr>
          <p:cNvPr id="7"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prstClr val="white">
                    <a:lumMod val="50000"/>
                  </a:prstClr>
                </a:solidFill>
              </a:rPr>
              <a:t>interne</a:t>
            </a:r>
            <a:r>
              <a:rPr lang="en-US" sz="1000" dirty="0" smtClean="0">
                <a:solidFill>
                  <a:prstClr val="white">
                    <a:lumMod val="50000"/>
                  </a:prstClr>
                </a:solidFill>
              </a:rPr>
              <a:t> </a:t>
            </a:r>
            <a:r>
              <a:rPr lang="en-US" sz="1000" dirty="0">
                <a:solidFill>
                  <a:prstClr val="white">
                    <a:lumMod val="50000"/>
                  </a:prstClr>
                </a:solidFill>
              </a:rPr>
              <a:t>Orange</a:t>
            </a:r>
          </a:p>
        </p:txBody>
      </p:sp>
      <p:sp>
        <p:nvSpPr>
          <p:cNvPr id="8"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prstClr val="white">
                    <a:lumMod val="50000"/>
                  </a:prstClr>
                </a:solidFill>
              </a:rPr>
              <a:pPr/>
              <a:t>‹N°›</a:t>
            </a:fld>
            <a:endParaRPr lang="en-US" sz="1000" dirty="0">
              <a:solidFill>
                <a:prstClr val="white">
                  <a:lumMod val="50000"/>
                </a:prstClr>
              </a:solidFill>
            </a:endParaRPr>
          </a:p>
        </p:txBody>
      </p:sp>
    </p:spTree>
    <p:extLst>
      <p:ext uri="{BB962C8B-B14F-4D97-AF65-F5344CB8AC3E}">
        <p14:creationId xmlns:p14="http://schemas.microsoft.com/office/powerpoint/2010/main" val="177476960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015200" y="303610"/>
            <a:ext cx="3344862" cy="738188"/>
          </a:xfrm>
        </p:spPr>
        <p:txBody>
          <a:bodyPr/>
          <a:lstStyle>
            <a:lvl1pPr algn="l">
              <a:defRPr/>
            </a:lvl1pPr>
          </a:lstStyle>
          <a:p>
            <a:r>
              <a:rPr lang="fr-FR" dirty="0" smtClean="0"/>
              <a:t>visuel sur une </a:t>
            </a:r>
            <a:br>
              <a:rPr lang="fr-FR" dirty="0" smtClean="0"/>
            </a:br>
            <a:r>
              <a:rPr lang="fr-FR" dirty="0" smtClean="0"/>
              <a:t>moitié de page</a:t>
            </a:r>
            <a:endParaRPr lang="fr-FR" dirty="0"/>
          </a:p>
        </p:txBody>
      </p:sp>
      <p:sp>
        <p:nvSpPr>
          <p:cNvPr id="4" name="Espace réservé du texte 6"/>
          <p:cNvSpPr>
            <a:spLocks noGrp="1"/>
          </p:cNvSpPr>
          <p:nvPr>
            <p:ph type="body" sz="quarter" idx="11" hasCustomPrompt="1"/>
          </p:nvPr>
        </p:nvSpPr>
        <p:spPr>
          <a:xfrm>
            <a:off x="1039626" y="1329929"/>
            <a:ext cx="3340100" cy="2915840"/>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800">
                <a:solidFill>
                  <a:schemeClr val="tx1"/>
                </a:solidFill>
              </a:defRPr>
            </a:lvl1pPr>
          </a:lstStyle>
          <a:p>
            <a:r>
              <a:rPr lang="fr-FR" dirty="0" smtClean="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4572000" y="0"/>
            <a:ext cx="4572000" cy="5143500"/>
          </a:xfrm>
        </p:spPr>
        <p:txBody>
          <a:bodyPr/>
          <a:lstStyle/>
          <a:p>
            <a:r>
              <a:rPr lang="fr-FR" dirty="0" smtClean="0"/>
              <a:t>cliquez sur l'icône pour ajouter une image</a:t>
            </a:r>
            <a:endParaRPr lang="fr-FR" dirty="0"/>
          </a:p>
        </p:txBody>
      </p:sp>
      <p:sp>
        <p:nvSpPr>
          <p:cNvPr id="6"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prstClr val="white">
                    <a:lumMod val="50000"/>
                  </a:prstClr>
                </a:solidFill>
              </a:rPr>
              <a:t>interne</a:t>
            </a:r>
            <a:r>
              <a:rPr lang="en-US" sz="1000" dirty="0" smtClean="0">
                <a:solidFill>
                  <a:prstClr val="white">
                    <a:lumMod val="50000"/>
                  </a:prstClr>
                </a:solidFill>
              </a:rPr>
              <a:t> </a:t>
            </a:r>
            <a:r>
              <a:rPr lang="en-US" sz="1000" dirty="0">
                <a:solidFill>
                  <a:prstClr val="white">
                    <a:lumMod val="50000"/>
                  </a:prstClr>
                </a:solidFill>
              </a:rPr>
              <a:t>Orange</a:t>
            </a:r>
          </a:p>
        </p:txBody>
      </p:sp>
      <p:sp>
        <p:nvSpPr>
          <p:cNvPr id="7"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prstClr val="white">
                    <a:lumMod val="50000"/>
                  </a:prstClr>
                </a:solidFill>
              </a:rPr>
              <a:pPr/>
              <a:t>‹N°›</a:t>
            </a:fld>
            <a:endParaRPr lang="en-US" sz="1000" dirty="0">
              <a:solidFill>
                <a:prstClr val="white">
                  <a:lumMod val="50000"/>
                </a:prstClr>
              </a:solidFill>
            </a:endParaRPr>
          </a:p>
        </p:txBody>
      </p:sp>
    </p:spTree>
    <p:extLst>
      <p:ext uri="{BB962C8B-B14F-4D97-AF65-F5344CB8AC3E}">
        <p14:creationId xmlns:p14="http://schemas.microsoft.com/office/powerpoint/2010/main" val="16218042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13" y="303498"/>
            <a:ext cx="7051129" cy="7371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2" hasCustomPrompt="1"/>
          </p:nvPr>
        </p:nvSpPr>
        <p:spPr>
          <a:xfrm>
            <a:off x="1039133" y="1329928"/>
            <a:ext cx="3316971" cy="1727876"/>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3" hasCustomPrompt="1"/>
          </p:nvPr>
        </p:nvSpPr>
        <p:spPr>
          <a:xfrm>
            <a:off x="4787279" y="1329928"/>
            <a:ext cx="3289984" cy="1727876"/>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du texte 7"/>
          <p:cNvSpPr>
            <a:spLocks noGrp="1"/>
          </p:cNvSpPr>
          <p:nvPr>
            <p:ph type="body" sz="quarter" idx="14" hasCustomPrompt="1"/>
          </p:nvPr>
        </p:nvSpPr>
        <p:spPr>
          <a:xfrm>
            <a:off x="1039133" y="3274219"/>
            <a:ext cx="3316971" cy="863204"/>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endParaRPr lang="fr-FR" sz="1200" dirty="0" smtClean="0"/>
          </a:p>
        </p:txBody>
      </p:sp>
      <p:sp>
        <p:nvSpPr>
          <p:cNvPr id="6" name="Espace réservé du texte 7"/>
          <p:cNvSpPr>
            <a:spLocks noGrp="1"/>
          </p:cNvSpPr>
          <p:nvPr>
            <p:ph type="body" sz="quarter" idx="15" hasCustomPrompt="1"/>
          </p:nvPr>
        </p:nvSpPr>
        <p:spPr>
          <a:xfrm>
            <a:off x="4787415" y="3273829"/>
            <a:ext cx="3294597" cy="863204"/>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7"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prstClr val="white">
                    <a:lumMod val="50000"/>
                  </a:prstClr>
                </a:solidFill>
              </a:rPr>
              <a:t>interne</a:t>
            </a:r>
            <a:r>
              <a:rPr lang="en-US" sz="1000" dirty="0" smtClean="0">
                <a:solidFill>
                  <a:prstClr val="white">
                    <a:lumMod val="50000"/>
                  </a:prstClr>
                </a:solidFill>
              </a:rPr>
              <a:t> </a:t>
            </a:r>
            <a:r>
              <a:rPr lang="en-US" sz="1000" dirty="0">
                <a:solidFill>
                  <a:prstClr val="white">
                    <a:lumMod val="50000"/>
                  </a:prstClr>
                </a:solidFill>
              </a:rPr>
              <a:t>Orange</a:t>
            </a:r>
          </a:p>
        </p:txBody>
      </p:sp>
      <p:sp>
        <p:nvSpPr>
          <p:cNvPr id="8"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prstClr val="white">
                    <a:lumMod val="50000"/>
                  </a:prstClr>
                </a:solidFill>
              </a:rPr>
              <a:pPr/>
              <a:t>‹N°›</a:t>
            </a:fld>
            <a:endParaRPr lang="en-US" sz="1000" dirty="0">
              <a:solidFill>
                <a:prstClr val="white">
                  <a:lumMod val="50000"/>
                </a:prstClr>
              </a:solidFill>
            </a:endParaRPr>
          </a:p>
        </p:txBody>
      </p:sp>
    </p:spTree>
    <p:extLst>
      <p:ext uri="{BB962C8B-B14F-4D97-AF65-F5344CB8AC3E}">
        <p14:creationId xmlns:p14="http://schemas.microsoft.com/office/powerpoint/2010/main" val="128486828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302752"/>
            <a:ext cx="7084800" cy="7371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4" hasCustomPrompt="1"/>
          </p:nvPr>
        </p:nvSpPr>
        <p:spPr>
          <a:xfrm>
            <a:off x="4702408" y="1715850"/>
            <a:ext cx="1555736" cy="855900"/>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5" hasCustomPrompt="1"/>
          </p:nvPr>
        </p:nvSpPr>
        <p:spPr>
          <a:xfrm>
            <a:off x="6529464" y="1715850"/>
            <a:ext cx="1555736" cy="855900"/>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pour une image  3"/>
          <p:cNvSpPr>
            <a:spLocks noGrp="1"/>
          </p:cNvSpPr>
          <p:nvPr>
            <p:ph type="pic" sz="quarter" idx="16" hasCustomPrompt="1"/>
          </p:nvPr>
        </p:nvSpPr>
        <p:spPr>
          <a:xfrm>
            <a:off x="1048298" y="1715850"/>
            <a:ext cx="1555736" cy="855900"/>
          </a:xfrm>
        </p:spPr>
        <p:txBody>
          <a:bodyPr/>
          <a:lstStyle>
            <a:lvl1pPr marL="0" indent="0">
              <a:buNone/>
              <a:defRPr baseline="0"/>
            </a:lvl1pPr>
          </a:lstStyle>
          <a:p>
            <a:r>
              <a:rPr lang="fr-FR" dirty="0" smtClean="0"/>
              <a:t>cliquez sur l’icône pour insérer une image</a:t>
            </a:r>
            <a:endParaRPr lang="fr-FR" dirty="0"/>
          </a:p>
        </p:txBody>
      </p:sp>
      <p:sp>
        <p:nvSpPr>
          <p:cNvPr id="6" name="Espace réservé pour une image  3"/>
          <p:cNvSpPr>
            <a:spLocks noGrp="1"/>
          </p:cNvSpPr>
          <p:nvPr>
            <p:ph type="pic" sz="quarter" idx="17" hasCustomPrompt="1"/>
          </p:nvPr>
        </p:nvSpPr>
        <p:spPr>
          <a:xfrm>
            <a:off x="2875353" y="1715850"/>
            <a:ext cx="1555736" cy="855900"/>
          </a:xfrm>
        </p:spPr>
        <p:txBody>
          <a:bodyPr/>
          <a:lstStyle>
            <a:lvl1pPr marL="0" indent="0">
              <a:buNone/>
              <a:defRPr baseline="0"/>
            </a:lvl1pPr>
          </a:lstStyle>
          <a:p>
            <a:r>
              <a:rPr lang="fr-FR" dirty="0" smtClean="0"/>
              <a:t>cliquez sur l’icône pour insérer une image</a:t>
            </a:r>
            <a:endParaRPr lang="fr-FR" dirty="0"/>
          </a:p>
        </p:txBody>
      </p:sp>
      <p:sp>
        <p:nvSpPr>
          <p:cNvPr id="7" name="Espace réservé du texte 7"/>
          <p:cNvSpPr>
            <a:spLocks noGrp="1"/>
          </p:cNvSpPr>
          <p:nvPr>
            <p:ph type="body" sz="quarter" idx="18" hasCustomPrompt="1"/>
          </p:nvPr>
        </p:nvSpPr>
        <p:spPr>
          <a:xfrm>
            <a:off x="1048299" y="2833147"/>
            <a:ext cx="1539776" cy="863204"/>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2875721" y="2832256"/>
            <a:ext cx="1539776" cy="863204"/>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baseline="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9" name="Espace réservé du texte 7"/>
          <p:cNvSpPr>
            <a:spLocks noGrp="1"/>
          </p:cNvSpPr>
          <p:nvPr>
            <p:ph type="body" sz="quarter" idx="20" hasCustomPrompt="1"/>
          </p:nvPr>
        </p:nvSpPr>
        <p:spPr>
          <a:xfrm>
            <a:off x="4703143" y="2833147"/>
            <a:ext cx="1539776" cy="863204"/>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6530566" y="2832256"/>
            <a:ext cx="1539776" cy="863204"/>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11"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prstClr val="white">
                    <a:lumMod val="50000"/>
                  </a:prstClr>
                </a:solidFill>
              </a:rPr>
              <a:t>interne</a:t>
            </a:r>
            <a:r>
              <a:rPr lang="en-US" sz="1000" dirty="0" smtClean="0">
                <a:solidFill>
                  <a:prstClr val="white">
                    <a:lumMod val="50000"/>
                  </a:prstClr>
                </a:solidFill>
              </a:rPr>
              <a:t> </a:t>
            </a:r>
            <a:r>
              <a:rPr lang="en-US" sz="1000" dirty="0">
                <a:solidFill>
                  <a:prstClr val="white">
                    <a:lumMod val="50000"/>
                  </a:prstClr>
                </a:solidFill>
              </a:rPr>
              <a:t>Orange</a:t>
            </a:r>
          </a:p>
        </p:txBody>
      </p:sp>
      <p:sp>
        <p:nvSpPr>
          <p:cNvPr id="12"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prstClr val="white">
                    <a:lumMod val="50000"/>
                  </a:prstClr>
                </a:solidFill>
              </a:rPr>
              <a:pPr/>
              <a:t>‹N°›</a:t>
            </a:fld>
            <a:endParaRPr lang="en-US" sz="1000" dirty="0">
              <a:solidFill>
                <a:prstClr val="white">
                  <a:lumMod val="50000"/>
                </a:prstClr>
              </a:solidFill>
            </a:endParaRPr>
          </a:p>
        </p:txBody>
      </p:sp>
    </p:spTree>
    <p:extLst>
      <p:ext uri="{BB962C8B-B14F-4D97-AF65-F5344CB8AC3E}">
        <p14:creationId xmlns:p14="http://schemas.microsoft.com/office/powerpoint/2010/main" val="324064563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ransition fond noir">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9937" y="2247714"/>
            <a:ext cx="7084800" cy="737100"/>
          </a:xfrm>
        </p:spPr>
        <p:txBody>
          <a:bodyPr/>
          <a:lstStyle>
            <a:lvl1pPr algn="l">
              <a:defRPr sz="5200">
                <a:latin typeface="Helvetica 35 Thin" pitchFamily="34" charset="0"/>
              </a:defRPr>
            </a:lvl1pPr>
          </a:lstStyle>
          <a:p>
            <a:pPr lvl="0"/>
            <a:r>
              <a:rPr lang="fr-FR" dirty="0" smtClean="0"/>
              <a:t>page de transition</a:t>
            </a:r>
            <a:endParaRPr lang="fr-FR" dirty="0"/>
          </a:p>
        </p:txBody>
      </p:sp>
      <p:sp>
        <p:nvSpPr>
          <p:cNvPr id="3"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prstClr val="black"/>
                </a:solidFill>
              </a:rPr>
              <a:pPr/>
              <a:t>‹N°›</a:t>
            </a:fld>
            <a:endParaRPr lang="en-US" sz="1000" dirty="0">
              <a:solidFill>
                <a:prstClr val="black"/>
              </a:solidFill>
            </a:endParaRPr>
          </a:p>
        </p:txBody>
      </p:sp>
    </p:spTree>
    <p:extLst>
      <p:ext uri="{BB962C8B-B14F-4D97-AF65-F5344CB8AC3E}">
        <p14:creationId xmlns:p14="http://schemas.microsoft.com/office/powerpoint/2010/main" val="228800789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4" name="Espace réservé du texte 3"/>
          <p:cNvSpPr>
            <a:spLocks noGrp="1"/>
          </p:cNvSpPr>
          <p:nvPr>
            <p:ph type="body" sz="quarter" idx="11" hasCustomPrompt="1"/>
          </p:nvPr>
        </p:nvSpPr>
        <p:spPr>
          <a:xfrm>
            <a:off x="1051775" y="3273828"/>
            <a:ext cx="7085013" cy="12954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smtClean="0"/>
              <a:t>image pleine page</a:t>
            </a:r>
            <a:endParaRPr lang="fr-FR" dirty="0"/>
          </a:p>
        </p:txBody>
      </p:sp>
      <p:sp>
        <p:nvSpPr>
          <p:cNvPr id="5"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prstClr val="white">
                    <a:lumMod val="50000"/>
                  </a:prstClr>
                </a:solidFill>
              </a:rPr>
              <a:pPr/>
              <a:t>‹N°›</a:t>
            </a:fld>
            <a:endParaRPr lang="en-US" sz="1000" dirty="0">
              <a:solidFill>
                <a:prstClr val="white">
                  <a:lumMod val="50000"/>
                </a:prstClr>
              </a:solidFill>
            </a:endParaRPr>
          </a:p>
        </p:txBody>
      </p:sp>
      <p:sp>
        <p:nvSpPr>
          <p:cNvPr id="3" name="Espace réservé pour une image  2"/>
          <p:cNvSpPr>
            <a:spLocks noGrp="1"/>
          </p:cNvSpPr>
          <p:nvPr>
            <p:ph type="pic" sz="quarter" idx="12" hasCustomPrompt="1"/>
          </p:nvPr>
        </p:nvSpPr>
        <p:spPr>
          <a:xfrm>
            <a:off x="0" y="0"/>
            <a:ext cx="9144000" cy="5143500"/>
          </a:xfrm>
        </p:spPr>
        <p:txBody>
          <a:bodyPr/>
          <a:lstStyle>
            <a:lvl1pPr marL="0" indent="0">
              <a:buNone/>
              <a:defRPr baseline="0"/>
            </a:lvl1pPr>
          </a:lstStyle>
          <a:p>
            <a:r>
              <a:rPr lang="fr-FR" dirty="0" smtClean="0"/>
              <a:t>cliquez sur l’icône pour insérer une image pleine page</a:t>
            </a:r>
            <a:endParaRPr lang="fr-FR" dirty="0"/>
          </a:p>
        </p:txBody>
      </p:sp>
    </p:spTree>
    <p:extLst>
      <p:ext uri="{BB962C8B-B14F-4D97-AF65-F5344CB8AC3E}">
        <p14:creationId xmlns:p14="http://schemas.microsoft.com/office/powerpoint/2010/main" val="51754221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303610"/>
            <a:ext cx="7084800" cy="737100"/>
          </a:xfrm>
        </p:spPr>
        <p:txBody>
          <a:bodyPr/>
          <a:lstStyle>
            <a:lvl1pPr algn="l">
              <a:defRPr/>
            </a:lvl1pPr>
          </a:lstStyle>
          <a:p>
            <a:r>
              <a:rPr lang="fr-FR" dirty="0" smtClean="0"/>
              <a:t>diapositive avec diagramme</a:t>
            </a:r>
            <a:endParaRPr lang="fr-FR" dirty="0"/>
          </a:p>
        </p:txBody>
      </p:sp>
      <p:sp>
        <p:nvSpPr>
          <p:cNvPr id="3" name="Espace réservé du graphique 5"/>
          <p:cNvSpPr>
            <a:spLocks noGrp="1"/>
          </p:cNvSpPr>
          <p:nvPr>
            <p:ph type="chart" sz="quarter" idx="11" hasCustomPrompt="1"/>
          </p:nvPr>
        </p:nvSpPr>
        <p:spPr>
          <a:xfrm>
            <a:off x="1043892" y="1329934"/>
            <a:ext cx="3312208" cy="2538413"/>
          </a:xfrm>
        </p:spPr>
        <p:txBody>
          <a:bodyPr/>
          <a:lstStyle>
            <a:lvl1pPr>
              <a:defRPr/>
            </a:lvl1pPr>
          </a:lstStyle>
          <a:p>
            <a:r>
              <a:rPr lang="fr-FR" dirty="0" smtClean="0"/>
              <a:t>cliquez sur l’icône pour insérer un graphique</a:t>
            </a:r>
            <a:endParaRPr lang="fr-FR" dirty="0"/>
          </a:p>
        </p:txBody>
      </p:sp>
      <p:sp>
        <p:nvSpPr>
          <p:cNvPr id="4" name="Espace réservé du texte 7"/>
          <p:cNvSpPr>
            <a:spLocks noGrp="1"/>
          </p:cNvSpPr>
          <p:nvPr>
            <p:ph type="body" sz="quarter" idx="12" hasCustomPrompt="1"/>
          </p:nvPr>
        </p:nvSpPr>
        <p:spPr>
          <a:xfrm>
            <a:off x="4792042" y="1329934"/>
            <a:ext cx="3308350" cy="2538413"/>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600"/>
            </a:lvl1pPr>
          </a:lstStyle>
          <a:p>
            <a:pPr lvl="0"/>
            <a:r>
              <a:rPr lang="fr-FR" dirty="0" smtClean="0"/>
              <a:t>notes et remarques</a:t>
            </a:r>
          </a:p>
          <a:p>
            <a:pPr lvl="0"/>
            <a:endParaRPr lang="fr-FR" dirty="0"/>
          </a:p>
        </p:txBody>
      </p:sp>
      <p:sp>
        <p:nvSpPr>
          <p:cNvPr id="5"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prstClr val="white">
                    <a:lumMod val="50000"/>
                  </a:prstClr>
                </a:solidFill>
              </a:rPr>
              <a:t>interne</a:t>
            </a:r>
            <a:r>
              <a:rPr lang="en-US" sz="1000" dirty="0" smtClean="0">
                <a:solidFill>
                  <a:prstClr val="white">
                    <a:lumMod val="50000"/>
                  </a:prstClr>
                </a:solidFill>
              </a:rPr>
              <a:t> </a:t>
            </a:r>
            <a:r>
              <a:rPr lang="en-US" sz="1000" dirty="0">
                <a:solidFill>
                  <a:prstClr val="white">
                    <a:lumMod val="50000"/>
                  </a:prstClr>
                </a:solidFill>
              </a:rPr>
              <a:t>Orange</a:t>
            </a:r>
          </a:p>
        </p:txBody>
      </p:sp>
      <p:sp>
        <p:nvSpPr>
          <p:cNvPr id="6"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prstClr val="white">
                    <a:lumMod val="50000"/>
                  </a:prstClr>
                </a:solidFill>
              </a:rPr>
              <a:pPr/>
              <a:t>‹N°›</a:t>
            </a:fld>
            <a:endParaRPr lang="en-US" sz="1000" dirty="0">
              <a:solidFill>
                <a:prstClr val="white">
                  <a:lumMod val="50000"/>
                </a:prstClr>
              </a:solidFill>
            </a:endParaRPr>
          </a:p>
        </p:txBody>
      </p:sp>
    </p:spTree>
    <p:extLst>
      <p:ext uri="{BB962C8B-B14F-4D97-AF65-F5344CB8AC3E}">
        <p14:creationId xmlns:p14="http://schemas.microsoft.com/office/powerpoint/2010/main" val="383073653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13" y="303610"/>
            <a:ext cx="7058025" cy="737100"/>
          </a:xfrm>
        </p:spPr>
        <p:txBody>
          <a:bodyPr/>
          <a:lstStyle>
            <a:lvl1pPr algn="l">
              <a:defRPr/>
            </a:lvl1pPr>
          </a:lstStyle>
          <a:p>
            <a:r>
              <a:rPr lang="fr-FR" dirty="0" smtClean="0"/>
              <a:t>résumé</a:t>
            </a:r>
            <a:endParaRPr lang="fr-FR" dirty="0"/>
          </a:p>
        </p:txBody>
      </p:sp>
      <p:sp>
        <p:nvSpPr>
          <p:cNvPr id="3" name="Espace réservé du texte 7"/>
          <p:cNvSpPr>
            <a:spLocks noGrp="1"/>
          </p:cNvSpPr>
          <p:nvPr>
            <p:ph type="body" sz="quarter" idx="12" hasCustomPrompt="1"/>
          </p:nvPr>
        </p:nvSpPr>
        <p:spPr>
          <a:xfrm>
            <a:off x="1030975" y="1329934"/>
            <a:ext cx="7070038" cy="2538413"/>
          </a:xfrm>
        </p:spPr>
        <p:txBody>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sz="1800"/>
            </a:lvl1pPr>
          </a:lstStyle>
          <a:p>
            <a:pPr lvl="0"/>
            <a:r>
              <a:rPr lang="fr-FR" dirty="0" smtClean="0"/>
              <a:t>points clés de votre présentation</a:t>
            </a:r>
          </a:p>
          <a:p>
            <a:pPr lvl="0"/>
            <a:endParaRPr lang="fr-FR" dirty="0"/>
          </a:p>
        </p:txBody>
      </p:sp>
      <p:sp>
        <p:nvSpPr>
          <p:cNvPr id="4" name="Rectangle 762"/>
          <p:cNvSpPr>
            <a:spLocks noChangeArrowheads="1"/>
          </p:cNvSpPr>
          <p:nvPr userDrawn="1"/>
        </p:nvSpPr>
        <p:spPr bwMode="auto">
          <a:xfrm>
            <a:off x="1005508" y="4806555"/>
            <a:ext cx="2795588"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prstClr val="white">
                    <a:lumMod val="50000"/>
                  </a:prstClr>
                </a:solidFill>
              </a:rPr>
              <a:t>interne</a:t>
            </a:r>
            <a:r>
              <a:rPr lang="en-US" sz="1000" dirty="0" smtClean="0">
                <a:solidFill>
                  <a:prstClr val="white">
                    <a:lumMod val="50000"/>
                  </a:prstClr>
                </a:solidFill>
              </a:rPr>
              <a:t> </a:t>
            </a:r>
            <a:r>
              <a:rPr lang="en-US" sz="1000" dirty="0">
                <a:solidFill>
                  <a:prstClr val="white">
                    <a:lumMod val="50000"/>
                  </a:prstClr>
                </a:solidFill>
              </a:rPr>
              <a:t>Orange</a:t>
            </a:r>
          </a:p>
        </p:txBody>
      </p:sp>
      <p:sp>
        <p:nvSpPr>
          <p:cNvPr id="5" name="Rectangle 762"/>
          <p:cNvSpPr>
            <a:spLocks noChangeArrowheads="1"/>
          </p:cNvSpPr>
          <p:nvPr userDrawn="1"/>
        </p:nvSpPr>
        <p:spPr bwMode="auto">
          <a:xfrm>
            <a:off x="395536" y="4806555"/>
            <a:ext cx="504056" cy="140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prstClr val="white">
                    <a:lumMod val="50000"/>
                  </a:prstClr>
                </a:solidFill>
              </a:rPr>
              <a:pPr/>
              <a:t>‹N°›</a:t>
            </a:fld>
            <a:endParaRPr lang="en-US" sz="1000" dirty="0">
              <a:solidFill>
                <a:prstClr val="white">
                  <a:lumMod val="50000"/>
                </a:prstClr>
              </a:solidFill>
            </a:endParaRPr>
          </a:p>
        </p:txBody>
      </p:sp>
    </p:spTree>
    <p:extLst>
      <p:ext uri="{BB962C8B-B14F-4D97-AF65-F5344CB8AC3E}">
        <p14:creationId xmlns:p14="http://schemas.microsoft.com/office/powerpoint/2010/main" val="61885851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33" y="1924050"/>
            <a:ext cx="7051885" cy="737100"/>
          </a:xfrm>
        </p:spPr>
        <p:txBody>
          <a:bodyPr/>
          <a:lstStyle>
            <a:lvl1pPr algn="l">
              <a:defRPr sz="6600">
                <a:latin typeface="Helvetica 35 Thin" pitchFamily="34" charset="0"/>
              </a:defRPr>
            </a:lvl1pPr>
          </a:lstStyle>
          <a:p>
            <a:r>
              <a:rPr lang="fr-FR" dirty="0" smtClean="0"/>
              <a:t>vos remerciements</a:t>
            </a:r>
            <a:endParaRPr lang="fr-FR" dirty="0"/>
          </a:p>
        </p:txBody>
      </p:sp>
      <p:pic>
        <p:nvPicPr>
          <p:cNvPr id="3"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26" y="4407694"/>
            <a:ext cx="719137" cy="539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044269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0722976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314338" y="268294"/>
            <a:ext cx="8515349" cy="4281487"/>
          </a:xfrm>
        </p:spPr>
        <p:txBody>
          <a:bodyPr/>
          <a:lstStyle>
            <a:lvl1pPr>
              <a:spcBef>
                <a:spcPts val="0"/>
              </a:spcBef>
              <a:defRPr sz="3000"/>
            </a:lvl1pPr>
            <a:lvl2pPr marL="358775" indent="-358775">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modifier le contenu</a:t>
            </a:r>
          </a:p>
          <a:p>
            <a:pPr lvl="1"/>
            <a:r>
              <a:rPr lang="fr-FR" noProof="0" dirty="0"/>
              <a:t>Deuxième niveau</a:t>
            </a:r>
          </a:p>
        </p:txBody>
      </p:sp>
      <p:sp>
        <p:nvSpPr>
          <p:cNvPr id="5" name="TextBox 4"/>
          <p:cNvSpPr txBox="1"/>
          <p:nvPr userDrawn="1"/>
        </p:nvSpPr>
        <p:spPr>
          <a:xfrm>
            <a:off x="619559" y="4749153"/>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1277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dirty="0" smtClean="0"/>
              <a:t>Modifiez le titre</a:t>
            </a:r>
            <a:endParaRPr lang="en-US" dirty="0"/>
          </a:p>
        </p:txBody>
      </p:sp>
      <p:sp>
        <p:nvSpPr>
          <p:cNvPr id="3" name="Content Placeholder 2"/>
          <p:cNvSpPr>
            <a:spLocks noGrp="1"/>
          </p:cNvSpPr>
          <p:nvPr>
            <p:ph idx="1" hasCustomPrompt="1"/>
          </p:nvPr>
        </p:nvSpPr>
        <p:spPr>
          <a:xfrm>
            <a:off x="339736"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Content Placeholder 2"/>
          <p:cNvSpPr>
            <a:spLocks noGrp="1"/>
          </p:cNvSpPr>
          <p:nvPr>
            <p:ph idx="10" hasCustomPrompt="1"/>
          </p:nvPr>
        </p:nvSpPr>
        <p:spPr>
          <a:xfrm>
            <a:off x="4738703" y="1304925"/>
            <a:ext cx="4065589" cy="3165474"/>
          </a:xfrm>
        </p:spPr>
        <p:txBody>
          <a:bodyPr/>
          <a:lstStyle>
            <a:lvl1pPr>
              <a:lnSpc>
                <a:spcPct val="90000"/>
              </a:lnSpc>
              <a:spcAft>
                <a:spcPts val="800"/>
              </a:spcAft>
              <a:defRPr baseline="0">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fr-FR" dirty="0" smtClean="0"/>
              <a:t>Modifiez le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Tree>
    <p:extLst>
      <p:ext uri="{BB962C8B-B14F-4D97-AF65-F5344CB8AC3E}">
        <p14:creationId xmlns:p14="http://schemas.microsoft.com/office/powerpoint/2010/main" val="2995048680"/>
      </p:ext>
    </p:extLst>
  </p:cSld>
  <p:clrMapOvr>
    <a:masterClrMapping/>
  </p:clrMapOvr>
  <p:transition spd="med">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38830"/>
      </p:ext>
    </p:extLst>
  </p:cSld>
  <p:clrMapOvr>
    <a:masterClrMapping/>
  </p:clrMapOvr>
  <p:transition spd="med">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84277"/>
            <a:ext cx="8515350" cy="3365500"/>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smtClean="0"/>
              <a:t>Cliquez pour modifier le titre</a:t>
            </a:r>
            <a:endParaRPr lang="en-GB" dirty="0"/>
          </a:p>
        </p:txBody>
      </p:sp>
      <p:sp>
        <p:nvSpPr>
          <p:cNvPr id="6" name="TextBox 5"/>
          <p:cNvSpPr txBox="1"/>
          <p:nvPr userDrawn="1"/>
        </p:nvSpPr>
        <p:spPr>
          <a:xfrm>
            <a:off x="619551" y="4749149"/>
            <a:ext cx="738985" cy="123111"/>
          </a:xfrm>
          <a:prstGeom prst="rect">
            <a:avLst/>
          </a:prstGeom>
          <a:noFill/>
        </p:spPr>
        <p:txBody>
          <a:bodyPr wrap="none" lIns="0" tIns="0" rIns="0" bIns="0" rtlCol="0">
            <a:spAutoFit/>
          </a:bodyPr>
          <a:lstStyle/>
          <a:p>
            <a:r>
              <a:rPr lang="fr-FR" sz="800" dirty="0" smtClean="0">
                <a:solidFill>
                  <a:srgbClr val="FF7900"/>
                </a:solidFill>
              </a:rPr>
              <a:t>Interne Orange</a:t>
            </a:r>
            <a:endParaRPr lang="fr-FR" sz="800" dirty="0">
              <a:solidFill>
                <a:srgbClr val="FF7900"/>
              </a:solidFill>
            </a:endParaRPr>
          </a:p>
        </p:txBody>
      </p:sp>
    </p:spTree>
    <p:extLst>
      <p:ext uri="{BB962C8B-B14F-4D97-AF65-F5344CB8AC3E}">
        <p14:creationId xmlns:p14="http://schemas.microsoft.com/office/powerpoint/2010/main" val="244314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326" y="268290"/>
            <a:ext cx="4828498" cy="2301874"/>
          </a:xfrm>
        </p:spPr>
        <p:txBody>
          <a:bodyPr>
            <a:noAutofit/>
          </a:bodyPr>
          <a:lstStyle>
            <a:lvl1pPr algn="l">
              <a:lnSpc>
                <a:spcPct val="85000"/>
              </a:lnSpc>
              <a:defRPr sz="5500"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5800725" y="266703"/>
            <a:ext cx="3028950" cy="3403600"/>
          </a:xfrm>
        </p:spPr>
        <p:txBody>
          <a:bodyPr/>
          <a:lstStyle>
            <a:lvl1pPr>
              <a:defRPr/>
            </a:lvl1pPr>
          </a:lstStyle>
          <a:p>
            <a:pPr lvl="0"/>
            <a:r>
              <a:rPr lang="fr-FR" noProof="0" dirty="0"/>
              <a:t>Cliquez pour modifier le texte</a:t>
            </a:r>
          </a:p>
          <a:p>
            <a:pPr lvl="1"/>
            <a:r>
              <a:rPr lang="fr-FR" noProof="0" dirty="0"/>
              <a:t>Deuxième niveau</a:t>
            </a:r>
          </a:p>
        </p:txBody>
      </p:sp>
      <p:sp>
        <p:nvSpPr>
          <p:cNvPr id="42" name="Subtitle 2"/>
          <p:cNvSpPr>
            <a:spLocks noGrp="1"/>
          </p:cNvSpPr>
          <p:nvPr>
            <p:ph type="subTitle" idx="1" hasCustomPrompt="1"/>
          </p:nvPr>
        </p:nvSpPr>
        <p:spPr>
          <a:xfrm>
            <a:off x="310693" y="2704144"/>
            <a:ext cx="4831185"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nom du présentateur</a:t>
            </a:r>
          </a:p>
        </p:txBody>
      </p:sp>
      <p:grpSp>
        <p:nvGrpSpPr>
          <p:cNvPr id="3" name="Group 2"/>
          <p:cNvGrpSpPr/>
          <p:nvPr userDrawn="1"/>
        </p:nvGrpSpPr>
        <p:grpSpPr>
          <a:xfrm>
            <a:off x="313541" y="4233866"/>
            <a:ext cx="612775" cy="612775"/>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extLst>
      <p:ext uri="{BB962C8B-B14F-4D97-AF65-F5344CB8AC3E}">
        <p14:creationId xmlns:p14="http://schemas.microsoft.com/office/powerpoint/2010/main" val="815521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314331" y="268290"/>
            <a:ext cx="8515349" cy="4281487"/>
          </a:xfrm>
        </p:spPr>
        <p:txBody>
          <a:bodyPr/>
          <a:lstStyle>
            <a:lvl1pPr>
              <a:spcBef>
                <a:spcPts val="0"/>
              </a:spcBef>
              <a:defRPr sz="3000"/>
            </a:lvl1pPr>
            <a:lvl2pPr marL="358775" indent="-358775">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modifier le contenu</a:t>
            </a:r>
          </a:p>
          <a:p>
            <a:pPr lvl="1"/>
            <a:r>
              <a:rPr lang="fr-FR" noProof="0" dirty="0"/>
              <a:t>Deuxième niveau</a:t>
            </a:r>
          </a:p>
        </p:txBody>
      </p:sp>
      <p:sp>
        <p:nvSpPr>
          <p:cNvPr id="5" name="TextBox 4"/>
          <p:cNvSpPr txBox="1"/>
          <p:nvPr userDrawn="1"/>
        </p:nvSpPr>
        <p:spPr>
          <a:xfrm>
            <a:off x="619551" y="4749149"/>
            <a:ext cx="738985" cy="123111"/>
          </a:xfrm>
          <a:prstGeom prst="rect">
            <a:avLst/>
          </a:prstGeom>
          <a:noFill/>
        </p:spPr>
        <p:txBody>
          <a:bodyPr wrap="none" lIns="0" tIns="0" rIns="0" bIns="0" rtlCol="0">
            <a:spAutoFit/>
          </a:bodyPr>
          <a:lstStyle/>
          <a:p>
            <a:r>
              <a:rPr lang="fr-FR" sz="800" dirty="0" smtClean="0">
                <a:solidFill>
                  <a:srgbClr val="FF7900"/>
                </a:solidFill>
              </a:rPr>
              <a:t>Interne Orange</a:t>
            </a:r>
            <a:endParaRPr lang="fr-FR" sz="800" dirty="0">
              <a:solidFill>
                <a:srgbClr val="FF7900"/>
              </a:solidFill>
            </a:endParaRPr>
          </a:p>
        </p:txBody>
      </p:sp>
    </p:spTree>
    <p:extLst>
      <p:ext uri="{BB962C8B-B14F-4D97-AF65-F5344CB8AC3E}">
        <p14:creationId xmlns:p14="http://schemas.microsoft.com/office/powerpoint/2010/main" val="366062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75" y="268290"/>
            <a:ext cx="6096839" cy="4281487"/>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619551" y="4749149"/>
            <a:ext cx="738985" cy="123111"/>
          </a:xfrm>
          <a:prstGeom prst="rect">
            <a:avLst/>
          </a:prstGeom>
          <a:noFill/>
        </p:spPr>
        <p:txBody>
          <a:bodyPr wrap="none" lIns="0" tIns="0" rIns="0" bIns="0" rtlCol="0">
            <a:spAutoFit/>
          </a:bodyPr>
          <a:lstStyle/>
          <a:p>
            <a:r>
              <a:rPr lang="fr-FR" sz="800" dirty="0" smtClean="0">
                <a:solidFill>
                  <a:srgbClr val="FF7900"/>
                </a:solidFill>
              </a:rPr>
              <a:t>Interne Orange</a:t>
            </a:r>
            <a:endParaRPr lang="fr-FR" sz="800" dirty="0">
              <a:solidFill>
                <a:srgbClr val="FF7900"/>
              </a:solidFill>
            </a:endParaRPr>
          </a:p>
        </p:txBody>
      </p:sp>
    </p:spTree>
    <p:extLst>
      <p:ext uri="{BB962C8B-B14F-4D97-AF65-F5344CB8AC3E}">
        <p14:creationId xmlns:p14="http://schemas.microsoft.com/office/powerpoint/2010/main" val="205331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6"/>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3699"/>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smtClean="0"/>
              <a:t>Cliquez pour modifier le titre</a:t>
            </a:r>
            <a:endParaRPr lang="en-GB" dirty="0"/>
          </a:p>
        </p:txBody>
      </p:sp>
      <p:sp>
        <p:nvSpPr>
          <p:cNvPr id="7" name="TextBox 6"/>
          <p:cNvSpPr txBox="1"/>
          <p:nvPr userDrawn="1"/>
        </p:nvSpPr>
        <p:spPr>
          <a:xfrm>
            <a:off x="619551" y="4749149"/>
            <a:ext cx="738985" cy="123111"/>
          </a:xfrm>
          <a:prstGeom prst="rect">
            <a:avLst/>
          </a:prstGeom>
          <a:noFill/>
        </p:spPr>
        <p:txBody>
          <a:bodyPr wrap="none" lIns="0" tIns="0" rIns="0" bIns="0" rtlCol="0">
            <a:spAutoFit/>
          </a:bodyPr>
          <a:lstStyle/>
          <a:p>
            <a:r>
              <a:rPr lang="fr-FR" sz="800" dirty="0" smtClean="0">
                <a:solidFill>
                  <a:srgbClr val="FF7900"/>
                </a:solidFill>
              </a:rPr>
              <a:t>Interne Orange</a:t>
            </a:r>
            <a:endParaRPr lang="fr-FR" sz="800" dirty="0">
              <a:solidFill>
                <a:srgbClr val="FF7900"/>
              </a:solidFill>
            </a:endParaRPr>
          </a:p>
        </p:txBody>
      </p:sp>
    </p:spTree>
    <p:extLst>
      <p:ext uri="{BB962C8B-B14F-4D97-AF65-F5344CB8AC3E}">
        <p14:creationId xmlns:p14="http://schemas.microsoft.com/office/powerpoint/2010/main" val="1205195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619551" y="4749149"/>
            <a:ext cx="738985" cy="123111"/>
          </a:xfrm>
          <a:prstGeom prst="rect">
            <a:avLst/>
          </a:prstGeom>
          <a:noFill/>
        </p:spPr>
        <p:txBody>
          <a:bodyPr wrap="none" lIns="0" tIns="0" rIns="0" bIns="0" rtlCol="0">
            <a:spAutoFit/>
          </a:bodyPr>
          <a:lstStyle/>
          <a:p>
            <a:r>
              <a:rPr lang="fr-FR" sz="800" dirty="0" smtClean="0">
                <a:solidFill>
                  <a:srgbClr val="FF7900"/>
                </a:solidFill>
              </a:rPr>
              <a:t>Interne Orange</a:t>
            </a:r>
            <a:endParaRPr lang="fr-FR" sz="800" dirty="0">
              <a:solidFill>
                <a:srgbClr val="FF7900"/>
              </a:solidFill>
            </a:endParaRPr>
          </a:p>
        </p:txBody>
      </p:sp>
    </p:spTree>
    <p:extLst>
      <p:ext uri="{BB962C8B-B14F-4D97-AF65-F5344CB8AC3E}">
        <p14:creationId xmlns:p14="http://schemas.microsoft.com/office/powerpoint/2010/main" val="348824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smtClean="0"/>
              <a:t>Cliquez pour modifier le titre</a:t>
            </a:r>
            <a:endParaRPr lang="en-GB" dirty="0"/>
          </a:p>
        </p:txBody>
      </p:sp>
    </p:spTree>
    <p:extLst>
      <p:ext uri="{BB962C8B-B14F-4D97-AF65-F5344CB8AC3E}">
        <p14:creationId xmlns:p14="http://schemas.microsoft.com/office/powerpoint/2010/main" val="316489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619551" y="4749149"/>
            <a:ext cx="738985" cy="123111"/>
          </a:xfrm>
          <a:prstGeom prst="rect">
            <a:avLst/>
          </a:prstGeom>
          <a:noFill/>
        </p:spPr>
        <p:txBody>
          <a:bodyPr wrap="none" lIns="0" tIns="0" rIns="0" bIns="0" rtlCol="0">
            <a:spAutoFit/>
          </a:bodyPr>
          <a:lstStyle/>
          <a:p>
            <a:r>
              <a:rPr lang="fr-FR" sz="800" dirty="0" smtClean="0">
                <a:solidFill>
                  <a:srgbClr val="FF7900"/>
                </a:solidFill>
              </a:rPr>
              <a:t>Interne Orange</a:t>
            </a:r>
            <a:endParaRPr lang="fr-FR" sz="800" dirty="0">
              <a:solidFill>
                <a:srgbClr val="FF7900"/>
              </a:solidFill>
            </a:endParaRPr>
          </a:p>
        </p:txBody>
      </p:sp>
    </p:spTree>
    <p:extLst>
      <p:ext uri="{BB962C8B-B14F-4D97-AF65-F5344CB8AC3E}">
        <p14:creationId xmlns:p14="http://schemas.microsoft.com/office/powerpoint/2010/main" val="144069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80" y="268294"/>
            <a:ext cx="6096839" cy="4281487"/>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619559" y="4749153"/>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62480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84275"/>
            <a:ext cx="8515350" cy="3365500"/>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smtClean="0"/>
              <a:t>Cliquez pour modifier le titre</a:t>
            </a:r>
            <a:endParaRPr lang="en-GB" dirty="0"/>
          </a:p>
        </p:txBody>
      </p:sp>
      <p:sp>
        <p:nvSpPr>
          <p:cNvPr id="6" name="TextBox 5"/>
          <p:cNvSpPr txBox="1"/>
          <p:nvPr userDrawn="1"/>
        </p:nvSpPr>
        <p:spPr>
          <a:xfrm>
            <a:off x="619545" y="4749146"/>
            <a:ext cx="738985" cy="123111"/>
          </a:xfrm>
          <a:prstGeom prst="rect">
            <a:avLst/>
          </a:prstGeom>
          <a:noFill/>
        </p:spPr>
        <p:txBody>
          <a:bodyPr wrap="none" lIns="0" tIns="0" rIns="0" bIns="0" rtlCol="0">
            <a:spAutoFit/>
          </a:bodyPr>
          <a:lstStyle/>
          <a:p>
            <a:r>
              <a:rPr lang="fr-FR" sz="800" dirty="0" smtClean="0">
                <a:solidFill>
                  <a:srgbClr val="FF7900"/>
                </a:solidFill>
              </a:rPr>
              <a:t>Interne Orange</a:t>
            </a:r>
            <a:endParaRPr lang="fr-FR" sz="800" dirty="0">
              <a:solidFill>
                <a:srgbClr val="FF7900"/>
              </a:solidFill>
            </a:endParaRPr>
          </a:p>
        </p:txBody>
      </p:sp>
    </p:spTree>
    <p:extLst>
      <p:ext uri="{BB962C8B-B14F-4D97-AF65-F5344CB8AC3E}">
        <p14:creationId xmlns:p14="http://schemas.microsoft.com/office/powerpoint/2010/main" val="3895923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326" y="268289"/>
            <a:ext cx="4828498" cy="2301874"/>
          </a:xfrm>
        </p:spPr>
        <p:txBody>
          <a:bodyPr>
            <a:noAutofit/>
          </a:bodyPr>
          <a:lstStyle>
            <a:lvl1pPr algn="l">
              <a:lnSpc>
                <a:spcPct val="85000"/>
              </a:lnSpc>
              <a:defRPr sz="5500"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5800725" y="266701"/>
            <a:ext cx="3028950" cy="3403600"/>
          </a:xfrm>
        </p:spPr>
        <p:txBody>
          <a:bodyPr/>
          <a:lstStyle>
            <a:lvl1pPr>
              <a:defRPr/>
            </a:lvl1pPr>
          </a:lstStyle>
          <a:p>
            <a:pPr lvl="0"/>
            <a:r>
              <a:rPr lang="fr-FR" noProof="0" dirty="0"/>
              <a:t>Cliquez pour modifier le texte</a:t>
            </a:r>
          </a:p>
          <a:p>
            <a:pPr lvl="1"/>
            <a:r>
              <a:rPr lang="fr-FR" noProof="0" dirty="0"/>
              <a:t>Deuxième niveau</a:t>
            </a:r>
          </a:p>
        </p:txBody>
      </p:sp>
      <p:sp>
        <p:nvSpPr>
          <p:cNvPr id="42" name="Subtitle 2"/>
          <p:cNvSpPr>
            <a:spLocks noGrp="1"/>
          </p:cNvSpPr>
          <p:nvPr>
            <p:ph type="subTitle" idx="1" hasCustomPrompt="1"/>
          </p:nvPr>
        </p:nvSpPr>
        <p:spPr>
          <a:xfrm>
            <a:off x="310687" y="2704144"/>
            <a:ext cx="4831185"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Cliquez pour modifier le nom du présentateur</a:t>
            </a:r>
          </a:p>
        </p:txBody>
      </p:sp>
      <p:grpSp>
        <p:nvGrpSpPr>
          <p:cNvPr id="3" name="Group 2"/>
          <p:cNvGrpSpPr/>
          <p:nvPr userDrawn="1"/>
        </p:nvGrpSpPr>
        <p:grpSpPr>
          <a:xfrm>
            <a:off x="313535" y="4233863"/>
            <a:ext cx="612775" cy="612775"/>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extLst>
      <p:ext uri="{BB962C8B-B14F-4D97-AF65-F5344CB8AC3E}">
        <p14:creationId xmlns:p14="http://schemas.microsoft.com/office/powerpoint/2010/main" val="3605455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314325" y="268287"/>
            <a:ext cx="8515349" cy="4281487"/>
          </a:xfrm>
        </p:spPr>
        <p:txBody>
          <a:bodyPr/>
          <a:lstStyle>
            <a:lvl1pPr>
              <a:spcBef>
                <a:spcPts val="0"/>
              </a:spcBef>
              <a:defRPr sz="3000"/>
            </a:lvl1pPr>
            <a:lvl2pPr marL="358775" indent="-358775">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modifier le contenu</a:t>
            </a:r>
          </a:p>
          <a:p>
            <a:pPr lvl="1"/>
            <a:r>
              <a:rPr lang="fr-FR" noProof="0" dirty="0"/>
              <a:t>Deuxième niveau</a:t>
            </a:r>
          </a:p>
        </p:txBody>
      </p:sp>
      <p:sp>
        <p:nvSpPr>
          <p:cNvPr id="5" name="TextBox 4"/>
          <p:cNvSpPr txBox="1"/>
          <p:nvPr userDrawn="1"/>
        </p:nvSpPr>
        <p:spPr>
          <a:xfrm>
            <a:off x="619545" y="4749146"/>
            <a:ext cx="738985" cy="123111"/>
          </a:xfrm>
          <a:prstGeom prst="rect">
            <a:avLst/>
          </a:prstGeom>
          <a:noFill/>
        </p:spPr>
        <p:txBody>
          <a:bodyPr wrap="none" lIns="0" tIns="0" rIns="0" bIns="0" rtlCol="0">
            <a:spAutoFit/>
          </a:bodyPr>
          <a:lstStyle/>
          <a:p>
            <a:r>
              <a:rPr lang="fr-FR" sz="800" dirty="0" smtClean="0">
                <a:solidFill>
                  <a:srgbClr val="FF7900"/>
                </a:solidFill>
              </a:rPr>
              <a:t>Interne Orange</a:t>
            </a:r>
            <a:endParaRPr lang="fr-FR" sz="800" dirty="0">
              <a:solidFill>
                <a:srgbClr val="FF7900"/>
              </a:solidFill>
            </a:endParaRPr>
          </a:p>
        </p:txBody>
      </p:sp>
    </p:spTree>
    <p:extLst>
      <p:ext uri="{BB962C8B-B14F-4D97-AF65-F5344CB8AC3E}">
        <p14:creationId xmlns:p14="http://schemas.microsoft.com/office/powerpoint/2010/main" val="274839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7"/>
            <a:ext cx="6096839" cy="4281487"/>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619545" y="4749146"/>
            <a:ext cx="738985" cy="123111"/>
          </a:xfrm>
          <a:prstGeom prst="rect">
            <a:avLst/>
          </a:prstGeom>
          <a:noFill/>
        </p:spPr>
        <p:txBody>
          <a:bodyPr wrap="none" lIns="0" tIns="0" rIns="0" bIns="0" rtlCol="0">
            <a:spAutoFit/>
          </a:bodyPr>
          <a:lstStyle/>
          <a:p>
            <a:r>
              <a:rPr lang="fr-FR" sz="800" dirty="0" smtClean="0">
                <a:solidFill>
                  <a:srgbClr val="FF7900"/>
                </a:solidFill>
              </a:rPr>
              <a:t>Interne Orange</a:t>
            </a:r>
            <a:endParaRPr lang="fr-FR" sz="800" dirty="0">
              <a:solidFill>
                <a:srgbClr val="FF7900"/>
              </a:solidFill>
            </a:endParaRPr>
          </a:p>
        </p:txBody>
      </p:sp>
    </p:spTree>
    <p:extLst>
      <p:ext uri="{BB962C8B-B14F-4D97-AF65-F5344CB8AC3E}">
        <p14:creationId xmlns:p14="http://schemas.microsoft.com/office/powerpoint/2010/main" val="104969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5"/>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3698"/>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smtClean="0"/>
              <a:t>Cliquez pour modifier le titre</a:t>
            </a:r>
            <a:endParaRPr lang="en-GB" dirty="0"/>
          </a:p>
        </p:txBody>
      </p:sp>
      <p:sp>
        <p:nvSpPr>
          <p:cNvPr id="7" name="TextBox 6"/>
          <p:cNvSpPr txBox="1"/>
          <p:nvPr userDrawn="1"/>
        </p:nvSpPr>
        <p:spPr>
          <a:xfrm>
            <a:off x="619545" y="4749146"/>
            <a:ext cx="738985" cy="123111"/>
          </a:xfrm>
          <a:prstGeom prst="rect">
            <a:avLst/>
          </a:prstGeom>
          <a:noFill/>
        </p:spPr>
        <p:txBody>
          <a:bodyPr wrap="none" lIns="0" tIns="0" rIns="0" bIns="0" rtlCol="0">
            <a:spAutoFit/>
          </a:bodyPr>
          <a:lstStyle/>
          <a:p>
            <a:r>
              <a:rPr lang="fr-FR" sz="800" dirty="0" smtClean="0">
                <a:solidFill>
                  <a:srgbClr val="FF7900"/>
                </a:solidFill>
              </a:rPr>
              <a:t>Interne Orange</a:t>
            </a:r>
            <a:endParaRPr lang="fr-FR" sz="800" dirty="0">
              <a:solidFill>
                <a:srgbClr val="FF7900"/>
              </a:solidFill>
            </a:endParaRPr>
          </a:p>
        </p:txBody>
      </p:sp>
    </p:spTree>
    <p:extLst>
      <p:ext uri="{BB962C8B-B14F-4D97-AF65-F5344CB8AC3E}">
        <p14:creationId xmlns:p14="http://schemas.microsoft.com/office/powerpoint/2010/main" val="239429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619545" y="4749146"/>
            <a:ext cx="738985" cy="123111"/>
          </a:xfrm>
          <a:prstGeom prst="rect">
            <a:avLst/>
          </a:prstGeom>
          <a:noFill/>
        </p:spPr>
        <p:txBody>
          <a:bodyPr wrap="none" lIns="0" tIns="0" rIns="0" bIns="0" rtlCol="0">
            <a:spAutoFit/>
          </a:bodyPr>
          <a:lstStyle/>
          <a:p>
            <a:r>
              <a:rPr lang="fr-FR" sz="800" dirty="0" smtClean="0">
                <a:solidFill>
                  <a:srgbClr val="FF7900"/>
                </a:solidFill>
              </a:rPr>
              <a:t>Interne Orange</a:t>
            </a:r>
            <a:endParaRPr lang="fr-FR" sz="800" dirty="0">
              <a:solidFill>
                <a:srgbClr val="FF7900"/>
              </a:solidFill>
            </a:endParaRPr>
          </a:p>
        </p:txBody>
      </p:sp>
    </p:spTree>
    <p:extLst>
      <p:ext uri="{BB962C8B-B14F-4D97-AF65-F5344CB8AC3E}">
        <p14:creationId xmlns:p14="http://schemas.microsoft.com/office/powerpoint/2010/main" val="429333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smtClean="0"/>
              <a:t>Cliquez pour modifier le titre</a:t>
            </a:r>
            <a:endParaRPr lang="en-GB" dirty="0"/>
          </a:p>
        </p:txBody>
      </p:sp>
    </p:spTree>
    <p:extLst>
      <p:ext uri="{BB962C8B-B14F-4D97-AF65-F5344CB8AC3E}">
        <p14:creationId xmlns:p14="http://schemas.microsoft.com/office/powerpoint/2010/main" val="287855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619545" y="4749146"/>
            <a:ext cx="738985" cy="123111"/>
          </a:xfrm>
          <a:prstGeom prst="rect">
            <a:avLst/>
          </a:prstGeom>
          <a:noFill/>
        </p:spPr>
        <p:txBody>
          <a:bodyPr wrap="none" lIns="0" tIns="0" rIns="0" bIns="0" rtlCol="0">
            <a:spAutoFit/>
          </a:bodyPr>
          <a:lstStyle/>
          <a:p>
            <a:r>
              <a:rPr lang="fr-FR" sz="800" dirty="0" smtClean="0">
                <a:solidFill>
                  <a:srgbClr val="FF7900"/>
                </a:solidFill>
              </a:rPr>
              <a:t>Interne Orange</a:t>
            </a:r>
            <a:endParaRPr lang="fr-FR" sz="800" dirty="0">
              <a:solidFill>
                <a:srgbClr val="FF7900"/>
              </a:solidFill>
            </a:endParaRPr>
          </a:p>
        </p:txBody>
      </p:sp>
    </p:spTree>
    <p:extLst>
      <p:ext uri="{BB962C8B-B14F-4D97-AF65-F5344CB8AC3E}">
        <p14:creationId xmlns:p14="http://schemas.microsoft.com/office/powerpoint/2010/main" val="117794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5322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314280" y="268200"/>
            <a:ext cx="4827960" cy="2301480"/>
          </a:xfrm>
          <a:prstGeom prst="rect">
            <a:avLst/>
          </a:prstGeom>
        </p:spPr>
        <p:txBody>
          <a:bodyPr lIns="0" tIns="0" rIns="0" bIns="0" anchor="ctr"/>
          <a:lstStyle/>
          <a:p>
            <a:endParaRPr lang="en-US" sz="1800" b="0" strike="noStrike" spc="-1">
              <a:solidFill>
                <a:srgbClr val="000000"/>
              </a:solidFill>
              <a:latin typeface="Helvetica 75 Bold"/>
            </a:endParaRPr>
          </a:p>
        </p:txBody>
      </p:sp>
      <p:sp>
        <p:nvSpPr>
          <p:cNvPr id="111" name="PlaceHolder 2"/>
          <p:cNvSpPr>
            <a:spLocks noGrp="1"/>
          </p:cNvSpPr>
          <p:nvPr>
            <p:ph type="subTitle"/>
          </p:nvPr>
        </p:nvSpPr>
        <p:spPr>
          <a:xfrm>
            <a:off x="5800680" y="266760"/>
            <a:ext cx="3028680" cy="3403080"/>
          </a:xfrm>
          <a:prstGeom prst="rect">
            <a:avLst/>
          </a:prstGeom>
        </p:spPr>
        <p:txBody>
          <a:bodyPr lIns="0" tIns="0" rIns="0" bIns="0" anchor="ctr"/>
          <a:lstStyle/>
          <a:p>
            <a:pPr algn="ctr"/>
            <a:endParaRPr lang="fr-FR" sz="3200" b="0" strike="noStrike" spc="-1">
              <a:latin typeface="Arial"/>
            </a:endParaRPr>
          </a:p>
        </p:txBody>
      </p:sp>
    </p:spTree>
    <p:extLst>
      <p:ext uri="{BB962C8B-B14F-4D97-AF65-F5344CB8AC3E}">
        <p14:creationId xmlns:p14="http://schemas.microsoft.com/office/powerpoint/2010/main" val="3339446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6"/>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3699"/>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smtClean="0"/>
              <a:t>Cliquez pour modifier le titre</a:t>
            </a:r>
            <a:endParaRPr lang="en-GB" dirty="0"/>
          </a:p>
        </p:txBody>
      </p:sp>
      <p:sp>
        <p:nvSpPr>
          <p:cNvPr id="7" name="TextBox 6"/>
          <p:cNvSpPr txBox="1"/>
          <p:nvPr userDrawn="1"/>
        </p:nvSpPr>
        <p:spPr>
          <a:xfrm>
            <a:off x="619559" y="4749153"/>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6686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14280" y="268200"/>
            <a:ext cx="4827960" cy="2301480"/>
          </a:xfrm>
          <a:prstGeom prst="rect">
            <a:avLst/>
          </a:prstGeom>
        </p:spPr>
        <p:txBody>
          <a:bodyPr lIns="0" tIns="0" rIns="0" bIns="0" anchor="ctr"/>
          <a:lstStyle/>
          <a:p>
            <a:endParaRPr lang="en-US" sz="1800" b="0" strike="noStrike" spc="-1">
              <a:solidFill>
                <a:srgbClr val="000000"/>
              </a:solidFill>
              <a:latin typeface="Helvetica 75 Bold"/>
            </a:endParaRPr>
          </a:p>
        </p:txBody>
      </p:sp>
      <p:sp>
        <p:nvSpPr>
          <p:cNvPr id="113" name="PlaceHolder 2"/>
          <p:cNvSpPr>
            <a:spLocks noGrp="1"/>
          </p:cNvSpPr>
          <p:nvPr>
            <p:ph type="body"/>
          </p:nvPr>
        </p:nvSpPr>
        <p:spPr>
          <a:xfrm>
            <a:off x="5800680" y="266760"/>
            <a:ext cx="3028680" cy="340308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Tree>
    <p:extLst>
      <p:ext uri="{BB962C8B-B14F-4D97-AF65-F5344CB8AC3E}">
        <p14:creationId xmlns:p14="http://schemas.microsoft.com/office/powerpoint/2010/main" val="28849840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14280" y="268200"/>
            <a:ext cx="4827960" cy="2301480"/>
          </a:xfrm>
          <a:prstGeom prst="rect">
            <a:avLst/>
          </a:prstGeom>
        </p:spPr>
        <p:txBody>
          <a:bodyPr lIns="0" tIns="0" rIns="0" bIns="0" anchor="ctr"/>
          <a:lstStyle/>
          <a:p>
            <a:endParaRPr lang="en-US" sz="1800" b="0" strike="noStrike" spc="-1">
              <a:solidFill>
                <a:srgbClr val="000000"/>
              </a:solidFill>
              <a:latin typeface="Helvetica 75 Bold"/>
            </a:endParaRPr>
          </a:p>
        </p:txBody>
      </p:sp>
      <p:sp>
        <p:nvSpPr>
          <p:cNvPr id="115" name="PlaceHolder 2"/>
          <p:cNvSpPr>
            <a:spLocks noGrp="1"/>
          </p:cNvSpPr>
          <p:nvPr>
            <p:ph type="body"/>
          </p:nvPr>
        </p:nvSpPr>
        <p:spPr>
          <a:xfrm>
            <a:off x="5800680" y="266760"/>
            <a:ext cx="1477800" cy="340308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
        <p:nvSpPr>
          <p:cNvPr id="116" name="PlaceHolder 3"/>
          <p:cNvSpPr>
            <a:spLocks noGrp="1"/>
          </p:cNvSpPr>
          <p:nvPr>
            <p:ph type="body"/>
          </p:nvPr>
        </p:nvSpPr>
        <p:spPr>
          <a:xfrm>
            <a:off x="7352640" y="266760"/>
            <a:ext cx="1477800" cy="340308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Tree>
    <p:extLst>
      <p:ext uri="{BB962C8B-B14F-4D97-AF65-F5344CB8AC3E}">
        <p14:creationId xmlns:p14="http://schemas.microsoft.com/office/powerpoint/2010/main" val="281171602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314280" y="268200"/>
            <a:ext cx="4827960" cy="2301480"/>
          </a:xfrm>
          <a:prstGeom prst="rect">
            <a:avLst/>
          </a:prstGeom>
        </p:spPr>
        <p:txBody>
          <a:bodyPr lIns="0" tIns="0" rIns="0" bIns="0" anchor="ctr"/>
          <a:lstStyle/>
          <a:p>
            <a:endParaRPr lang="en-US" sz="1800" b="0" strike="noStrike" spc="-1">
              <a:solidFill>
                <a:srgbClr val="000000"/>
              </a:solidFill>
              <a:latin typeface="Helvetica 75 Bold"/>
            </a:endParaRPr>
          </a:p>
        </p:txBody>
      </p:sp>
    </p:spTree>
    <p:extLst>
      <p:ext uri="{BB962C8B-B14F-4D97-AF65-F5344CB8AC3E}">
        <p14:creationId xmlns:p14="http://schemas.microsoft.com/office/powerpoint/2010/main" val="27622000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314280" y="459360"/>
            <a:ext cx="4827960" cy="10287360"/>
          </a:xfrm>
          <a:prstGeom prst="rect">
            <a:avLst/>
          </a:prstGeom>
        </p:spPr>
        <p:txBody>
          <a:bodyPr lIns="0" tIns="0" rIns="0" bIns="0" anchor="ctr"/>
          <a:lstStyle/>
          <a:p>
            <a:pPr algn="ctr"/>
            <a:endParaRPr lang="fr-FR" sz="3200" b="0" strike="noStrike" spc="-1">
              <a:latin typeface="Arial"/>
            </a:endParaRPr>
          </a:p>
        </p:txBody>
      </p:sp>
    </p:spTree>
    <p:extLst>
      <p:ext uri="{BB962C8B-B14F-4D97-AF65-F5344CB8AC3E}">
        <p14:creationId xmlns:p14="http://schemas.microsoft.com/office/powerpoint/2010/main" val="148705876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314280" y="268200"/>
            <a:ext cx="4827960" cy="2301480"/>
          </a:xfrm>
          <a:prstGeom prst="rect">
            <a:avLst/>
          </a:prstGeom>
        </p:spPr>
        <p:txBody>
          <a:bodyPr lIns="0" tIns="0" rIns="0" bIns="0" anchor="ctr"/>
          <a:lstStyle/>
          <a:p>
            <a:endParaRPr lang="en-US" sz="1800" b="0" strike="noStrike" spc="-1">
              <a:solidFill>
                <a:srgbClr val="000000"/>
              </a:solidFill>
              <a:latin typeface="Helvetica 75 Bold"/>
            </a:endParaRPr>
          </a:p>
        </p:txBody>
      </p:sp>
      <p:sp>
        <p:nvSpPr>
          <p:cNvPr id="120" name="PlaceHolder 2"/>
          <p:cNvSpPr>
            <a:spLocks noGrp="1"/>
          </p:cNvSpPr>
          <p:nvPr>
            <p:ph type="body"/>
          </p:nvPr>
        </p:nvSpPr>
        <p:spPr>
          <a:xfrm>
            <a:off x="5800680" y="266760"/>
            <a:ext cx="1477800" cy="162324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
        <p:nvSpPr>
          <p:cNvPr id="121" name="PlaceHolder 3"/>
          <p:cNvSpPr>
            <a:spLocks noGrp="1"/>
          </p:cNvSpPr>
          <p:nvPr>
            <p:ph type="body"/>
          </p:nvPr>
        </p:nvSpPr>
        <p:spPr>
          <a:xfrm>
            <a:off x="5800680" y="2044440"/>
            <a:ext cx="1477800" cy="162324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
        <p:nvSpPr>
          <p:cNvPr id="122" name="PlaceHolder 4"/>
          <p:cNvSpPr>
            <a:spLocks noGrp="1"/>
          </p:cNvSpPr>
          <p:nvPr>
            <p:ph type="body"/>
          </p:nvPr>
        </p:nvSpPr>
        <p:spPr>
          <a:xfrm>
            <a:off x="7352640" y="266760"/>
            <a:ext cx="1477800" cy="340308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Tree>
    <p:extLst>
      <p:ext uri="{BB962C8B-B14F-4D97-AF65-F5344CB8AC3E}">
        <p14:creationId xmlns:p14="http://schemas.microsoft.com/office/powerpoint/2010/main" val="18695255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314280" y="268200"/>
            <a:ext cx="4827960" cy="2301480"/>
          </a:xfrm>
          <a:prstGeom prst="rect">
            <a:avLst/>
          </a:prstGeom>
        </p:spPr>
        <p:txBody>
          <a:bodyPr lIns="0" tIns="0" rIns="0" bIns="0" anchor="ctr"/>
          <a:lstStyle/>
          <a:p>
            <a:endParaRPr lang="en-US" sz="1800" b="0" strike="noStrike" spc="-1">
              <a:solidFill>
                <a:srgbClr val="000000"/>
              </a:solidFill>
              <a:latin typeface="Helvetica 75 Bold"/>
            </a:endParaRPr>
          </a:p>
        </p:txBody>
      </p:sp>
      <p:sp>
        <p:nvSpPr>
          <p:cNvPr id="124" name="PlaceHolder 2"/>
          <p:cNvSpPr>
            <a:spLocks noGrp="1"/>
          </p:cNvSpPr>
          <p:nvPr>
            <p:ph type="body"/>
          </p:nvPr>
        </p:nvSpPr>
        <p:spPr>
          <a:xfrm>
            <a:off x="5800680" y="266760"/>
            <a:ext cx="1477800" cy="340308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
        <p:nvSpPr>
          <p:cNvPr id="125" name="PlaceHolder 3"/>
          <p:cNvSpPr>
            <a:spLocks noGrp="1"/>
          </p:cNvSpPr>
          <p:nvPr>
            <p:ph type="body"/>
          </p:nvPr>
        </p:nvSpPr>
        <p:spPr>
          <a:xfrm>
            <a:off x="7352640" y="266760"/>
            <a:ext cx="1477800" cy="162324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
        <p:nvSpPr>
          <p:cNvPr id="126" name="PlaceHolder 4"/>
          <p:cNvSpPr>
            <a:spLocks noGrp="1"/>
          </p:cNvSpPr>
          <p:nvPr>
            <p:ph type="body"/>
          </p:nvPr>
        </p:nvSpPr>
        <p:spPr>
          <a:xfrm>
            <a:off x="7352640" y="2044440"/>
            <a:ext cx="1477800" cy="162324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Tree>
    <p:extLst>
      <p:ext uri="{BB962C8B-B14F-4D97-AF65-F5344CB8AC3E}">
        <p14:creationId xmlns:p14="http://schemas.microsoft.com/office/powerpoint/2010/main" val="418718174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314280" y="268200"/>
            <a:ext cx="4827960" cy="2301480"/>
          </a:xfrm>
          <a:prstGeom prst="rect">
            <a:avLst/>
          </a:prstGeom>
        </p:spPr>
        <p:txBody>
          <a:bodyPr lIns="0" tIns="0" rIns="0" bIns="0" anchor="ctr"/>
          <a:lstStyle/>
          <a:p>
            <a:endParaRPr lang="en-US" sz="1800" b="0" strike="noStrike" spc="-1">
              <a:solidFill>
                <a:srgbClr val="000000"/>
              </a:solidFill>
              <a:latin typeface="Helvetica 75 Bold"/>
            </a:endParaRPr>
          </a:p>
        </p:txBody>
      </p:sp>
      <p:sp>
        <p:nvSpPr>
          <p:cNvPr id="128" name="PlaceHolder 2"/>
          <p:cNvSpPr>
            <a:spLocks noGrp="1"/>
          </p:cNvSpPr>
          <p:nvPr>
            <p:ph type="body"/>
          </p:nvPr>
        </p:nvSpPr>
        <p:spPr>
          <a:xfrm>
            <a:off x="5800680" y="266760"/>
            <a:ext cx="1477800" cy="162324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
        <p:nvSpPr>
          <p:cNvPr id="129" name="PlaceHolder 3"/>
          <p:cNvSpPr>
            <a:spLocks noGrp="1"/>
          </p:cNvSpPr>
          <p:nvPr>
            <p:ph type="body"/>
          </p:nvPr>
        </p:nvSpPr>
        <p:spPr>
          <a:xfrm>
            <a:off x="7352640" y="266760"/>
            <a:ext cx="1477800" cy="162324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
        <p:nvSpPr>
          <p:cNvPr id="130" name="PlaceHolder 4"/>
          <p:cNvSpPr>
            <a:spLocks noGrp="1"/>
          </p:cNvSpPr>
          <p:nvPr>
            <p:ph type="body"/>
          </p:nvPr>
        </p:nvSpPr>
        <p:spPr>
          <a:xfrm>
            <a:off x="5800680" y="2044440"/>
            <a:ext cx="3028680" cy="162324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Tree>
    <p:extLst>
      <p:ext uri="{BB962C8B-B14F-4D97-AF65-F5344CB8AC3E}">
        <p14:creationId xmlns:p14="http://schemas.microsoft.com/office/powerpoint/2010/main" val="22384788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314280" y="268200"/>
            <a:ext cx="4827960" cy="2301480"/>
          </a:xfrm>
          <a:prstGeom prst="rect">
            <a:avLst/>
          </a:prstGeom>
        </p:spPr>
        <p:txBody>
          <a:bodyPr lIns="0" tIns="0" rIns="0" bIns="0" anchor="ctr"/>
          <a:lstStyle/>
          <a:p>
            <a:endParaRPr lang="en-US" sz="1800" b="0" strike="noStrike" spc="-1">
              <a:solidFill>
                <a:srgbClr val="000000"/>
              </a:solidFill>
              <a:latin typeface="Helvetica 75 Bold"/>
            </a:endParaRPr>
          </a:p>
        </p:txBody>
      </p:sp>
      <p:sp>
        <p:nvSpPr>
          <p:cNvPr id="132" name="PlaceHolder 2"/>
          <p:cNvSpPr>
            <a:spLocks noGrp="1"/>
          </p:cNvSpPr>
          <p:nvPr>
            <p:ph type="body"/>
          </p:nvPr>
        </p:nvSpPr>
        <p:spPr>
          <a:xfrm>
            <a:off x="5800680" y="266760"/>
            <a:ext cx="3028680" cy="162324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
        <p:nvSpPr>
          <p:cNvPr id="133" name="PlaceHolder 3"/>
          <p:cNvSpPr>
            <a:spLocks noGrp="1"/>
          </p:cNvSpPr>
          <p:nvPr>
            <p:ph type="body"/>
          </p:nvPr>
        </p:nvSpPr>
        <p:spPr>
          <a:xfrm>
            <a:off x="5800680" y="2044440"/>
            <a:ext cx="3028680" cy="162324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Tree>
    <p:extLst>
      <p:ext uri="{BB962C8B-B14F-4D97-AF65-F5344CB8AC3E}">
        <p14:creationId xmlns:p14="http://schemas.microsoft.com/office/powerpoint/2010/main" val="2490548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314280" y="268200"/>
            <a:ext cx="4827960" cy="2301480"/>
          </a:xfrm>
          <a:prstGeom prst="rect">
            <a:avLst/>
          </a:prstGeom>
        </p:spPr>
        <p:txBody>
          <a:bodyPr lIns="0" tIns="0" rIns="0" bIns="0" anchor="ctr"/>
          <a:lstStyle/>
          <a:p>
            <a:endParaRPr lang="en-US" sz="1800" b="0" strike="noStrike" spc="-1">
              <a:solidFill>
                <a:srgbClr val="000000"/>
              </a:solidFill>
              <a:latin typeface="Helvetica 75 Bold"/>
            </a:endParaRPr>
          </a:p>
        </p:txBody>
      </p:sp>
      <p:sp>
        <p:nvSpPr>
          <p:cNvPr id="135" name="PlaceHolder 2"/>
          <p:cNvSpPr>
            <a:spLocks noGrp="1"/>
          </p:cNvSpPr>
          <p:nvPr>
            <p:ph type="body"/>
          </p:nvPr>
        </p:nvSpPr>
        <p:spPr>
          <a:xfrm>
            <a:off x="5800680" y="266760"/>
            <a:ext cx="1477800" cy="162324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
        <p:nvSpPr>
          <p:cNvPr id="136" name="PlaceHolder 3"/>
          <p:cNvSpPr>
            <a:spLocks noGrp="1"/>
          </p:cNvSpPr>
          <p:nvPr>
            <p:ph type="body"/>
          </p:nvPr>
        </p:nvSpPr>
        <p:spPr>
          <a:xfrm>
            <a:off x="7352640" y="266760"/>
            <a:ext cx="1477800" cy="162324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
        <p:nvSpPr>
          <p:cNvPr id="137" name="PlaceHolder 4"/>
          <p:cNvSpPr>
            <a:spLocks noGrp="1"/>
          </p:cNvSpPr>
          <p:nvPr>
            <p:ph type="body"/>
          </p:nvPr>
        </p:nvSpPr>
        <p:spPr>
          <a:xfrm>
            <a:off x="7352640" y="2044440"/>
            <a:ext cx="1477800" cy="162324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
        <p:nvSpPr>
          <p:cNvPr id="138" name="PlaceHolder 5"/>
          <p:cNvSpPr>
            <a:spLocks noGrp="1"/>
          </p:cNvSpPr>
          <p:nvPr>
            <p:ph type="body"/>
          </p:nvPr>
        </p:nvSpPr>
        <p:spPr>
          <a:xfrm>
            <a:off x="5800680" y="2044440"/>
            <a:ext cx="1477800" cy="162324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Tree>
    <p:extLst>
      <p:ext uri="{BB962C8B-B14F-4D97-AF65-F5344CB8AC3E}">
        <p14:creationId xmlns:p14="http://schemas.microsoft.com/office/powerpoint/2010/main" val="249480799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314280" y="268200"/>
            <a:ext cx="4827960" cy="2301480"/>
          </a:xfrm>
          <a:prstGeom prst="rect">
            <a:avLst/>
          </a:prstGeom>
        </p:spPr>
        <p:txBody>
          <a:bodyPr lIns="0" tIns="0" rIns="0" bIns="0" anchor="ctr"/>
          <a:lstStyle/>
          <a:p>
            <a:endParaRPr lang="en-US" sz="1800" b="0" strike="noStrike" spc="-1">
              <a:solidFill>
                <a:srgbClr val="000000"/>
              </a:solidFill>
              <a:latin typeface="Helvetica 75 Bold"/>
            </a:endParaRPr>
          </a:p>
        </p:txBody>
      </p:sp>
      <p:sp>
        <p:nvSpPr>
          <p:cNvPr id="140" name="PlaceHolder 2"/>
          <p:cNvSpPr>
            <a:spLocks noGrp="1"/>
          </p:cNvSpPr>
          <p:nvPr>
            <p:ph type="body"/>
          </p:nvPr>
        </p:nvSpPr>
        <p:spPr>
          <a:xfrm>
            <a:off x="5800680" y="266760"/>
            <a:ext cx="974880" cy="162324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
        <p:nvSpPr>
          <p:cNvPr id="141" name="PlaceHolder 3"/>
          <p:cNvSpPr>
            <a:spLocks noGrp="1"/>
          </p:cNvSpPr>
          <p:nvPr>
            <p:ph type="body"/>
          </p:nvPr>
        </p:nvSpPr>
        <p:spPr>
          <a:xfrm>
            <a:off x="6824520" y="266760"/>
            <a:ext cx="974880" cy="162324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
        <p:nvSpPr>
          <p:cNvPr id="142" name="PlaceHolder 4"/>
          <p:cNvSpPr>
            <a:spLocks noGrp="1"/>
          </p:cNvSpPr>
          <p:nvPr>
            <p:ph type="body"/>
          </p:nvPr>
        </p:nvSpPr>
        <p:spPr>
          <a:xfrm>
            <a:off x="7848720" y="266760"/>
            <a:ext cx="974880" cy="162324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
        <p:nvSpPr>
          <p:cNvPr id="143" name="PlaceHolder 5"/>
          <p:cNvSpPr>
            <a:spLocks noGrp="1"/>
          </p:cNvSpPr>
          <p:nvPr>
            <p:ph type="body"/>
          </p:nvPr>
        </p:nvSpPr>
        <p:spPr>
          <a:xfrm>
            <a:off x="7848720" y="2044440"/>
            <a:ext cx="974880" cy="162324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
        <p:nvSpPr>
          <p:cNvPr id="144" name="PlaceHolder 6"/>
          <p:cNvSpPr>
            <a:spLocks noGrp="1"/>
          </p:cNvSpPr>
          <p:nvPr>
            <p:ph type="body"/>
          </p:nvPr>
        </p:nvSpPr>
        <p:spPr>
          <a:xfrm>
            <a:off x="6824520" y="2044440"/>
            <a:ext cx="974880" cy="162324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
        <p:nvSpPr>
          <p:cNvPr id="145" name="PlaceHolder 7"/>
          <p:cNvSpPr>
            <a:spLocks noGrp="1"/>
          </p:cNvSpPr>
          <p:nvPr>
            <p:ph type="body"/>
          </p:nvPr>
        </p:nvSpPr>
        <p:spPr>
          <a:xfrm>
            <a:off x="5800680" y="2044440"/>
            <a:ext cx="974880" cy="1623240"/>
          </a:xfrm>
          <a:prstGeom prst="rect">
            <a:avLst/>
          </a:prstGeom>
        </p:spPr>
        <p:txBody>
          <a:bodyPr lIns="0" tIns="0" rIns="0" bIns="0">
            <a:normAutofit/>
          </a:bodyPr>
          <a:lstStyle/>
          <a:p>
            <a:endParaRPr lang="en-US" sz="1400" b="0" strike="noStrike" spc="-18">
              <a:solidFill>
                <a:srgbClr val="FF7900"/>
              </a:solidFill>
              <a:latin typeface="Helvetica 75 Bold"/>
            </a:endParaRPr>
          </a:p>
        </p:txBody>
      </p:sp>
    </p:spTree>
    <p:extLst>
      <p:ext uri="{BB962C8B-B14F-4D97-AF65-F5344CB8AC3E}">
        <p14:creationId xmlns:p14="http://schemas.microsoft.com/office/powerpoint/2010/main" val="3133239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619559" y="4749153"/>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419928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smtClean="0"/>
              <a:t>Cliquez pour modifier le titre</a:t>
            </a:r>
            <a:endParaRPr lang="en-GB" dirty="0"/>
          </a:p>
        </p:txBody>
      </p:sp>
    </p:spTree>
    <p:extLst>
      <p:ext uri="{BB962C8B-B14F-4D97-AF65-F5344CB8AC3E}">
        <p14:creationId xmlns:p14="http://schemas.microsoft.com/office/powerpoint/2010/main" val="181881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619559" y="4749153"/>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smtClean="0">
                <a:ln>
                  <a:noFill/>
                </a:ln>
                <a:solidFill>
                  <a:schemeClr val="bg2"/>
                </a:solidFill>
                <a:effectLst/>
                <a:uLnTx/>
                <a:uFillTx/>
                <a:latin typeface="Helvetica 75 Bold" panose="020B0804020202020204" pitchFamily="34" charset="0"/>
                <a:ea typeface="+mn-ea"/>
                <a:cs typeface="+mn-cs"/>
              </a:rPr>
              <a:t>Interne Orange</a:t>
            </a:r>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630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21" y="1329612"/>
            <a:ext cx="7057405" cy="702000"/>
          </a:xfrm>
        </p:spPr>
        <p:txBody>
          <a:bodyPr/>
          <a:lstStyle>
            <a:lvl1pPr algn="l">
              <a:defRPr sz="6600">
                <a:latin typeface="Helvetica 35 Thin" pitchFamily="34" charset="0"/>
              </a:defRPr>
            </a:lvl1pPr>
          </a:lstStyle>
          <a:p>
            <a:r>
              <a:rPr lang="fr-FR" dirty="0" smtClean="0"/>
              <a:t>modifiez le texte</a:t>
            </a:r>
            <a:endParaRPr lang="fr-FR" dirty="0"/>
          </a:p>
        </p:txBody>
      </p:sp>
      <p:sp>
        <p:nvSpPr>
          <p:cNvPr id="3" name="Sous-titre 2"/>
          <p:cNvSpPr>
            <a:spLocks noGrp="1"/>
          </p:cNvSpPr>
          <p:nvPr>
            <p:ph type="subTitle" idx="1" hasCustomPrompt="1"/>
          </p:nvPr>
        </p:nvSpPr>
        <p:spPr>
          <a:xfrm>
            <a:off x="1012903" y="3295476"/>
            <a:ext cx="7084800" cy="4104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nom de l’auteur – nom de l’entité date, présentation à </a:t>
            </a:r>
            <a:r>
              <a:rPr lang="fr-FR" noProof="0" dirty="0" err="1" smtClean="0"/>
              <a:t>xyz</a:t>
            </a:r>
            <a:endParaRPr lang="fr-FR" noProof="0" dirty="0" smtClean="0"/>
          </a:p>
        </p:txBody>
      </p:sp>
      <p:sp>
        <p:nvSpPr>
          <p:cNvPr id="7" name="Espace réservé du texte 8"/>
          <p:cNvSpPr>
            <a:spLocks noGrp="1"/>
          </p:cNvSpPr>
          <p:nvPr>
            <p:ph type="body" sz="quarter" idx="13" hasCustomPrompt="1"/>
          </p:nvPr>
        </p:nvSpPr>
        <p:spPr>
          <a:xfrm>
            <a:off x="1043621" y="2035965"/>
            <a:ext cx="7055363" cy="702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smtClean="0"/>
              <a:t>usage interne</a:t>
            </a:r>
          </a:p>
        </p:txBody>
      </p:sp>
      <p:pic>
        <p:nvPicPr>
          <p:cNvPr id="8"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26" y="4407694"/>
            <a:ext cx="719137" cy="539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6848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21" Type="http://schemas.openxmlformats.org/officeDocument/2006/relationships/slideLayout" Target="../slideLayouts/slideLayout29.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theme" Target="../theme/theme2.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6"/>
            <a:ext cx="8515350" cy="743744"/>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4325" y="1184277"/>
            <a:ext cx="8515350" cy="3365500"/>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92"/>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fr-FR"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fr-FR"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660" r:id="rId1"/>
    <p:sldLayoutId id="2147483659" r:id="rId2"/>
    <p:sldLayoutId id="2147483665" r:id="rId3"/>
    <p:sldLayoutId id="2147483664" r:id="rId4"/>
    <p:sldLayoutId id="2147483661" r:id="rId5"/>
    <p:sldLayoutId id="2147483662" r:id="rId6"/>
    <p:sldLayoutId id="2147483663" r:id="rId7"/>
    <p:sldLayoutId id="2147483666"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15213" y="303610"/>
            <a:ext cx="70580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5F1A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lgn="l" fontAlgn="base">
              <a:spcAft>
                <a:spcPct val="0"/>
              </a:spcAft>
            </a:pPr>
            <a:r>
              <a:rPr lang="en-GB" dirty="0" err="1" smtClean="0"/>
              <a:t>cliquez</a:t>
            </a:r>
            <a:r>
              <a:rPr lang="en-GB" dirty="0" smtClean="0"/>
              <a:t> </a:t>
            </a:r>
            <a:r>
              <a:rPr lang="en-GB" dirty="0" err="1" smtClean="0"/>
              <a:t>ici</a:t>
            </a:r>
            <a:r>
              <a:rPr lang="en-GB" dirty="0" smtClean="0"/>
              <a:t> pour </a:t>
            </a:r>
            <a:r>
              <a:rPr lang="en-GB" dirty="0" err="1" smtClean="0"/>
              <a:t>saisir</a:t>
            </a:r>
            <a:r>
              <a:rPr lang="en-GB" dirty="0" smtClean="0"/>
              <a:t> le titre principal</a:t>
            </a:r>
            <a:endParaRPr lang="fr-FR" dirty="0"/>
          </a:p>
        </p:txBody>
      </p:sp>
      <p:sp>
        <p:nvSpPr>
          <p:cNvPr id="3" name="Espace réservé du texte 2"/>
          <p:cNvSpPr>
            <a:spLocks noGrp="1"/>
          </p:cNvSpPr>
          <p:nvPr>
            <p:ph type="body" idx="1"/>
          </p:nvPr>
        </p:nvSpPr>
        <p:spPr>
          <a:xfrm>
            <a:off x="1043000" y="1200151"/>
            <a:ext cx="7058025" cy="3394472"/>
          </a:xfrm>
          <a:prstGeom prst="rect">
            <a:avLst/>
          </a:prstGeom>
        </p:spPr>
        <p:txBody>
          <a:bodyPr vert="horz" lIns="0" tIns="0" rIns="0" bIns="0" rtlCol="0">
            <a:normAutofit/>
          </a:bodyPr>
          <a:lstStyle/>
          <a:p>
            <a:pPr marL="193675" lvl="0" indent="-193675" algn="l" rtl="0" eaLnBrk="1" fontAlgn="base" hangingPunct="1">
              <a:spcBef>
                <a:spcPct val="0"/>
              </a:spcBef>
              <a:spcAft>
                <a:spcPct val="50000"/>
              </a:spcAft>
              <a:buClr>
                <a:schemeClr val="tx2"/>
              </a:buClr>
              <a:buSzPct val="100000"/>
              <a:buFont typeface="Wingdings" pitchFamily="2" charset="2"/>
              <a:buChar char="§"/>
            </a:pPr>
            <a:r>
              <a:rPr lang="fr-FR" dirty="0" smtClean="0"/>
              <a:t>modifiez les styles du texte du masque</a:t>
            </a:r>
          </a:p>
          <a:p>
            <a:pPr lvl="1"/>
            <a:r>
              <a:rPr lang="fr-FR" dirty="0" smtClean="0"/>
              <a:t>deuxième niveau</a:t>
            </a:r>
          </a:p>
          <a:p>
            <a:pPr marL="1187450" lvl="2" indent="-228600" algn="l" rtl="0" eaLnBrk="1" fontAlgn="base" hangingPunct="1">
              <a:spcBef>
                <a:spcPct val="0"/>
              </a:spcBef>
              <a:spcAft>
                <a:spcPct val="25000"/>
              </a:spcAft>
              <a:buClr>
                <a:schemeClr val="tx1"/>
              </a:buClr>
              <a:buFont typeface="Helvetica 45 Light" pitchFamily="34" charset="0"/>
              <a:buChar char="–"/>
            </a:pPr>
            <a:r>
              <a:rPr lang="fr-FR" dirty="0" smtClean="0"/>
              <a:t>troisième niveau</a:t>
            </a:r>
          </a:p>
          <a:p>
            <a:pPr marL="1606550" lvl="3" indent="-228600" algn="l" rtl="0" eaLnBrk="1" fontAlgn="base" hangingPunct="1">
              <a:spcBef>
                <a:spcPct val="0"/>
              </a:spcBef>
              <a:spcAft>
                <a:spcPct val="25000"/>
              </a:spcAft>
              <a:buClr>
                <a:schemeClr val="tx1"/>
              </a:buClr>
              <a:buFont typeface="Helvetica 45 Light" pitchFamily="34" charset="0"/>
              <a:buChar char="–"/>
            </a:pPr>
            <a:r>
              <a:rPr lang="fr-FR" dirty="0" smtClean="0"/>
              <a:t>quatrième niveau</a:t>
            </a:r>
          </a:p>
          <a:p>
            <a:pPr marL="2057400" lvl="4" indent="-228600" algn="l" rtl="0" eaLnBrk="1" fontAlgn="base" hangingPunct="1">
              <a:spcBef>
                <a:spcPct val="0"/>
              </a:spcBef>
              <a:spcAft>
                <a:spcPct val="25000"/>
              </a:spcAft>
              <a:buClr>
                <a:schemeClr val="tx1"/>
              </a:buClr>
              <a:buFont typeface="Helvetica 45 Light" pitchFamily="34" charset="0"/>
              <a:buChar char="–"/>
            </a:pPr>
            <a:r>
              <a:rPr lang="fr-FR" dirty="0" smtClean="0"/>
              <a:t>cinquième niveau</a:t>
            </a:r>
            <a:endParaRPr lang="fr-FR" dirty="0"/>
          </a:p>
        </p:txBody>
      </p:sp>
    </p:spTree>
    <p:extLst>
      <p:ext uri="{BB962C8B-B14F-4D97-AF65-F5344CB8AC3E}">
        <p14:creationId xmlns:p14="http://schemas.microsoft.com/office/powerpoint/2010/main" val="185417816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Lst>
  <p:timing>
    <p:tnLst>
      <p:par>
        <p:cTn id="1" dur="indefinite" restart="never" nodeType="tmRoot"/>
      </p:par>
    </p:tnLst>
  </p:timing>
  <p:txStyles>
    <p:titleStyle>
      <a:lvl1pPr algn="ctr" defTabSz="914400" rtl="0" eaLnBrk="1" latinLnBrk="0" hangingPunct="1">
        <a:spcBef>
          <a:spcPct val="0"/>
        </a:spcBef>
        <a:buNone/>
        <a:defRPr lang="fr-FR" sz="2400" kern="1200">
          <a:solidFill>
            <a:srgbClr val="FF6600"/>
          </a:solidFill>
          <a:latin typeface="Helvetica 65 Medium" pitchFamily="34" charset="0"/>
          <a:ea typeface="+mj-ea"/>
          <a:cs typeface="+mj-cs"/>
        </a:defRPr>
      </a:lvl1pPr>
    </p:titleStyle>
    <p:bodyStyle>
      <a:lvl1pPr marL="194400" indent="-194400" algn="l" defTabSz="914400" rtl="0" eaLnBrk="1" fontAlgn="base" latinLnBrk="0" hangingPunct="1">
        <a:spcBef>
          <a:spcPct val="0"/>
        </a:spcBef>
        <a:spcAft>
          <a:spcPts val="60"/>
        </a:spcAft>
        <a:buClr>
          <a:srgbClr val="FF6600"/>
        </a:buClr>
        <a:buFont typeface="Wingdings" pitchFamily="2" charset="2"/>
        <a:buChar char="§"/>
        <a:defRPr lang="fr-FR" sz="1800" kern="1200" dirty="0" smtClean="0">
          <a:solidFill>
            <a:schemeClr val="tx1"/>
          </a:solidFill>
          <a:latin typeface="Helvetica 55 Roman"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dirty="0">
          <a:solidFill>
            <a:schemeClr val="tx1"/>
          </a:solidFill>
          <a:latin typeface="Helvetica 55 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6"/>
            <a:ext cx="8515350" cy="743744"/>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4325" y="1184277"/>
            <a:ext cx="8515350" cy="3365500"/>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8"/>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sz="800">
                <a:solidFill>
                  <a:srgbClr val="000000"/>
                </a:solidFill>
                <a:latin typeface="Helvetica 75 Bold" panose="020B0804020202020204" pitchFamily="34" charset="0"/>
              </a:rPr>
              <a:pPr>
                <a:lnSpc>
                  <a:spcPct val="85000"/>
                </a:lnSpc>
                <a:spcAft>
                  <a:spcPts val="1200"/>
                </a:spcAft>
                <a:buClr>
                  <a:srgbClr val="FFFFFF"/>
                </a:buClr>
                <a:defRPr/>
              </a:pPr>
              <a:t>‹N°›</a:t>
            </a:fld>
            <a:endParaRPr sz="800">
              <a:solidFill>
                <a:srgbClr val="000000"/>
              </a:solidFill>
              <a:latin typeface="Helvetica 75 Bold" panose="020B0804020202020204" pitchFamily="34" charset="0"/>
            </a:endParaRPr>
          </a:p>
        </p:txBody>
      </p:sp>
    </p:spTree>
    <p:extLst>
      <p:ext uri="{BB962C8B-B14F-4D97-AF65-F5344CB8AC3E}">
        <p14:creationId xmlns:p14="http://schemas.microsoft.com/office/powerpoint/2010/main" val="51781845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4"/>
            <a:ext cx="8515350" cy="743744"/>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4325" y="1184275"/>
            <a:ext cx="8515350" cy="3365500"/>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sz="800">
                <a:solidFill>
                  <a:srgbClr val="000000"/>
                </a:solidFill>
                <a:latin typeface="Helvetica 75 Bold" panose="020B0804020202020204" pitchFamily="34" charset="0"/>
              </a:rPr>
              <a:pPr>
                <a:lnSpc>
                  <a:spcPct val="85000"/>
                </a:lnSpc>
                <a:spcAft>
                  <a:spcPts val="1200"/>
                </a:spcAft>
                <a:buClr>
                  <a:srgbClr val="FFFFFF"/>
                </a:buClr>
                <a:defRPr/>
              </a:pPr>
              <a:t>‹N°›</a:t>
            </a:fld>
            <a:endParaRPr sz="800">
              <a:solidFill>
                <a:srgbClr val="000000"/>
              </a:solidFill>
              <a:latin typeface="Helvetica 75 Bold" panose="020B0804020202020204" pitchFamily="34" charset="0"/>
            </a:endParaRPr>
          </a:p>
        </p:txBody>
      </p:sp>
    </p:spTree>
    <p:extLst>
      <p:ext uri="{BB962C8B-B14F-4D97-AF65-F5344CB8AC3E}">
        <p14:creationId xmlns:p14="http://schemas.microsoft.com/office/powerpoint/2010/main" val="312732162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 name="CustomShape 1"/>
          <p:cNvSpPr/>
          <p:nvPr/>
        </p:nvSpPr>
        <p:spPr>
          <a:xfrm>
            <a:off x="314280" y="4535640"/>
            <a:ext cx="274680" cy="334440"/>
          </a:xfrm>
          <a:prstGeom prst="rect">
            <a:avLst/>
          </a:prstGeom>
          <a:noFill/>
          <a:ln>
            <a:noFill/>
          </a:ln>
        </p:spPr>
        <p:style>
          <a:lnRef idx="0">
            <a:scrgbClr r="0" g="0" b="0"/>
          </a:lnRef>
          <a:fillRef idx="0">
            <a:scrgbClr r="0" g="0" b="0"/>
          </a:fillRef>
          <a:effectRef idx="0">
            <a:scrgbClr r="0" g="0" b="0"/>
          </a:effectRef>
          <a:fontRef idx="minor"/>
        </p:style>
        <p:txBody>
          <a:bodyPr lIns="7200" tIns="0" rIns="0" bIns="0" anchor="b">
            <a:normAutofit/>
          </a:bodyPr>
          <a:lstStyle/>
          <a:p>
            <a:pPr>
              <a:lnSpc>
                <a:spcPct val="85000"/>
              </a:lnSpc>
              <a:spcAft>
                <a:spcPts val="1199"/>
              </a:spcAft>
            </a:pPr>
            <a:fld id="{AD3287D6-FA6F-4581-B9EA-6BD7E4F7482E}" type="slidenum">
              <a:rPr lang="fr-FR" sz="800" spc="-1">
                <a:solidFill>
                  <a:srgbClr val="000000"/>
                </a:solidFill>
                <a:latin typeface="Helvetica 75 Bold"/>
              </a:rPr>
              <a:pPr>
                <a:lnSpc>
                  <a:spcPct val="85000"/>
                </a:lnSpc>
                <a:spcAft>
                  <a:spcPts val="1199"/>
                </a:spcAft>
              </a:pPr>
              <a:t>‹N°›</a:t>
            </a:fld>
            <a:endParaRPr lang="fr-FR" sz="800" spc="-1">
              <a:solidFill>
                <a:prstClr val="black"/>
              </a:solidFill>
            </a:endParaRPr>
          </a:p>
        </p:txBody>
      </p:sp>
      <p:sp>
        <p:nvSpPr>
          <p:cNvPr id="107" name="PlaceHolder 2"/>
          <p:cNvSpPr>
            <a:spLocks noGrp="1"/>
          </p:cNvSpPr>
          <p:nvPr>
            <p:ph type="body"/>
          </p:nvPr>
        </p:nvSpPr>
        <p:spPr>
          <a:xfrm>
            <a:off x="314280" y="1184400"/>
            <a:ext cx="8515080" cy="3365280"/>
          </a:xfrm>
          <a:prstGeom prst="rect">
            <a:avLst/>
          </a:prstGeom>
        </p:spPr>
        <p:txBody>
          <a:bodyPr lIns="0" tIns="0" rIns="0" bIns="0"/>
          <a:lstStyle/>
          <a:p>
            <a:pPr>
              <a:lnSpc>
                <a:spcPct val="100000"/>
              </a:lnSpc>
              <a:spcBef>
                <a:spcPts val="601"/>
              </a:spcBef>
            </a:pPr>
            <a:r>
              <a:rPr lang="en-US" sz="1400" b="0" strike="noStrike" spc="-18">
                <a:solidFill>
                  <a:srgbClr val="FF7900"/>
                </a:solidFill>
                <a:latin typeface="Helvetica 75 Bold"/>
              </a:rPr>
              <a:t>Cliquez pour modifier le texte</a:t>
            </a:r>
          </a:p>
          <a:p>
            <a:r>
              <a:rPr lang="en-US" sz="1400" b="0" strike="noStrike" spc="-18">
                <a:solidFill>
                  <a:srgbClr val="000000"/>
                </a:solidFill>
                <a:latin typeface="Helvetica 75 Bold"/>
              </a:rPr>
              <a:t>Deuxième niveau</a:t>
            </a:r>
            <a:endParaRPr lang="en-US" sz="1400" b="0" strike="noStrike" spc="-18">
              <a:solidFill>
                <a:srgbClr val="FF7900"/>
              </a:solidFill>
              <a:latin typeface="Helvetica 75 Bold"/>
            </a:endParaRPr>
          </a:p>
          <a:p>
            <a:pPr marL="181080" lvl="2" indent="-180720">
              <a:lnSpc>
                <a:spcPct val="100000"/>
              </a:lnSpc>
              <a:spcBef>
                <a:spcPts val="601"/>
              </a:spcBef>
              <a:buClr>
                <a:srgbClr val="FF7900"/>
              </a:buClr>
              <a:buFont typeface="Wingdings" charset="2"/>
              <a:buChar char=""/>
            </a:pPr>
            <a:r>
              <a:rPr lang="en-US" sz="1400" b="0" strike="noStrike" spc="-18">
                <a:solidFill>
                  <a:srgbClr val="000000"/>
                </a:solidFill>
                <a:latin typeface="Helvetica 75 Bold"/>
              </a:rPr>
              <a:t>Troisième niveau</a:t>
            </a:r>
            <a:endParaRPr lang="en-US" sz="1400" b="0" strike="noStrike" spc="-18">
              <a:solidFill>
                <a:srgbClr val="000000"/>
              </a:solidFill>
              <a:latin typeface="Helvetica 55 Roman"/>
            </a:endParaRPr>
          </a:p>
          <a:p>
            <a:pPr marL="407880" lvl="3" indent="-190080">
              <a:lnSpc>
                <a:spcPct val="100000"/>
              </a:lnSpc>
              <a:spcBef>
                <a:spcPts val="281"/>
              </a:spcBef>
              <a:buClr>
                <a:srgbClr val="000000"/>
              </a:buClr>
              <a:buFont typeface="Arial"/>
              <a:buChar char="–"/>
            </a:pPr>
            <a:r>
              <a:rPr lang="en-US" sz="1400" b="0" strike="noStrike" spc="-18">
                <a:solidFill>
                  <a:srgbClr val="000000"/>
                </a:solidFill>
                <a:latin typeface="Helvetica 55 Roman"/>
              </a:rPr>
              <a:t>Quatrième niveau</a:t>
            </a:r>
          </a:p>
          <a:p>
            <a:pPr marL="595440" lvl="4" indent="-172800">
              <a:lnSpc>
                <a:spcPct val="100000"/>
              </a:lnSpc>
              <a:spcBef>
                <a:spcPts val="281"/>
              </a:spcBef>
              <a:buClr>
                <a:srgbClr val="000000"/>
              </a:buClr>
              <a:buFont typeface="Arial"/>
              <a:buChar char="–"/>
            </a:pPr>
            <a:r>
              <a:rPr lang="en-US" sz="1400" b="0" strike="noStrike" spc="-18">
                <a:solidFill>
                  <a:srgbClr val="000000"/>
                </a:solidFill>
                <a:latin typeface="Helvetica 55 Roman"/>
              </a:rPr>
              <a:t>Cinquième niveau</a:t>
            </a:r>
          </a:p>
          <a:p>
            <a:pPr marL="800280" lvl="5" indent="-190080">
              <a:lnSpc>
                <a:spcPct val="100000"/>
              </a:lnSpc>
              <a:spcBef>
                <a:spcPts val="281"/>
              </a:spcBef>
              <a:buClr>
                <a:srgbClr val="000000"/>
              </a:buClr>
              <a:buFont typeface="Arial"/>
              <a:buChar char="–"/>
            </a:pPr>
            <a:r>
              <a:rPr lang="en-US" sz="1400" b="0" strike="noStrike" spc="-1">
                <a:solidFill>
                  <a:srgbClr val="000000"/>
                </a:solidFill>
                <a:latin typeface="Helvetica 55 Roman"/>
              </a:rPr>
              <a:t>Sixième niveau</a:t>
            </a:r>
            <a:endParaRPr lang="en-US" sz="1400" b="0" strike="noStrike" spc="-18">
              <a:solidFill>
                <a:srgbClr val="000000"/>
              </a:solidFill>
              <a:latin typeface="Helvetica 55 Roman"/>
            </a:endParaRPr>
          </a:p>
        </p:txBody>
      </p:sp>
      <p:sp>
        <p:nvSpPr>
          <p:cNvPr id="108" name="PlaceHolder 3"/>
          <p:cNvSpPr>
            <a:spLocks noGrp="1"/>
          </p:cNvSpPr>
          <p:nvPr>
            <p:ph type="title"/>
          </p:nvPr>
        </p:nvSpPr>
        <p:spPr>
          <a:xfrm>
            <a:off x="314280" y="267480"/>
            <a:ext cx="8515080" cy="743400"/>
          </a:xfrm>
          <a:prstGeom prst="rect">
            <a:avLst/>
          </a:prstGeom>
        </p:spPr>
        <p:txBody>
          <a:bodyPr lIns="0" tIns="0" rIns="0" bIns="0"/>
          <a:lstStyle/>
          <a:p>
            <a:pPr>
              <a:lnSpc>
                <a:spcPct val="90000"/>
              </a:lnSpc>
            </a:pPr>
            <a:r>
              <a:rPr lang="en-US" sz="2000" b="0" strike="noStrike" spc="-18">
                <a:solidFill>
                  <a:srgbClr val="FF7900"/>
                </a:solidFill>
                <a:latin typeface="Helvetica 75 Bold"/>
              </a:rPr>
              <a:t>Cliquez pour modifier le titre</a:t>
            </a:r>
            <a:endParaRPr lang="en-US" sz="2000" b="0" strike="noStrike" spc="-1">
              <a:solidFill>
                <a:srgbClr val="000000"/>
              </a:solidFill>
              <a:latin typeface="Helvetica 75 Bold"/>
            </a:endParaRPr>
          </a:p>
        </p:txBody>
      </p:sp>
      <p:sp>
        <p:nvSpPr>
          <p:cNvPr id="109" name="CustomShape 4"/>
          <p:cNvSpPr/>
          <p:nvPr/>
        </p:nvSpPr>
        <p:spPr>
          <a:xfrm>
            <a:off x="611640" y="4749120"/>
            <a:ext cx="377640" cy="12204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r>
              <a:rPr lang="fr-FR" sz="800" spc="-1">
                <a:solidFill>
                  <a:srgbClr val="FF7900"/>
                </a:solidFill>
                <a:latin typeface="Helvetica 75 Bold"/>
              </a:rPr>
              <a:t>Orange</a:t>
            </a:r>
            <a:endParaRPr lang="fr-FR" sz="800" spc="-1">
              <a:solidFill>
                <a:prstClr val="black"/>
              </a:solidFill>
            </a:endParaRPr>
          </a:p>
        </p:txBody>
      </p:sp>
    </p:spTree>
    <p:extLst>
      <p:ext uri="{BB962C8B-B14F-4D97-AF65-F5344CB8AC3E}">
        <p14:creationId xmlns:p14="http://schemas.microsoft.com/office/powerpoint/2010/main" val="1732623919"/>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48.xml"/><Relationship Id="rId4" Type="http://schemas.openxmlformats.org/officeDocument/2006/relationships/hyperlink" Target="http://tests.qgis.org/ogc_cite/latest_wms_1_3_0.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GeoReso</a:t>
            </a:r>
            <a:endParaRPr lang="fr-FR" dirty="0"/>
          </a:p>
        </p:txBody>
      </p:sp>
      <p:sp>
        <p:nvSpPr>
          <p:cNvPr id="4" name="Text Placeholder 3"/>
          <p:cNvSpPr>
            <a:spLocks noGrp="1"/>
          </p:cNvSpPr>
          <p:nvPr>
            <p:ph type="body" sz="quarter" idx="16"/>
          </p:nvPr>
        </p:nvSpPr>
        <p:spPr/>
        <p:txBody>
          <a:bodyPr/>
          <a:lstStyle/>
          <a:p>
            <a:pPr algn="ctr"/>
            <a:r>
              <a:rPr lang="fr-FR" sz="2400" dirty="0"/>
              <a:t>un projet géomatique socle d’Orange, au cœur des outils et communautés Open Source</a:t>
            </a:r>
          </a:p>
        </p:txBody>
      </p:sp>
      <p:sp>
        <p:nvSpPr>
          <p:cNvPr id="3" name="Subtitle 2"/>
          <p:cNvSpPr>
            <a:spLocks noGrp="1"/>
          </p:cNvSpPr>
          <p:nvPr>
            <p:ph type="subTitle" idx="1"/>
          </p:nvPr>
        </p:nvSpPr>
        <p:spPr/>
        <p:txBody>
          <a:bodyPr/>
          <a:lstStyle/>
          <a:p>
            <a:r>
              <a:rPr lang="fr-FR" dirty="0" smtClean="0"/>
              <a:t>F. </a:t>
            </a:r>
            <a:r>
              <a:rPr lang="fr-FR" dirty="0" err="1" smtClean="0"/>
              <a:t>Lenoël</a:t>
            </a:r>
            <a:r>
              <a:rPr lang="fr-FR" dirty="0" smtClean="0"/>
              <a:t>  - Référent Technique SI Géographique (Orange)</a:t>
            </a:r>
          </a:p>
          <a:p>
            <a:pPr>
              <a:lnSpc>
                <a:spcPct val="100000"/>
              </a:lnSpc>
              <a:spcBef>
                <a:spcPts val="601"/>
              </a:spcBef>
            </a:pPr>
            <a:r>
              <a:rPr lang="fr-FR" spc="-15" dirty="0">
                <a:solidFill>
                  <a:srgbClr val="000000"/>
                </a:solidFill>
                <a:latin typeface="Helvetica 75 Bold"/>
              </a:rPr>
              <a:t>R. Haubourg – Expert SIG Open Source (OSLANDIA)</a:t>
            </a:r>
            <a:endParaRPr lang="fr-FR" spc="-1" dirty="0">
              <a:latin typeface="Arial"/>
            </a:endParaRPr>
          </a:p>
        </p:txBody>
      </p:sp>
      <p:pic>
        <p:nvPicPr>
          <p:cNvPr id="5" name="Image 4"/>
          <p:cNvPicPr/>
          <p:nvPr/>
        </p:nvPicPr>
        <p:blipFill>
          <a:blip r:embed="rId2"/>
          <a:stretch/>
        </p:blipFill>
        <p:spPr>
          <a:xfrm>
            <a:off x="7812360" y="4299942"/>
            <a:ext cx="1053000" cy="576360"/>
          </a:xfrm>
          <a:prstGeom prst="rect">
            <a:avLst/>
          </a:prstGeom>
          <a:ln>
            <a:noFill/>
          </a:ln>
        </p:spPr>
      </p:pic>
    </p:spTree>
    <p:extLst>
      <p:ext uri="{BB962C8B-B14F-4D97-AF65-F5344CB8AC3E}">
        <p14:creationId xmlns:p14="http://schemas.microsoft.com/office/powerpoint/2010/main" val="275310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314325" y="843558"/>
            <a:ext cx="8515350" cy="3706219"/>
          </a:xfrm>
        </p:spPr>
        <p:txBody>
          <a:bodyPr/>
          <a:lstStyle/>
          <a:p>
            <a:r>
              <a:rPr lang="fr-FR" sz="1600" dirty="0" smtClean="0"/>
              <a:t>Sécuriser la production :</a:t>
            </a:r>
          </a:p>
          <a:p>
            <a:pPr marL="466725" lvl="2" indent="-285750">
              <a:buFont typeface="Arial" panose="020B0604020202020204" pitchFamily="34" charset="0"/>
              <a:buChar char="•"/>
            </a:pPr>
            <a:r>
              <a:rPr lang="fr-FR" sz="1600" dirty="0" smtClean="0"/>
              <a:t>Contractualisation </a:t>
            </a:r>
            <a:r>
              <a:rPr lang="fr-FR" sz="1600" dirty="0"/>
              <a:t>avec Oslandia pour de l’accompagnement au </a:t>
            </a:r>
            <a:r>
              <a:rPr lang="fr-FR" sz="1600" dirty="0" err="1" smtClean="0"/>
              <a:t>build</a:t>
            </a:r>
            <a:r>
              <a:rPr lang="fr-FR" sz="1600" dirty="0" smtClean="0"/>
              <a:t> </a:t>
            </a:r>
            <a:r>
              <a:rPr lang="fr-FR" sz="1600" dirty="0"/>
              <a:t>(</a:t>
            </a:r>
            <a:r>
              <a:rPr lang="fr-FR" sz="1600" dirty="0">
                <a:solidFill>
                  <a:srgbClr val="FF7900"/>
                </a:solidFill>
              </a:rPr>
              <a:t>expertise</a:t>
            </a:r>
            <a:r>
              <a:rPr lang="fr-FR" sz="1600" dirty="0"/>
              <a:t>) et du </a:t>
            </a:r>
            <a:r>
              <a:rPr lang="fr-FR" sz="1600" dirty="0">
                <a:solidFill>
                  <a:srgbClr val="FF7900"/>
                </a:solidFill>
              </a:rPr>
              <a:t>support HO </a:t>
            </a:r>
            <a:r>
              <a:rPr lang="fr-FR" sz="1600" dirty="0"/>
              <a:t>en SLA « best effort »</a:t>
            </a:r>
          </a:p>
          <a:p>
            <a:pPr marL="466725" lvl="2" indent="-285750">
              <a:buFont typeface="Arial" panose="020B0604020202020204" pitchFamily="34" charset="0"/>
              <a:buChar char="•"/>
            </a:pPr>
            <a:endParaRPr lang="fr-FR" sz="1600" dirty="0"/>
          </a:p>
          <a:p>
            <a:r>
              <a:rPr lang="fr-FR" sz="1600" dirty="0" smtClean="0"/>
              <a:t>Pérenniser et développer GeoReso :</a:t>
            </a:r>
          </a:p>
          <a:p>
            <a:pPr marL="466725" lvl="2" indent="-285750">
              <a:buFont typeface="Arial" panose="020B0604020202020204" pitchFamily="34" charset="0"/>
              <a:buChar char="•"/>
            </a:pPr>
            <a:r>
              <a:rPr lang="fr-FR" sz="1600" dirty="0" smtClean="0"/>
              <a:t>Contributions financières aux développements QGIS 3.x et à des correctifs …</a:t>
            </a:r>
          </a:p>
          <a:p>
            <a:pPr marL="466725" lvl="2" indent="-285750">
              <a:buFont typeface="Arial" panose="020B0604020202020204" pitchFamily="34" charset="0"/>
              <a:buChar char="•"/>
            </a:pPr>
            <a:r>
              <a:rPr lang="fr-FR" sz="1600" dirty="0" smtClean="0"/>
              <a:t>Lancement de travaux communautaires (images dockers QGIS &amp; </a:t>
            </a:r>
            <a:r>
              <a:rPr lang="fr-FR" sz="1600" dirty="0" err="1" smtClean="0"/>
              <a:t>Géné</a:t>
            </a:r>
            <a:r>
              <a:rPr lang="fr-FR" sz="1600" dirty="0" smtClean="0"/>
              <a:t> OSM, …)</a:t>
            </a:r>
          </a:p>
          <a:p>
            <a:pPr marL="466725" lvl="2" indent="-285750">
              <a:buFont typeface="Arial" panose="020B0604020202020204" pitchFamily="34" charset="0"/>
              <a:buChar char="•"/>
            </a:pPr>
            <a:r>
              <a:rPr lang="fr-FR" sz="1600" dirty="0" smtClean="0"/>
              <a:t>Participation aux tests de la version QGIS 3.x et notamment :</a:t>
            </a:r>
          </a:p>
          <a:p>
            <a:pPr marL="881063" lvl="4" indent="-285750">
              <a:buFont typeface="Wingdings" panose="05000000000000000000" pitchFamily="2" charset="2"/>
              <a:buChar char="q"/>
            </a:pPr>
            <a:r>
              <a:rPr lang="fr-FR" sz="1600" dirty="0" smtClean="0"/>
              <a:t>Mise en œuvre d’une plateforme interne  Docker</a:t>
            </a:r>
          </a:p>
          <a:p>
            <a:pPr marL="881063" lvl="4" indent="-285750">
              <a:buFont typeface="Wingdings" panose="05000000000000000000" pitchFamily="2" charset="2"/>
              <a:buChar char="q"/>
            </a:pPr>
            <a:r>
              <a:rPr lang="fr-FR" sz="1600" dirty="0" smtClean="0"/>
              <a:t>Déploiement d’image QGIS Server 2.18 et 3.x.</a:t>
            </a:r>
          </a:p>
          <a:p>
            <a:pPr marL="881063" lvl="4" indent="-285750">
              <a:buFont typeface="Wingdings" panose="05000000000000000000" pitchFamily="2" charset="2"/>
              <a:buChar char="q"/>
            </a:pPr>
            <a:r>
              <a:rPr lang="fr-FR" sz="1600" dirty="0" smtClean="0"/>
              <a:t>Comparaison de performances entre ces 2 versions sur des cartes métiers Orange</a:t>
            </a:r>
          </a:p>
          <a:p>
            <a:pPr marL="1085850" lvl="5" indent="-285750">
              <a:buFont typeface="Wingdings" panose="05000000000000000000" pitchFamily="2" charset="2"/>
              <a:buChar char="v"/>
            </a:pPr>
            <a:r>
              <a:rPr lang="fr-FR" sz="1600" dirty="0" smtClean="0"/>
              <a:t>Nombreux Thèmes et entités affichées, </a:t>
            </a:r>
          </a:p>
          <a:p>
            <a:pPr marL="1085850" lvl="5" indent="-285750">
              <a:buFont typeface="Wingdings" panose="05000000000000000000" pitchFamily="2" charset="2"/>
              <a:buChar char="v"/>
            </a:pPr>
            <a:r>
              <a:rPr lang="fr-FR" sz="1600" dirty="0" smtClean="0"/>
              <a:t>Représentation cartographique complexe</a:t>
            </a:r>
          </a:p>
          <a:p>
            <a:pPr marL="285750" lvl="1" indent="-285750">
              <a:buFont typeface="Arial" panose="020B0604020202020204" pitchFamily="34" charset="0"/>
              <a:buChar char="•"/>
            </a:pPr>
            <a:endParaRPr lang="fr-FR" dirty="0"/>
          </a:p>
        </p:txBody>
      </p:sp>
      <p:sp>
        <p:nvSpPr>
          <p:cNvPr id="5" name="Titre 4"/>
          <p:cNvSpPr>
            <a:spLocks noGrp="1"/>
          </p:cNvSpPr>
          <p:nvPr>
            <p:ph type="title"/>
          </p:nvPr>
        </p:nvSpPr>
        <p:spPr/>
        <p:txBody>
          <a:bodyPr/>
          <a:lstStyle/>
          <a:p>
            <a:r>
              <a:rPr lang="fr-FR" dirty="0" smtClean="0"/>
              <a:t>Orange – Stratégie OSS SIG</a:t>
            </a:r>
            <a:endParaRPr lang="fr-FR" dirty="0"/>
          </a:p>
        </p:txBody>
      </p:sp>
    </p:spTree>
    <p:extLst>
      <p:ext uri="{BB962C8B-B14F-4D97-AF65-F5344CB8AC3E}">
        <p14:creationId xmlns:p14="http://schemas.microsoft.com/office/powerpoint/2010/main" val="50422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14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411510"/>
            <a:ext cx="6264696" cy="4592342"/>
          </a:xfrm>
          <a:prstGeom prst="rect">
            <a:avLst/>
          </a:prstGeom>
          <a:noFill/>
          <a:extLst>
            <a:ext uri="{909E8E84-426E-40DD-AFC4-6F175D3DCCD1}">
              <a14:hiddenFill xmlns:a14="http://schemas.microsoft.com/office/drawing/2010/main">
                <a:solidFill>
                  <a:srgbClr val="FFFFFF"/>
                </a:solidFill>
              </a14:hiddenFill>
            </a:ext>
          </a:extLst>
        </p:spPr>
      </p:pic>
      <p:sp>
        <p:nvSpPr>
          <p:cNvPr id="5" name="Titre 4"/>
          <p:cNvSpPr>
            <a:spLocks noGrp="1"/>
          </p:cNvSpPr>
          <p:nvPr>
            <p:ph type="title"/>
          </p:nvPr>
        </p:nvSpPr>
        <p:spPr/>
        <p:txBody>
          <a:bodyPr/>
          <a:lstStyle/>
          <a:p>
            <a:r>
              <a:rPr lang="fr-FR" dirty="0" smtClean="0"/>
              <a:t>Quelques retours sur les performances QGIS 3.x (1/2)</a:t>
            </a:r>
            <a:endParaRPr lang="fr-FR" dirty="0"/>
          </a:p>
        </p:txBody>
      </p:sp>
    </p:spTree>
    <p:extLst>
      <p:ext uri="{BB962C8B-B14F-4D97-AF65-F5344CB8AC3E}">
        <p14:creationId xmlns:p14="http://schemas.microsoft.com/office/powerpoint/2010/main" val="233761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Quelques retours sur les performances QGIS 3.x (2/2)</a:t>
            </a:r>
            <a:endParaRPr lang="fr-FR" dirty="0"/>
          </a:p>
        </p:txBody>
      </p:sp>
      <p:pic>
        <p:nvPicPr>
          <p:cNvPr id="7" name="Image 6"/>
          <p:cNvPicPr/>
          <p:nvPr/>
        </p:nvPicPr>
        <p:blipFill>
          <a:blip r:embed="rId2"/>
          <a:stretch>
            <a:fillRect/>
          </a:stretch>
        </p:blipFill>
        <p:spPr>
          <a:xfrm>
            <a:off x="1187624" y="627534"/>
            <a:ext cx="6552728" cy="4191930"/>
          </a:xfrm>
          <a:prstGeom prst="rect">
            <a:avLst/>
          </a:prstGeom>
        </p:spPr>
      </p:pic>
    </p:spTree>
    <p:extLst>
      <p:ext uri="{BB962C8B-B14F-4D97-AF65-F5344CB8AC3E}">
        <p14:creationId xmlns:p14="http://schemas.microsoft.com/office/powerpoint/2010/main" val="400677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314325" y="843558"/>
            <a:ext cx="8515350" cy="3706219"/>
          </a:xfrm>
        </p:spPr>
        <p:txBody>
          <a:bodyPr/>
          <a:lstStyle/>
          <a:p>
            <a:pPr algn="ctr">
              <a:lnSpc>
                <a:spcPct val="100000"/>
              </a:lnSpc>
              <a:spcBef>
                <a:spcPts val="1735"/>
              </a:spcBef>
              <a:spcAft>
                <a:spcPts val="1134"/>
              </a:spcAft>
            </a:pPr>
            <a:endParaRPr lang="fr-FR" sz="1600" spc="-15" dirty="0" smtClean="0">
              <a:solidFill>
                <a:srgbClr val="3C76AD"/>
              </a:solidFill>
              <a:latin typeface="Helvetica 75 Bold"/>
            </a:endParaRPr>
          </a:p>
          <a:p>
            <a:pPr algn="ctr">
              <a:lnSpc>
                <a:spcPct val="100000"/>
              </a:lnSpc>
              <a:spcBef>
                <a:spcPts val="1735"/>
              </a:spcBef>
              <a:spcAft>
                <a:spcPts val="1134"/>
              </a:spcAft>
            </a:pPr>
            <a:r>
              <a:rPr lang="fr-FR" sz="1800" spc="-15" dirty="0" smtClean="0">
                <a:solidFill>
                  <a:srgbClr val="3C76AD"/>
                </a:solidFill>
                <a:latin typeface="Helvetica 75 Bold"/>
              </a:rPr>
              <a:t>Une </a:t>
            </a:r>
            <a:r>
              <a:rPr lang="fr-FR" sz="1800" spc="-15" dirty="0">
                <a:solidFill>
                  <a:srgbClr val="3C76AD"/>
                </a:solidFill>
                <a:latin typeface="Helvetica 75 Bold"/>
              </a:rPr>
              <a:t>relation permettant d’aborder des </a:t>
            </a:r>
            <a:r>
              <a:rPr lang="fr-FR" sz="1800" b="1" spc="-15" dirty="0">
                <a:solidFill>
                  <a:srgbClr val="3C76AD"/>
                </a:solidFill>
                <a:latin typeface="Helvetica 75 Bold"/>
              </a:rPr>
              <a:t>sujets de fond</a:t>
            </a:r>
            <a:endParaRPr lang="fr-FR" sz="1800" spc="-1" dirty="0">
              <a:latin typeface="Arial"/>
              <a:ea typeface="Noto Sans CJK SC Regular"/>
            </a:endParaRPr>
          </a:p>
          <a:p>
            <a:pPr algn="ctr">
              <a:lnSpc>
                <a:spcPct val="100000"/>
              </a:lnSpc>
              <a:spcBef>
                <a:spcPts val="1735"/>
              </a:spcBef>
              <a:spcAft>
                <a:spcPts val="1134"/>
              </a:spcAft>
            </a:pPr>
            <a:r>
              <a:rPr lang="fr-FR" sz="1600" spc="-15" dirty="0">
                <a:solidFill>
                  <a:schemeClr val="tx1"/>
                </a:solidFill>
                <a:latin typeface="Helvetica 75 Bold"/>
              </a:rPr>
              <a:t>-</a:t>
            </a:r>
            <a:r>
              <a:rPr lang="fr-FR" sz="1500" spc="-15" dirty="0">
                <a:solidFill>
                  <a:schemeClr val="tx1"/>
                </a:solidFill>
                <a:latin typeface="Helvetica 75 Bold"/>
              </a:rPr>
              <a:t> Stratégie </a:t>
            </a:r>
            <a:r>
              <a:rPr lang="fr-FR" sz="1500" b="1" spc="-15" dirty="0">
                <a:solidFill>
                  <a:schemeClr val="tx1"/>
                </a:solidFill>
                <a:latin typeface="Helvetica 75 Bold"/>
              </a:rPr>
              <a:t>anticipée</a:t>
            </a:r>
            <a:r>
              <a:rPr lang="fr-FR" sz="1500" spc="-15" dirty="0">
                <a:solidFill>
                  <a:schemeClr val="tx1"/>
                </a:solidFill>
                <a:latin typeface="Helvetica 75 Bold"/>
              </a:rPr>
              <a:t>, misant sur des modifications du </a:t>
            </a:r>
            <a:r>
              <a:rPr lang="fr-FR" sz="1500" b="1" spc="-15" dirty="0">
                <a:solidFill>
                  <a:schemeClr val="tx1"/>
                </a:solidFill>
                <a:latin typeface="Helvetica 75 Bold"/>
              </a:rPr>
              <a:t>cœur</a:t>
            </a:r>
            <a:r>
              <a:rPr lang="fr-FR" sz="1500" spc="-15" dirty="0">
                <a:solidFill>
                  <a:schemeClr val="tx1"/>
                </a:solidFill>
                <a:latin typeface="Helvetica 75 Bold"/>
              </a:rPr>
              <a:t> des outils</a:t>
            </a:r>
            <a:endParaRPr lang="fr-FR" sz="1500" spc="-1" dirty="0">
              <a:solidFill>
                <a:schemeClr val="tx1"/>
              </a:solidFill>
              <a:latin typeface="Arial"/>
              <a:ea typeface="Noto Sans CJK SC Regular"/>
            </a:endParaRPr>
          </a:p>
          <a:p>
            <a:pPr algn="ctr">
              <a:lnSpc>
                <a:spcPct val="100000"/>
              </a:lnSpc>
              <a:spcBef>
                <a:spcPts val="1735"/>
              </a:spcBef>
              <a:spcAft>
                <a:spcPts val="1134"/>
              </a:spcAft>
            </a:pPr>
            <a:r>
              <a:rPr lang="fr-FR" sz="1500" spc="-15" dirty="0">
                <a:solidFill>
                  <a:schemeClr val="tx1"/>
                </a:solidFill>
                <a:latin typeface="Helvetica 75 Bold"/>
              </a:rPr>
              <a:t>- Volonté de prendre en compte la </a:t>
            </a:r>
            <a:r>
              <a:rPr lang="fr-FR" sz="1500" b="1" spc="-15" dirty="0">
                <a:solidFill>
                  <a:schemeClr val="tx1"/>
                </a:solidFill>
                <a:latin typeface="Helvetica 75 Bold"/>
              </a:rPr>
              <a:t>communauté</a:t>
            </a:r>
            <a:r>
              <a:rPr lang="fr-FR" sz="1500" spc="-15" dirty="0">
                <a:solidFill>
                  <a:schemeClr val="tx1"/>
                </a:solidFill>
                <a:latin typeface="Helvetica 75 Bold"/>
              </a:rPr>
              <a:t> QGIS/OSGEO</a:t>
            </a:r>
            <a:endParaRPr lang="fr-FR" sz="1500" spc="-1" dirty="0">
              <a:solidFill>
                <a:schemeClr val="tx1"/>
              </a:solidFill>
              <a:latin typeface="Arial"/>
              <a:ea typeface="Noto Sans CJK SC Regular"/>
            </a:endParaRPr>
          </a:p>
          <a:p>
            <a:pPr algn="ctr">
              <a:lnSpc>
                <a:spcPct val="100000"/>
              </a:lnSpc>
              <a:spcBef>
                <a:spcPts val="1735"/>
              </a:spcBef>
              <a:spcAft>
                <a:spcPts val="1134"/>
              </a:spcAft>
            </a:pPr>
            <a:r>
              <a:rPr lang="fr-FR" sz="1500" spc="-15" dirty="0">
                <a:solidFill>
                  <a:schemeClr val="tx1"/>
                </a:solidFill>
                <a:latin typeface="Helvetica 75 Bold"/>
              </a:rPr>
              <a:t>- </a:t>
            </a:r>
            <a:r>
              <a:rPr lang="fr-FR" sz="1500" b="1" spc="-15" dirty="0">
                <a:solidFill>
                  <a:schemeClr val="tx1"/>
                </a:solidFill>
                <a:latin typeface="Helvetica 75 Bold"/>
              </a:rPr>
              <a:t>Exigences</a:t>
            </a:r>
            <a:r>
              <a:rPr lang="fr-FR" sz="1500" spc="-15" dirty="0">
                <a:solidFill>
                  <a:schemeClr val="tx1"/>
                </a:solidFill>
                <a:latin typeface="Helvetica 75 Bold"/>
              </a:rPr>
              <a:t> techniques</a:t>
            </a:r>
            <a:endParaRPr lang="fr-FR" sz="1500" spc="-1" dirty="0">
              <a:solidFill>
                <a:schemeClr val="tx1"/>
              </a:solidFill>
              <a:latin typeface="Arial"/>
              <a:ea typeface="Noto Sans CJK SC Regular"/>
            </a:endParaRPr>
          </a:p>
          <a:p>
            <a:pPr marL="285750" lvl="1" indent="-285750">
              <a:buFont typeface="Arial" panose="020B0604020202020204" pitchFamily="34" charset="0"/>
              <a:buChar char="•"/>
            </a:pPr>
            <a:endParaRPr lang="fr-FR" dirty="0"/>
          </a:p>
        </p:txBody>
      </p:sp>
      <p:sp>
        <p:nvSpPr>
          <p:cNvPr id="5" name="Titre 4"/>
          <p:cNvSpPr>
            <a:spLocks noGrp="1"/>
          </p:cNvSpPr>
          <p:nvPr>
            <p:ph type="title"/>
          </p:nvPr>
        </p:nvSpPr>
        <p:spPr/>
        <p:txBody>
          <a:bodyPr/>
          <a:lstStyle/>
          <a:p>
            <a:r>
              <a:rPr lang="fr-FR" spc="-15" dirty="0">
                <a:solidFill>
                  <a:srgbClr val="3C76AD"/>
                </a:solidFill>
                <a:latin typeface="Helvetica 75 Bold"/>
              </a:rPr>
              <a:t>Du point de vue </a:t>
            </a:r>
            <a:r>
              <a:rPr lang="fr-FR" spc="-15" dirty="0" smtClean="0">
                <a:solidFill>
                  <a:srgbClr val="3C76AD"/>
                </a:solidFill>
                <a:latin typeface="Helvetica 75 Bold"/>
              </a:rPr>
              <a:t>d’</a:t>
            </a:r>
            <a:r>
              <a:rPr lang="fr-FR" b="1" spc="-15" dirty="0" smtClean="0">
                <a:solidFill>
                  <a:srgbClr val="3C76AD"/>
                </a:solidFill>
                <a:latin typeface="Helvetica 75 Bold"/>
              </a:rPr>
              <a:t>OSLANDIA …</a:t>
            </a:r>
            <a:r>
              <a:rPr lang="fr-FR" spc="-1" dirty="0">
                <a:solidFill>
                  <a:srgbClr val="3C76AD"/>
                </a:solidFill>
                <a:latin typeface="Arial"/>
              </a:rPr>
              <a:t/>
            </a:r>
            <a:br>
              <a:rPr lang="fr-FR" spc="-1" dirty="0">
                <a:solidFill>
                  <a:srgbClr val="3C76AD"/>
                </a:solidFill>
                <a:latin typeface="Arial"/>
              </a:rPr>
            </a:br>
            <a:endParaRPr lang="fr-FR" dirty="0"/>
          </a:p>
        </p:txBody>
      </p:sp>
      <p:pic>
        <p:nvPicPr>
          <p:cNvPr id="4" name="Image 3"/>
          <p:cNvPicPr/>
          <p:nvPr/>
        </p:nvPicPr>
        <p:blipFill>
          <a:blip r:embed="rId2"/>
          <a:stretch/>
        </p:blipFill>
        <p:spPr>
          <a:xfrm>
            <a:off x="7416000" y="4032000"/>
            <a:ext cx="1512000" cy="837360"/>
          </a:xfrm>
          <a:prstGeom prst="rect">
            <a:avLst/>
          </a:prstGeom>
          <a:ln>
            <a:noFill/>
          </a:ln>
        </p:spPr>
      </p:pic>
    </p:spTree>
    <p:extLst>
      <p:ext uri="{BB962C8B-B14F-4D97-AF65-F5344CB8AC3E}">
        <p14:creationId xmlns:p14="http://schemas.microsoft.com/office/powerpoint/2010/main" val="347743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 name="Image 230"/>
          <p:cNvPicPr/>
          <p:nvPr/>
        </p:nvPicPr>
        <p:blipFill>
          <a:blip r:embed="rId2"/>
          <a:stretch/>
        </p:blipFill>
        <p:spPr>
          <a:xfrm>
            <a:off x="4981320" y="1944000"/>
            <a:ext cx="4090680" cy="2913840"/>
          </a:xfrm>
          <a:prstGeom prst="rect">
            <a:avLst/>
          </a:prstGeom>
          <a:ln>
            <a:noFill/>
          </a:ln>
        </p:spPr>
      </p:pic>
      <p:sp>
        <p:nvSpPr>
          <p:cNvPr id="232" name="TextShape 1"/>
          <p:cNvSpPr txBox="1"/>
          <p:nvPr/>
        </p:nvSpPr>
        <p:spPr>
          <a:xfrm>
            <a:off x="314280" y="591480"/>
            <a:ext cx="8515080" cy="3705840"/>
          </a:xfrm>
          <a:prstGeom prst="rect">
            <a:avLst/>
          </a:prstGeom>
          <a:noFill/>
          <a:ln>
            <a:noFill/>
          </a:ln>
        </p:spPr>
        <p:txBody>
          <a:bodyPr lIns="0" tIns="0" rIns="0" bIns="0"/>
          <a:lstStyle/>
          <a:p>
            <a:pPr>
              <a:spcBef>
                <a:spcPts val="1735"/>
              </a:spcBef>
              <a:spcAft>
                <a:spcPts val="1134"/>
              </a:spcAft>
            </a:pPr>
            <a:endParaRPr lang="en-US" sz="1400" spc="-18" dirty="0">
              <a:solidFill>
                <a:srgbClr val="FF7900"/>
              </a:solidFill>
              <a:latin typeface="Helvetica 75 Bold"/>
            </a:endParaRPr>
          </a:p>
          <a:p>
            <a:pPr>
              <a:spcBef>
                <a:spcPts val="1735"/>
              </a:spcBef>
              <a:spcAft>
                <a:spcPts val="1134"/>
              </a:spcAft>
            </a:pPr>
            <a:r>
              <a:rPr lang="en-US" spc="-12" dirty="0" err="1">
                <a:solidFill>
                  <a:srgbClr val="3C76AD"/>
                </a:solidFill>
                <a:latin typeface="Helvetica 75 Bold"/>
              </a:rPr>
              <a:t>Mettre</a:t>
            </a:r>
            <a:r>
              <a:rPr lang="en-US" spc="-12" dirty="0">
                <a:solidFill>
                  <a:srgbClr val="3C76AD"/>
                </a:solidFill>
                <a:latin typeface="Helvetica 75 Bold"/>
              </a:rPr>
              <a:t> </a:t>
            </a:r>
            <a:r>
              <a:rPr lang="en-US" spc="-12" dirty="0" err="1">
                <a:solidFill>
                  <a:srgbClr val="3C76AD"/>
                </a:solidFill>
                <a:latin typeface="Helvetica 75 Bold"/>
              </a:rPr>
              <a:t>en</a:t>
            </a:r>
            <a:r>
              <a:rPr lang="en-US" spc="-12" dirty="0">
                <a:solidFill>
                  <a:srgbClr val="3C76AD"/>
                </a:solidFill>
                <a:latin typeface="Helvetica 75 Bold"/>
              </a:rPr>
              <a:t> place </a:t>
            </a:r>
            <a:r>
              <a:rPr lang="en-US" spc="-12" dirty="0" err="1">
                <a:solidFill>
                  <a:srgbClr val="3C76AD"/>
                </a:solidFill>
                <a:latin typeface="Helvetica 75 Bold"/>
              </a:rPr>
              <a:t>une</a:t>
            </a:r>
            <a:r>
              <a:rPr lang="en-US" spc="-12" dirty="0">
                <a:solidFill>
                  <a:srgbClr val="3C76AD"/>
                </a:solidFill>
                <a:latin typeface="Helvetica 75 Bold"/>
              </a:rPr>
              <a:t> </a:t>
            </a:r>
            <a:r>
              <a:rPr lang="en-US" spc="-12" dirty="0" err="1">
                <a:solidFill>
                  <a:srgbClr val="3C76AD"/>
                </a:solidFill>
                <a:latin typeface="Helvetica 75 Bold"/>
              </a:rPr>
              <a:t>plateforme</a:t>
            </a:r>
            <a:r>
              <a:rPr lang="en-US" spc="-12" dirty="0">
                <a:solidFill>
                  <a:srgbClr val="3C76AD"/>
                </a:solidFill>
                <a:latin typeface="Helvetica 75 Bold"/>
              </a:rPr>
              <a:t> de test </a:t>
            </a:r>
            <a:r>
              <a:rPr lang="en-US" spc="-12" dirty="0" err="1">
                <a:solidFill>
                  <a:srgbClr val="3C76AD"/>
                </a:solidFill>
                <a:latin typeface="Helvetica 75 Bold"/>
              </a:rPr>
              <a:t>automatisée</a:t>
            </a:r>
            <a:r>
              <a:rPr lang="en-US" spc="-12" dirty="0">
                <a:solidFill>
                  <a:srgbClr val="3C76AD"/>
                </a:solidFill>
                <a:latin typeface="Helvetica 75 Bold"/>
              </a:rPr>
              <a:t> (Orange)</a:t>
            </a:r>
            <a:endParaRPr lang="en-US" spc="-18" dirty="0">
              <a:solidFill>
                <a:srgbClr val="FF7900"/>
              </a:solidFill>
              <a:latin typeface="Helvetica 75 Bold"/>
            </a:endParaRPr>
          </a:p>
          <a:p>
            <a:pPr>
              <a:spcBef>
                <a:spcPts val="1735"/>
              </a:spcBef>
              <a:spcAft>
                <a:spcPts val="1134"/>
              </a:spcAft>
            </a:pPr>
            <a:r>
              <a:rPr lang="en-US" sz="1400" spc="-12" dirty="0" err="1">
                <a:solidFill>
                  <a:srgbClr val="000000"/>
                </a:solidFill>
                <a:latin typeface="Helvetica 75 Bold"/>
              </a:rPr>
              <a:t>Correctifs</a:t>
            </a:r>
            <a:r>
              <a:rPr lang="en-US" sz="1400" spc="-12" dirty="0">
                <a:solidFill>
                  <a:srgbClr val="000000"/>
                </a:solidFill>
                <a:latin typeface="Helvetica 75 Bold"/>
              </a:rPr>
              <a:t> </a:t>
            </a:r>
            <a:r>
              <a:rPr lang="en-US" sz="1400" spc="-12" dirty="0" err="1">
                <a:solidFill>
                  <a:srgbClr val="000000"/>
                </a:solidFill>
                <a:latin typeface="Helvetica 75 Bold"/>
              </a:rPr>
              <a:t>progressifs</a:t>
            </a:r>
            <a:r>
              <a:rPr lang="en-US" sz="1400" spc="-12" dirty="0">
                <a:solidFill>
                  <a:srgbClr val="000000"/>
                </a:solidFill>
                <a:latin typeface="Helvetica 75 Bold"/>
              </a:rPr>
              <a:t> (Oslandia, </a:t>
            </a:r>
            <a:r>
              <a:rPr lang="en-US" sz="1400" spc="-12" dirty="0" err="1">
                <a:solidFill>
                  <a:srgbClr val="000000"/>
                </a:solidFill>
                <a:latin typeface="Helvetica 75 Bold"/>
              </a:rPr>
              <a:t>appui</a:t>
            </a:r>
            <a:r>
              <a:rPr lang="en-US" sz="1400" spc="-12" dirty="0">
                <a:solidFill>
                  <a:srgbClr val="000000"/>
                </a:solidFill>
                <a:latin typeface="Helvetica 75 Bold"/>
              </a:rPr>
              <a:t> QGIS.org)</a:t>
            </a:r>
            <a:endParaRPr lang="en-US" sz="1400" spc="-18" dirty="0">
              <a:solidFill>
                <a:srgbClr val="FF7900"/>
              </a:solidFill>
              <a:latin typeface="Helvetica 75 Bold"/>
            </a:endParaRPr>
          </a:p>
          <a:p>
            <a:pPr>
              <a:spcBef>
                <a:spcPts val="1735"/>
              </a:spcBef>
              <a:spcAft>
                <a:spcPts val="1134"/>
              </a:spcAft>
            </a:pPr>
            <a:r>
              <a:rPr lang="en-US" sz="1500" spc="-12" dirty="0" err="1">
                <a:solidFill>
                  <a:srgbClr val="000000"/>
                </a:solidFill>
                <a:latin typeface="Helvetica 75 Bold"/>
              </a:rPr>
              <a:t>Atteinte</a:t>
            </a:r>
            <a:r>
              <a:rPr lang="en-US" sz="1500" spc="-12" dirty="0">
                <a:solidFill>
                  <a:srgbClr val="000000"/>
                </a:solidFill>
                <a:latin typeface="Helvetica 75 Bold"/>
              </a:rPr>
              <a:t> </a:t>
            </a:r>
            <a:r>
              <a:rPr lang="en-US" sz="1500" spc="-12" dirty="0" err="1">
                <a:solidFill>
                  <a:srgbClr val="000000"/>
                </a:solidFill>
                <a:latin typeface="Helvetica 75 Bold"/>
              </a:rPr>
              <a:t>d’une</a:t>
            </a:r>
            <a:r>
              <a:rPr lang="en-US" sz="1500" spc="-12" dirty="0">
                <a:solidFill>
                  <a:srgbClr val="000000"/>
                </a:solidFill>
                <a:latin typeface="Helvetica 75 Bold"/>
              </a:rPr>
              <a:t> </a:t>
            </a:r>
            <a:r>
              <a:rPr lang="en-US" sz="1500" spc="-12" dirty="0" err="1">
                <a:solidFill>
                  <a:srgbClr val="000000"/>
                </a:solidFill>
                <a:latin typeface="Helvetica 75 Bold"/>
              </a:rPr>
              <a:t>conformité</a:t>
            </a:r>
            <a:r>
              <a:rPr lang="en-US" sz="1500" spc="-12" dirty="0">
                <a:solidFill>
                  <a:srgbClr val="000000"/>
                </a:solidFill>
                <a:latin typeface="Helvetica 75 Bold"/>
              </a:rPr>
              <a:t> 100% de QGIS 3.0.1 </a:t>
            </a:r>
            <a:endParaRPr lang="en-US" sz="1500" spc="-18" dirty="0">
              <a:solidFill>
                <a:srgbClr val="FF7900"/>
              </a:solidFill>
              <a:latin typeface="Helvetica 75 Bold"/>
            </a:endParaRPr>
          </a:p>
          <a:p>
            <a:pPr>
              <a:spcBef>
                <a:spcPts val="1735"/>
              </a:spcBef>
              <a:spcAft>
                <a:spcPts val="1134"/>
              </a:spcAft>
            </a:pPr>
            <a:r>
              <a:rPr lang="en-US" sz="1200" i="1" spc="-12" dirty="0" err="1">
                <a:solidFill>
                  <a:srgbClr val="000000"/>
                </a:solidFill>
                <a:latin typeface="Helvetica 75 Bold"/>
              </a:rPr>
              <a:t>Niveaux</a:t>
            </a:r>
            <a:r>
              <a:rPr lang="en-US" sz="1200" i="1" spc="-12" dirty="0">
                <a:solidFill>
                  <a:srgbClr val="000000"/>
                </a:solidFill>
                <a:latin typeface="Helvetica 75 Bold"/>
              </a:rPr>
              <a:t> basic, </a:t>
            </a:r>
            <a:r>
              <a:rPr lang="en-US" sz="1200" i="1" spc="-12" dirty="0" err="1">
                <a:solidFill>
                  <a:srgbClr val="000000"/>
                </a:solidFill>
                <a:latin typeface="Helvetica 75 Bold"/>
              </a:rPr>
              <a:t>queryable</a:t>
            </a:r>
            <a:r>
              <a:rPr lang="en-US" sz="1200" i="1" spc="-12" dirty="0">
                <a:solidFill>
                  <a:srgbClr val="000000"/>
                </a:solidFill>
                <a:latin typeface="Helvetica 75 Bold"/>
              </a:rPr>
              <a:t>, recommended</a:t>
            </a:r>
            <a:endParaRPr lang="en-US" sz="1200" spc="-18" dirty="0">
              <a:solidFill>
                <a:srgbClr val="FF7900"/>
              </a:solidFill>
              <a:latin typeface="Helvetica 75 Bold"/>
            </a:endParaRPr>
          </a:p>
          <a:p>
            <a:pPr>
              <a:spcBef>
                <a:spcPts val="1735"/>
              </a:spcBef>
              <a:spcAft>
                <a:spcPts val="1134"/>
              </a:spcAft>
            </a:pPr>
            <a:r>
              <a:rPr lang="en-US" sz="1200" i="1" spc="-12" dirty="0" err="1">
                <a:solidFill>
                  <a:srgbClr val="000000"/>
                </a:solidFill>
                <a:latin typeface="Helvetica 75 Bold"/>
              </a:rPr>
              <a:t>Procédure</a:t>
            </a:r>
            <a:r>
              <a:rPr lang="en-US" sz="1200" i="1" spc="-12" dirty="0">
                <a:solidFill>
                  <a:srgbClr val="000000"/>
                </a:solidFill>
                <a:latin typeface="Helvetica 75 Bold"/>
              </a:rPr>
              <a:t> de certification OGC </a:t>
            </a:r>
            <a:r>
              <a:rPr lang="en-US" sz="1200" i="1" spc="-12" dirty="0" err="1">
                <a:solidFill>
                  <a:srgbClr val="000000"/>
                </a:solidFill>
                <a:latin typeface="Helvetica 75 Bold"/>
              </a:rPr>
              <a:t>officielle</a:t>
            </a:r>
            <a:r>
              <a:rPr lang="en-US" sz="1200" i="1" spc="-12" dirty="0">
                <a:solidFill>
                  <a:srgbClr val="000000"/>
                </a:solidFill>
                <a:latin typeface="Helvetica 75 Bold"/>
              </a:rPr>
              <a:t> </a:t>
            </a:r>
            <a:r>
              <a:rPr lang="en-US" sz="1200" i="1" spc="-12" dirty="0" err="1">
                <a:solidFill>
                  <a:srgbClr val="000000"/>
                </a:solidFill>
                <a:latin typeface="Helvetica 75 Bold"/>
              </a:rPr>
              <a:t>en</a:t>
            </a:r>
            <a:r>
              <a:rPr lang="en-US" sz="1200" i="1" spc="-12" dirty="0">
                <a:solidFill>
                  <a:srgbClr val="000000"/>
                </a:solidFill>
                <a:latin typeface="Helvetica 75 Bold"/>
              </a:rPr>
              <a:t> </a:t>
            </a:r>
            <a:r>
              <a:rPr lang="en-US" sz="1200" i="1" spc="-12" dirty="0" err="1">
                <a:solidFill>
                  <a:srgbClr val="000000"/>
                </a:solidFill>
                <a:latin typeface="Helvetica 75 Bold"/>
              </a:rPr>
              <a:t>cours</a:t>
            </a:r>
            <a:endParaRPr lang="en-US" sz="1200" spc="-18" dirty="0">
              <a:solidFill>
                <a:srgbClr val="FF7900"/>
              </a:solidFill>
              <a:latin typeface="Helvetica 75 Bold"/>
            </a:endParaRPr>
          </a:p>
          <a:p>
            <a:pPr>
              <a:spcBef>
                <a:spcPts val="1735"/>
              </a:spcBef>
              <a:spcAft>
                <a:spcPts val="1134"/>
              </a:spcAft>
            </a:pPr>
            <a:endParaRPr lang="en-US" sz="1200" spc="-18" dirty="0">
              <a:solidFill>
                <a:srgbClr val="FF7900"/>
              </a:solidFill>
              <a:latin typeface="Helvetica 75 Bold"/>
            </a:endParaRPr>
          </a:p>
          <a:p>
            <a:endParaRPr lang="en-US" sz="1200" spc="-18" dirty="0">
              <a:solidFill>
                <a:srgbClr val="FF7900"/>
              </a:solidFill>
              <a:latin typeface="Helvetica 75 Bold"/>
            </a:endParaRPr>
          </a:p>
        </p:txBody>
      </p:sp>
      <p:sp>
        <p:nvSpPr>
          <p:cNvPr id="233" name="TextShape 2"/>
          <p:cNvSpPr txBox="1"/>
          <p:nvPr/>
        </p:nvSpPr>
        <p:spPr>
          <a:xfrm>
            <a:off x="314280" y="267480"/>
            <a:ext cx="8515080" cy="743400"/>
          </a:xfrm>
          <a:prstGeom prst="rect">
            <a:avLst/>
          </a:prstGeom>
          <a:noFill/>
          <a:ln>
            <a:noFill/>
          </a:ln>
        </p:spPr>
        <p:txBody>
          <a:bodyPr lIns="0" tIns="0" rIns="0" bIns="0"/>
          <a:lstStyle/>
          <a:p>
            <a:pPr>
              <a:lnSpc>
                <a:spcPct val="90000"/>
              </a:lnSpc>
            </a:pPr>
            <a:r>
              <a:rPr lang="en-US" sz="2000" spc="-1" dirty="0">
                <a:solidFill>
                  <a:srgbClr val="3C76AD"/>
                </a:solidFill>
                <a:latin typeface="Helvetica 75 Bold"/>
              </a:rPr>
              <a:t>Un </a:t>
            </a:r>
            <a:r>
              <a:rPr lang="en-US" sz="2000" spc="-1" dirty="0" err="1">
                <a:solidFill>
                  <a:srgbClr val="3C76AD"/>
                </a:solidFill>
                <a:latin typeface="Helvetica 75 Bold"/>
              </a:rPr>
              <a:t>e</a:t>
            </a:r>
            <a:r>
              <a:rPr lang="en-US" sz="2000" spc="-1" dirty="0" err="1" smtClean="0">
                <a:solidFill>
                  <a:srgbClr val="3C76AD"/>
                </a:solidFill>
                <a:latin typeface="Helvetica 75 Bold"/>
              </a:rPr>
              <a:t>xemple</a:t>
            </a:r>
            <a:r>
              <a:rPr lang="en-US" sz="2000" spc="-1" dirty="0" smtClean="0">
                <a:solidFill>
                  <a:srgbClr val="3C76AD"/>
                </a:solidFill>
                <a:latin typeface="Helvetica 75 Bold"/>
              </a:rPr>
              <a:t> </a:t>
            </a:r>
            <a:r>
              <a:rPr lang="en-US" sz="2000" spc="-1" dirty="0">
                <a:solidFill>
                  <a:srgbClr val="3C76AD"/>
                </a:solidFill>
                <a:latin typeface="Helvetica 75 Bold"/>
              </a:rPr>
              <a:t>de travail de fond, la certification OGC WMS de QGIS </a:t>
            </a:r>
            <a:r>
              <a:rPr lang="en-US" sz="2000" spc="-1" dirty="0" smtClean="0">
                <a:solidFill>
                  <a:srgbClr val="3C76AD"/>
                </a:solidFill>
                <a:latin typeface="Helvetica 75 Bold"/>
              </a:rPr>
              <a:t>Server</a:t>
            </a:r>
            <a:endParaRPr lang="en-US" sz="2000" spc="-1" dirty="0">
              <a:solidFill>
                <a:srgbClr val="000000"/>
              </a:solidFill>
              <a:latin typeface="Helvetica 75 Bold"/>
            </a:endParaRPr>
          </a:p>
        </p:txBody>
      </p:sp>
      <p:pic>
        <p:nvPicPr>
          <p:cNvPr id="234" name="Image 3"/>
          <p:cNvPicPr/>
          <p:nvPr/>
        </p:nvPicPr>
        <p:blipFill>
          <a:blip r:embed="rId3"/>
          <a:stretch/>
        </p:blipFill>
        <p:spPr>
          <a:xfrm>
            <a:off x="7416000" y="4032000"/>
            <a:ext cx="1511640" cy="837000"/>
          </a:xfrm>
          <a:prstGeom prst="rect">
            <a:avLst/>
          </a:prstGeom>
          <a:ln>
            <a:noFill/>
          </a:ln>
        </p:spPr>
      </p:pic>
      <p:sp>
        <p:nvSpPr>
          <p:cNvPr id="235" name="TextShape 3"/>
          <p:cNvSpPr txBox="1"/>
          <p:nvPr/>
        </p:nvSpPr>
        <p:spPr>
          <a:xfrm>
            <a:off x="5040000" y="1584000"/>
            <a:ext cx="4176000" cy="346680"/>
          </a:xfrm>
          <a:prstGeom prst="rect">
            <a:avLst/>
          </a:prstGeom>
          <a:noFill/>
          <a:ln>
            <a:noFill/>
          </a:ln>
        </p:spPr>
        <p:txBody>
          <a:bodyPr lIns="90000" tIns="45000" rIns="90000" bIns="45000"/>
          <a:lstStyle/>
          <a:p>
            <a:r>
              <a:rPr lang="fr-FR" sz="1300" spc="-1">
                <a:solidFill>
                  <a:prstClr val="black"/>
                </a:solidFill>
                <a:hlinkClick r:id="rId4"/>
              </a:rPr>
              <a:t>http://tests.qgis.org/ogc_cite/latest_wms_1_3_0.html</a:t>
            </a:r>
            <a:endParaRPr lang="fr-FR" sz="1300" spc="-1">
              <a:solidFill>
                <a:prstClr val="black"/>
              </a:solidFill>
            </a:endParaRPr>
          </a:p>
        </p:txBody>
      </p:sp>
    </p:spTree>
    <p:extLst>
      <p:ext uri="{BB962C8B-B14F-4D97-AF65-F5344CB8AC3E}">
        <p14:creationId xmlns:p14="http://schemas.microsoft.com/office/powerpoint/2010/main" val="1622286294"/>
      </p:ext>
    </p:extLst>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611560" y="843558"/>
            <a:ext cx="7857675" cy="3706219"/>
          </a:xfrm>
        </p:spPr>
        <p:txBody>
          <a:bodyPr/>
          <a:lstStyle/>
          <a:p>
            <a:pPr algn="ctr">
              <a:lnSpc>
                <a:spcPct val="100000"/>
              </a:lnSpc>
              <a:spcBef>
                <a:spcPts val="1451"/>
              </a:spcBef>
              <a:spcAft>
                <a:spcPts val="850"/>
              </a:spcAft>
            </a:pPr>
            <a:r>
              <a:rPr lang="fr-FR" sz="1800" spc="-15" dirty="0" smtClean="0">
                <a:solidFill>
                  <a:srgbClr val="3C76AD"/>
                </a:solidFill>
                <a:latin typeface="Helvetica 75 Bold"/>
              </a:rPr>
              <a:t>Souplesse </a:t>
            </a:r>
            <a:r>
              <a:rPr lang="fr-FR" sz="1800" spc="-15" dirty="0">
                <a:solidFill>
                  <a:srgbClr val="3C76AD"/>
                </a:solidFill>
                <a:latin typeface="Helvetica 75 Bold"/>
              </a:rPr>
              <a:t>et réactivité via une plateforme de support </a:t>
            </a:r>
            <a:r>
              <a:rPr lang="fr-FR" sz="1800" spc="-15" dirty="0" smtClean="0">
                <a:solidFill>
                  <a:srgbClr val="3C76AD"/>
                </a:solidFill>
                <a:latin typeface="Helvetica 75 Bold"/>
              </a:rPr>
              <a:t>collaborative </a:t>
            </a:r>
            <a:endParaRPr lang="fr-FR" sz="1800" spc="-1" dirty="0" smtClean="0">
              <a:latin typeface="Arial"/>
              <a:ea typeface="Noto Sans CJK SC Regular"/>
            </a:endParaRPr>
          </a:p>
          <a:p>
            <a:pPr algn="r">
              <a:lnSpc>
                <a:spcPct val="100000"/>
              </a:lnSpc>
              <a:spcBef>
                <a:spcPts val="1451"/>
              </a:spcBef>
              <a:spcAft>
                <a:spcPts val="850"/>
              </a:spcAft>
            </a:pPr>
            <a:r>
              <a:rPr lang="fr-FR" sz="1800" i="1" spc="-15" dirty="0" err="1" smtClean="0">
                <a:solidFill>
                  <a:srgbClr val="3C76AD"/>
                </a:solidFill>
                <a:latin typeface="Helvetica 75 Bold"/>
              </a:rPr>
              <a:t>We</a:t>
            </a:r>
            <a:r>
              <a:rPr lang="fr-FR" sz="1800" i="1" spc="-15" dirty="0" smtClean="0">
                <a:solidFill>
                  <a:srgbClr val="3C76AD"/>
                </a:solidFill>
                <a:latin typeface="Helvetica 75 Bold"/>
              </a:rPr>
              <a:t> love</a:t>
            </a:r>
            <a:r>
              <a:rPr lang="fr-FR" sz="1800" spc="-15" dirty="0" smtClean="0">
                <a:solidFill>
                  <a:srgbClr val="3C76AD"/>
                </a:solidFill>
                <a:latin typeface="Helvetica 75 Bold"/>
              </a:rPr>
              <a:t>                          </a:t>
            </a:r>
            <a:endParaRPr lang="fr-FR" sz="1800" spc="-1" dirty="0" smtClean="0">
              <a:latin typeface="Arial"/>
              <a:ea typeface="Noto Sans CJK SC Regular"/>
            </a:endParaRPr>
          </a:p>
          <a:p>
            <a:pPr algn="ctr">
              <a:lnSpc>
                <a:spcPct val="100000"/>
              </a:lnSpc>
              <a:spcBef>
                <a:spcPts val="1451"/>
              </a:spcBef>
              <a:spcAft>
                <a:spcPts val="850"/>
              </a:spcAft>
            </a:pPr>
            <a:r>
              <a:rPr lang="fr-FR" sz="1600" spc="-15" dirty="0" smtClean="0">
                <a:solidFill>
                  <a:srgbClr val="000000"/>
                </a:solidFill>
                <a:latin typeface="Helvetica 75 Bold"/>
              </a:rPr>
              <a:t>- </a:t>
            </a:r>
            <a:r>
              <a:rPr lang="fr-FR" sz="1600" spc="-15" dirty="0">
                <a:solidFill>
                  <a:srgbClr val="000000"/>
                </a:solidFill>
                <a:latin typeface="Helvetica 75 Bold"/>
              </a:rPr>
              <a:t>Carnets d’heures</a:t>
            </a:r>
            <a:endParaRPr lang="fr-FR" sz="1600" spc="-1" dirty="0">
              <a:latin typeface="Arial"/>
              <a:ea typeface="Noto Sans CJK SC Regular"/>
            </a:endParaRPr>
          </a:p>
          <a:p>
            <a:pPr algn="ctr">
              <a:lnSpc>
                <a:spcPct val="100000"/>
              </a:lnSpc>
              <a:spcBef>
                <a:spcPts val="1451"/>
              </a:spcBef>
              <a:spcAft>
                <a:spcPts val="850"/>
              </a:spcAft>
            </a:pPr>
            <a:r>
              <a:rPr lang="fr-FR" sz="1600" spc="-15" dirty="0">
                <a:solidFill>
                  <a:srgbClr val="000000"/>
                </a:solidFill>
                <a:latin typeface="Helvetica 75 Bold"/>
              </a:rPr>
              <a:t>- Décomptes de temps en direct</a:t>
            </a:r>
            <a:endParaRPr lang="fr-FR" sz="1600" spc="-1" dirty="0">
              <a:latin typeface="Arial"/>
              <a:ea typeface="Noto Sans CJK SC Regular"/>
            </a:endParaRPr>
          </a:p>
          <a:p>
            <a:pPr algn="ctr">
              <a:lnSpc>
                <a:spcPct val="100000"/>
              </a:lnSpc>
              <a:spcBef>
                <a:spcPts val="1451"/>
              </a:spcBef>
              <a:spcAft>
                <a:spcPts val="850"/>
              </a:spcAft>
            </a:pPr>
            <a:r>
              <a:rPr lang="fr-FR" sz="1600" spc="-15" dirty="0">
                <a:solidFill>
                  <a:srgbClr val="000000"/>
                </a:solidFill>
                <a:latin typeface="Helvetica 75 Bold"/>
              </a:rPr>
              <a:t>- Simplicité des GO sur les chantiers volumineux</a:t>
            </a:r>
            <a:endParaRPr lang="fr-FR" sz="1600" spc="-1" dirty="0">
              <a:latin typeface="Arial"/>
              <a:ea typeface="Noto Sans CJK SC Regular"/>
            </a:endParaRPr>
          </a:p>
          <a:p>
            <a:pPr algn="ctr">
              <a:lnSpc>
                <a:spcPct val="100000"/>
              </a:lnSpc>
              <a:spcBef>
                <a:spcPts val="1451"/>
              </a:spcBef>
              <a:spcAft>
                <a:spcPts val="850"/>
              </a:spcAft>
            </a:pPr>
            <a:r>
              <a:rPr lang="fr-FR" sz="1600" spc="-15" dirty="0">
                <a:solidFill>
                  <a:srgbClr val="000000"/>
                </a:solidFill>
                <a:latin typeface="Helvetica 75 Bold"/>
              </a:rPr>
              <a:t>- Administratif réduit au minimum</a:t>
            </a:r>
            <a:endParaRPr lang="fr-FR" sz="1600" spc="-1" dirty="0">
              <a:latin typeface="Arial"/>
              <a:ea typeface="Noto Sans CJK SC Regular"/>
            </a:endParaRPr>
          </a:p>
          <a:p>
            <a:pPr marL="285750" lvl="1" indent="-285750">
              <a:buFont typeface="Arial" panose="020B0604020202020204" pitchFamily="34" charset="0"/>
              <a:buChar char="•"/>
            </a:pPr>
            <a:endParaRPr lang="fr-FR" dirty="0"/>
          </a:p>
        </p:txBody>
      </p:sp>
      <p:sp>
        <p:nvSpPr>
          <p:cNvPr id="5" name="Titre 4"/>
          <p:cNvSpPr>
            <a:spLocks noGrp="1"/>
          </p:cNvSpPr>
          <p:nvPr>
            <p:ph type="title"/>
          </p:nvPr>
        </p:nvSpPr>
        <p:spPr/>
        <p:txBody>
          <a:bodyPr/>
          <a:lstStyle/>
          <a:p>
            <a:r>
              <a:rPr lang="fr-FR" spc="-15" dirty="0">
                <a:solidFill>
                  <a:srgbClr val="3C76AD"/>
                </a:solidFill>
                <a:latin typeface="Helvetica 75 Bold"/>
              </a:rPr>
              <a:t>Du point de vue </a:t>
            </a:r>
            <a:r>
              <a:rPr lang="fr-FR" spc="-15" dirty="0" smtClean="0">
                <a:solidFill>
                  <a:srgbClr val="3C76AD"/>
                </a:solidFill>
                <a:latin typeface="Helvetica 75 Bold"/>
              </a:rPr>
              <a:t>d’</a:t>
            </a:r>
            <a:r>
              <a:rPr lang="fr-FR" b="1" spc="-15" dirty="0" smtClean="0">
                <a:solidFill>
                  <a:srgbClr val="3C76AD"/>
                </a:solidFill>
                <a:latin typeface="Helvetica 75 Bold"/>
              </a:rPr>
              <a:t>OSLANDIA …</a:t>
            </a:r>
            <a:r>
              <a:rPr lang="fr-FR" spc="-1" dirty="0">
                <a:solidFill>
                  <a:srgbClr val="3C76AD"/>
                </a:solidFill>
                <a:latin typeface="Arial"/>
              </a:rPr>
              <a:t/>
            </a:r>
            <a:br>
              <a:rPr lang="fr-FR" spc="-1" dirty="0">
                <a:solidFill>
                  <a:srgbClr val="3C76AD"/>
                </a:solidFill>
                <a:latin typeface="Arial"/>
              </a:rPr>
            </a:br>
            <a:endParaRPr lang="fr-FR" dirty="0"/>
          </a:p>
        </p:txBody>
      </p:sp>
      <p:pic>
        <p:nvPicPr>
          <p:cNvPr id="4" name="Image 3"/>
          <p:cNvPicPr/>
          <p:nvPr/>
        </p:nvPicPr>
        <p:blipFill>
          <a:blip r:embed="rId2"/>
          <a:stretch/>
        </p:blipFill>
        <p:spPr>
          <a:xfrm>
            <a:off x="7416000" y="4032000"/>
            <a:ext cx="1512000" cy="837360"/>
          </a:xfrm>
          <a:prstGeom prst="rect">
            <a:avLst/>
          </a:prstGeom>
          <a:ln>
            <a:noFill/>
          </a:ln>
        </p:spPr>
      </p:pic>
      <p:pic>
        <p:nvPicPr>
          <p:cNvPr id="7" name="Image 6"/>
          <p:cNvPicPr/>
          <p:nvPr/>
        </p:nvPicPr>
        <p:blipFill>
          <a:blip r:embed="rId3"/>
          <a:stretch/>
        </p:blipFill>
        <p:spPr>
          <a:xfrm>
            <a:off x="6703920" y="1265700"/>
            <a:ext cx="712080" cy="252720"/>
          </a:xfrm>
          <a:prstGeom prst="rect">
            <a:avLst/>
          </a:prstGeom>
          <a:ln>
            <a:noFill/>
          </a:ln>
        </p:spPr>
      </p:pic>
    </p:spTree>
    <p:extLst>
      <p:ext uri="{BB962C8B-B14F-4D97-AF65-F5344CB8AC3E}">
        <p14:creationId xmlns:p14="http://schemas.microsoft.com/office/powerpoint/2010/main" val="303653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611560" y="843558"/>
            <a:ext cx="7857675" cy="3706219"/>
          </a:xfrm>
        </p:spPr>
        <p:txBody>
          <a:bodyPr/>
          <a:lstStyle/>
          <a:p>
            <a:pPr lvl="4"/>
            <a:endParaRPr lang="fr-FR" sz="1800" spc="-15" dirty="0" smtClean="0">
              <a:solidFill>
                <a:srgbClr val="000000"/>
              </a:solidFill>
              <a:latin typeface="Helvetica 75 Bold"/>
            </a:endParaRPr>
          </a:p>
          <a:p>
            <a:pPr lvl="4"/>
            <a:endParaRPr lang="fr-FR" sz="1800" spc="-15" dirty="0">
              <a:solidFill>
                <a:srgbClr val="000000"/>
              </a:solidFill>
              <a:latin typeface="Helvetica 75 Bold"/>
            </a:endParaRPr>
          </a:p>
          <a:p>
            <a:pPr lvl="4"/>
            <a:r>
              <a:rPr lang="fr-FR" sz="1800" spc="-15" dirty="0" smtClean="0">
                <a:solidFill>
                  <a:srgbClr val="000000"/>
                </a:solidFill>
                <a:latin typeface="Helvetica 75 Bold"/>
              </a:rPr>
              <a:t>Accompagner </a:t>
            </a:r>
            <a:r>
              <a:rPr lang="fr-FR" sz="1800" spc="-15" dirty="0">
                <a:solidFill>
                  <a:srgbClr val="000000"/>
                </a:solidFill>
                <a:latin typeface="Helvetica 75 Bold"/>
              </a:rPr>
              <a:t>votre stratégie Open Source</a:t>
            </a:r>
            <a:endParaRPr lang="fr-FR" sz="1800" spc="-1" dirty="0">
              <a:solidFill>
                <a:srgbClr val="3C76AD"/>
              </a:solidFill>
              <a:latin typeface="Arial"/>
            </a:endParaRPr>
          </a:p>
          <a:p>
            <a:pPr lvl="4"/>
            <a:endParaRPr lang="fr-FR" sz="1800" spc="-1" dirty="0">
              <a:solidFill>
                <a:srgbClr val="3C76AD"/>
              </a:solidFill>
              <a:latin typeface="Arial"/>
            </a:endParaRPr>
          </a:p>
          <a:p>
            <a:pPr lvl="4"/>
            <a:r>
              <a:rPr lang="fr-FR" sz="1800" spc="-15" dirty="0" smtClean="0">
                <a:solidFill>
                  <a:srgbClr val="000000"/>
                </a:solidFill>
                <a:latin typeface="Helvetica 75 Bold"/>
              </a:rPr>
              <a:t>Intervenir </a:t>
            </a:r>
            <a:r>
              <a:rPr lang="fr-FR" sz="1800" spc="-15" dirty="0">
                <a:solidFill>
                  <a:srgbClr val="000000"/>
                </a:solidFill>
                <a:latin typeface="Helvetica 75 Bold"/>
              </a:rPr>
              <a:t>au bon niveau, </a:t>
            </a:r>
            <a:r>
              <a:rPr lang="fr-FR" sz="1800" b="1" spc="-15" dirty="0">
                <a:solidFill>
                  <a:srgbClr val="000000"/>
                </a:solidFill>
                <a:latin typeface="Helvetica 75 Bold"/>
              </a:rPr>
              <a:t>avec</a:t>
            </a:r>
            <a:r>
              <a:rPr lang="fr-FR" sz="1800" spc="-15" dirty="0">
                <a:solidFill>
                  <a:srgbClr val="000000"/>
                </a:solidFill>
                <a:latin typeface="Helvetica 75 Bold"/>
              </a:rPr>
              <a:t> la communauté</a:t>
            </a:r>
            <a:endParaRPr lang="fr-FR" sz="1800" spc="-1" dirty="0">
              <a:solidFill>
                <a:srgbClr val="3C76AD"/>
              </a:solidFill>
              <a:latin typeface="Arial"/>
            </a:endParaRPr>
          </a:p>
          <a:p>
            <a:pPr lvl="4"/>
            <a:endParaRPr lang="fr-FR" sz="1800" spc="-1" dirty="0">
              <a:solidFill>
                <a:srgbClr val="3C76AD"/>
              </a:solidFill>
              <a:latin typeface="Arial"/>
            </a:endParaRPr>
          </a:p>
          <a:p>
            <a:pPr lvl="4"/>
            <a:r>
              <a:rPr lang="fr-FR" sz="1800" spc="-15" dirty="0" smtClean="0">
                <a:solidFill>
                  <a:srgbClr val="000000"/>
                </a:solidFill>
                <a:latin typeface="Helvetica 75 Bold"/>
              </a:rPr>
              <a:t>Bénéficier </a:t>
            </a:r>
            <a:r>
              <a:rPr lang="fr-FR" sz="1800" spc="-15" dirty="0">
                <a:solidFill>
                  <a:srgbClr val="000000"/>
                </a:solidFill>
                <a:latin typeface="Helvetica 75 Bold"/>
              </a:rPr>
              <a:t>au maximum des mutualisations croisées (</a:t>
            </a:r>
            <a:r>
              <a:rPr lang="fr-FR" sz="1800" spc="-15" dirty="0" err="1">
                <a:solidFill>
                  <a:srgbClr val="000000"/>
                </a:solidFill>
                <a:latin typeface="Helvetica 75 Bold"/>
              </a:rPr>
              <a:t>Worlwide</a:t>
            </a:r>
            <a:r>
              <a:rPr lang="fr-FR" sz="1800" spc="-15" dirty="0">
                <a:solidFill>
                  <a:srgbClr val="000000"/>
                </a:solidFill>
                <a:latin typeface="Helvetica 75 Bold"/>
              </a:rPr>
              <a:t>)</a:t>
            </a:r>
            <a:endParaRPr lang="fr-FR" sz="1800" spc="-1" dirty="0">
              <a:solidFill>
                <a:srgbClr val="3C76AD"/>
              </a:solidFill>
              <a:latin typeface="Arial"/>
            </a:endParaRPr>
          </a:p>
          <a:p>
            <a:pPr marL="285750" lvl="1" indent="-285750">
              <a:buFont typeface="Arial" panose="020B0604020202020204" pitchFamily="34" charset="0"/>
              <a:buChar char="•"/>
            </a:pPr>
            <a:endParaRPr lang="fr-FR" dirty="0"/>
          </a:p>
        </p:txBody>
      </p:sp>
      <p:sp>
        <p:nvSpPr>
          <p:cNvPr id="5" name="Titre 4"/>
          <p:cNvSpPr>
            <a:spLocks noGrp="1"/>
          </p:cNvSpPr>
          <p:nvPr>
            <p:ph type="title"/>
          </p:nvPr>
        </p:nvSpPr>
        <p:spPr/>
        <p:txBody>
          <a:bodyPr/>
          <a:lstStyle/>
          <a:p>
            <a:r>
              <a:rPr lang="fr-FR" spc="-15" dirty="0">
                <a:solidFill>
                  <a:srgbClr val="3C76AD"/>
                </a:solidFill>
                <a:latin typeface="Helvetica 75 Bold"/>
              </a:rPr>
              <a:t>Ces contrats sont une </a:t>
            </a:r>
            <a:r>
              <a:rPr lang="fr-FR" spc="-15" dirty="0" smtClean="0">
                <a:solidFill>
                  <a:srgbClr val="3C76AD"/>
                </a:solidFill>
                <a:latin typeface="Helvetica 75 Bold"/>
              </a:rPr>
              <a:t>vraie </a:t>
            </a:r>
            <a:r>
              <a:rPr lang="fr-FR" spc="-15" dirty="0">
                <a:solidFill>
                  <a:srgbClr val="3C76AD"/>
                </a:solidFill>
                <a:latin typeface="Helvetica 75 Bold"/>
              </a:rPr>
              <a:t>solution pour :</a:t>
            </a:r>
            <a:r>
              <a:rPr lang="fr-FR" spc="-1" dirty="0">
                <a:solidFill>
                  <a:srgbClr val="3C76AD"/>
                </a:solidFill>
                <a:latin typeface="Arial"/>
              </a:rPr>
              <a:t/>
            </a:r>
            <a:br>
              <a:rPr lang="fr-FR" spc="-1" dirty="0">
                <a:solidFill>
                  <a:srgbClr val="3C76AD"/>
                </a:solidFill>
                <a:latin typeface="Arial"/>
              </a:rPr>
            </a:br>
            <a:r>
              <a:rPr lang="fr-FR" spc="-1" dirty="0">
                <a:solidFill>
                  <a:srgbClr val="3C76AD"/>
                </a:solidFill>
                <a:latin typeface="Arial"/>
              </a:rPr>
              <a:t/>
            </a:r>
            <a:br>
              <a:rPr lang="fr-FR" spc="-1" dirty="0">
                <a:solidFill>
                  <a:srgbClr val="3C76AD"/>
                </a:solidFill>
                <a:latin typeface="Arial"/>
              </a:rPr>
            </a:br>
            <a:endParaRPr lang="fr-FR" dirty="0"/>
          </a:p>
        </p:txBody>
      </p:sp>
      <p:pic>
        <p:nvPicPr>
          <p:cNvPr id="4" name="Image 3"/>
          <p:cNvPicPr/>
          <p:nvPr/>
        </p:nvPicPr>
        <p:blipFill>
          <a:blip r:embed="rId2"/>
          <a:stretch/>
        </p:blipFill>
        <p:spPr>
          <a:xfrm>
            <a:off x="7416000" y="4032000"/>
            <a:ext cx="1512000" cy="837360"/>
          </a:xfrm>
          <a:prstGeom prst="rect">
            <a:avLst/>
          </a:prstGeom>
          <a:ln>
            <a:noFill/>
          </a:ln>
        </p:spPr>
      </p:pic>
    </p:spTree>
    <p:extLst>
      <p:ext uri="{BB962C8B-B14F-4D97-AF65-F5344CB8AC3E}">
        <p14:creationId xmlns:p14="http://schemas.microsoft.com/office/powerpoint/2010/main" val="3532515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fr-FR" dirty="0" smtClean="0"/>
              <a:t>Merci</a:t>
            </a:r>
            <a:endParaRPr lang="fr-FR" dirty="0"/>
          </a:p>
        </p:txBody>
      </p:sp>
      <p:sp>
        <p:nvSpPr>
          <p:cNvPr id="6" name="Text Placeholder 5"/>
          <p:cNvSpPr>
            <a:spLocks noGrp="1"/>
          </p:cNvSpPr>
          <p:nvPr>
            <p:ph type="body" sz="quarter" idx="16"/>
          </p:nvPr>
        </p:nvSpPr>
        <p:spPr/>
        <p:txBody>
          <a:bodyPr/>
          <a:lstStyle/>
          <a:p>
            <a:endParaRPr lang="fr-FR" dirty="0"/>
          </a:p>
        </p:txBody>
      </p:sp>
      <p:sp>
        <p:nvSpPr>
          <p:cNvPr id="5" name="Subtitle 4"/>
          <p:cNvSpPr>
            <a:spLocks noGrp="1"/>
          </p:cNvSpPr>
          <p:nvPr>
            <p:ph type="subTitle" idx="1"/>
          </p:nvPr>
        </p:nvSpPr>
        <p:spPr/>
        <p:txBody>
          <a:bodyPr/>
          <a:lstStyle/>
          <a:p>
            <a:endParaRPr lang="fr-FR" dirty="0"/>
          </a:p>
        </p:txBody>
      </p:sp>
      <p:pic>
        <p:nvPicPr>
          <p:cNvPr id="8" name="Image 7"/>
          <p:cNvPicPr/>
          <p:nvPr/>
        </p:nvPicPr>
        <p:blipFill>
          <a:blip r:embed="rId2"/>
          <a:stretch/>
        </p:blipFill>
        <p:spPr>
          <a:xfrm>
            <a:off x="7416000" y="4032000"/>
            <a:ext cx="1512000" cy="837360"/>
          </a:xfrm>
          <a:prstGeom prst="rect">
            <a:avLst/>
          </a:prstGeom>
          <a:ln>
            <a:noFill/>
          </a:ln>
        </p:spPr>
      </p:pic>
    </p:spTree>
    <p:extLst>
      <p:ext uri="{BB962C8B-B14F-4D97-AF65-F5344CB8AC3E}">
        <p14:creationId xmlns:p14="http://schemas.microsoft.com/office/powerpoint/2010/main" val="377627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Sommaire</a:t>
            </a:r>
            <a:endParaRPr lang="fr-FR" dirty="0"/>
          </a:p>
        </p:txBody>
      </p:sp>
      <p:sp>
        <p:nvSpPr>
          <p:cNvPr id="6" name="Espace réservé du texte 5"/>
          <p:cNvSpPr>
            <a:spLocks noGrp="1"/>
          </p:cNvSpPr>
          <p:nvPr>
            <p:ph type="body" sz="quarter" idx="13"/>
          </p:nvPr>
        </p:nvSpPr>
        <p:spPr>
          <a:xfrm>
            <a:off x="1037646" y="1329929"/>
            <a:ext cx="366002" cy="279951"/>
          </a:xfrm>
        </p:spPr>
        <p:txBody>
          <a:bodyPr/>
          <a:lstStyle/>
          <a:p>
            <a:r>
              <a:rPr lang="fr-FR" dirty="0" smtClean="0"/>
              <a:t>1</a:t>
            </a:r>
            <a:endParaRPr lang="fr-FR" dirty="0"/>
          </a:p>
        </p:txBody>
      </p:sp>
      <p:sp>
        <p:nvSpPr>
          <p:cNvPr id="7" name="Espace réservé du texte 6"/>
          <p:cNvSpPr>
            <a:spLocks noGrp="1"/>
          </p:cNvSpPr>
          <p:nvPr>
            <p:ph type="body" sz="quarter" idx="14"/>
          </p:nvPr>
        </p:nvSpPr>
        <p:spPr>
          <a:xfrm>
            <a:off x="1037646" y="1652708"/>
            <a:ext cx="366002" cy="279951"/>
          </a:xfrm>
        </p:spPr>
        <p:txBody>
          <a:bodyPr/>
          <a:lstStyle/>
          <a:p>
            <a:r>
              <a:rPr lang="fr-FR" dirty="0" smtClean="0"/>
              <a:t>2</a:t>
            </a:r>
            <a:endParaRPr lang="fr-FR" dirty="0"/>
          </a:p>
        </p:txBody>
      </p:sp>
      <p:sp>
        <p:nvSpPr>
          <p:cNvPr id="8" name="Espace réservé du texte 7"/>
          <p:cNvSpPr>
            <a:spLocks noGrp="1"/>
          </p:cNvSpPr>
          <p:nvPr>
            <p:ph type="body" sz="quarter" idx="15"/>
          </p:nvPr>
        </p:nvSpPr>
        <p:spPr>
          <a:xfrm>
            <a:off x="1037646" y="1975490"/>
            <a:ext cx="366002" cy="279951"/>
          </a:xfrm>
        </p:spPr>
        <p:txBody>
          <a:bodyPr/>
          <a:lstStyle/>
          <a:p>
            <a:r>
              <a:rPr lang="fr-FR" dirty="0" smtClean="0"/>
              <a:t>3</a:t>
            </a:r>
            <a:endParaRPr lang="fr-FR" dirty="0"/>
          </a:p>
        </p:txBody>
      </p:sp>
      <p:sp>
        <p:nvSpPr>
          <p:cNvPr id="9" name="Espace réservé du texte 8"/>
          <p:cNvSpPr>
            <a:spLocks noGrp="1"/>
          </p:cNvSpPr>
          <p:nvPr>
            <p:ph type="body" sz="quarter" idx="17"/>
          </p:nvPr>
        </p:nvSpPr>
        <p:spPr>
          <a:xfrm>
            <a:off x="1037646" y="2298269"/>
            <a:ext cx="366002" cy="279951"/>
          </a:xfrm>
        </p:spPr>
        <p:txBody>
          <a:bodyPr/>
          <a:lstStyle/>
          <a:p>
            <a:r>
              <a:rPr lang="fr-FR" dirty="0" smtClean="0"/>
              <a:t>4</a:t>
            </a:r>
            <a:endParaRPr lang="fr-FR" dirty="0"/>
          </a:p>
        </p:txBody>
      </p:sp>
      <p:sp>
        <p:nvSpPr>
          <p:cNvPr id="12" name="Espace réservé du texte 11"/>
          <p:cNvSpPr>
            <a:spLocks noGrp="1"/>
          </p:cNvSpPr>
          <p:nvPr>
            <p:ph type="body" sz="quarter" idx="23"/>
          </p:nvPr>
        </p:nvSpPr>
        <p:spPr>
          <a:xfrm>
            <a:off x="1550372" y="1329929"/>
            <a:ext cx="5500788" cy="279951"/>
          </a:xfrm>
        </p:spPr>
        <p:txBody>
          <a:bodyPr/>
          <a:lstStyle/>
          <a:p>
            <a:r>
              <a:rPr lang="fr-FR" dirty="0" smtClean="0"/>
              <a:t>Equipe SIG</a:t>
            </a:r>
            <a:endParaRPr lang="fr-FR" dirty="0"/>
          </a:p>
        </p:txBody>
      </p:sp>
      <p:sp>
        <p:nvSpPr>
          <p:cNvPr id="13" name="Espace réservé du texte 12"/>
          <p:cNvSpPr>
            <a:spLocks noGrp="1"/>
          </p:cNvSpPr>
          <p:nvPr>
            <p:ph type="body" sz="quarter" idx="24"/>
          </p:nvPr>
        </p:nvSpPr>
        <p:spPr>
          <a:xfrm>
            <a:off x="1550372" y="1652708"/>
            <a:ext cx="5500788" cy="279951"/>
          </a:xfrm>
        </p:spPr>
        <p:txBody>
          <a:bodyPr/>
          <a:lstStyle/>
          <a:p>
            <a:r>
              <a:rPr lang="fr-FR" dirty="0" smtClean="0"/>
              <a:t>Enjeux GeoReso</a:t>
            </a:r>
            <a:endParaRPr lang="fr-FR" dirty="0"/>
          </a:p>
        </p:txBody>
      </p:sp>
      <p:sp>
        <p:nvSpPr>
          <p:cNvPr id="16" name="Espace réservé du texte 15"/>
          <p:cNvSpPr>
            <a:spLocks noGrp="1"/>
          </p:cNvSpPr>
          <p:nvPr>
            <p:ph type="body" sz="quarter" idx="27"/>
          </p:nvPr>
        </p:nvSpPr>
        <p:spPr>
          <a:xfrm>
            <a:off x="1550372" y="2298269"/>
            <a:ext cx="5500788" cy="279951"/>
          </a:xfrm>
        </p:spPr>
        <p:txBody>
          <a:bodyPr/>
          <a:lstStyle/>
          <a:p>
            <a:r>
              <a:rPr lang="fr-FR" dirty="0" smtClean="0"/>
              <a:t>Orange, stratégie OSS4G</a:t>
            </a:r>
            <a:endParaRPr lang="fr-FR" dirty="0"/>
          </a:p>
        </p:txBody>
      </p:sp>
      <p:sp>
        <p:nvSpPr>
          <p:cNvPr id="17" name="Espace réservé du texte 16"/>
          <p:cNvSpPr>
            <a:spLocks noGrp="1"/>
          </p:cNvSpPr>
          <p:nvPr>
            <p:ph type="body" sz="quarter" idx="28"/>
          </p:nvPr>
        </p:nvSpPr>
        <p:spPr>
          <a:xfrm>
            <a:off x="1550372" y="1975490"/>
            <a:ext cx="5500788" cy="279951"/>
          </a:xfrm>
        </p:spPr>
        <p:txBody>
          <a:bodyPr/>
          <a:lstStyle/>
          <a:p>
            <a:r>
              <a:rPr lang="fr-FR" dirty="0" smtClean="0"/>
              <a:t>Quelques </a:t>
            </a:r>
            <a:r>
              <a:rPr lang="fr-FR" dirty="0"/>
              <a:t>é</a:t>
            </a:r>
            <a:r>
              <a:rPr lang="fr-FR" dirty="0" smtClean="0"/>
              <a:t>léments clés ..</a:t>
            </a:r>
            <a:endParaRPr lang="fr-FR" dirty="0"/>
          </a:p>
        </p:txBody>
      </p:sp>
      <p:sp>
        <p:nvSpPr>
          <p:cNvPr id="11" name="Espace réservé du texte 8"/>
          <p:cNvSpPr>
            <a:spLocks noGrp="1"/>
          </p:cNvSpPr>
          <p:nvPr>
            <p:ph type="body" sz="quarter" idx="17"/>
          </p:nvPr>
        </p:nvSpPr>
        <p:spPr>
          <a:xfrm>
            <a:off x="1037646" y="2603069"/>
            <a:ext cx="366002" cy="279951"/>
          </a:xfrm>
        </p:spPr>
        <p:txBody>
          <a:bodyPr/>
          <a:lstStyle/>
          <a:p>
            <a:r>
              <a:rPr lang="fr-FR" dirty="0"/>
              <a:t>5</a:t>
            </a:r>
          </a:p>
        </p:txBody>
      </p:sp>
      <p:sp>
        <p:nvSpPr>
          <p:cNvPr id="14" name="Espace réservé du texte 15"/>
          <p:cNvSpPr>
            <a:spLocks noGrp="1"/>
          </p:cNvSpPr>
          <p:nvPr>
            <p:ph type="body" sz="quarter" idx="27"/>
          </p:nvPr>
        </p:nvSpPr>
        <p:spPr>
          <a:xfrm>
            <a:off x="1550372" y="2603069"/>
            <a:ext cx="5500788" cy="279951"/>
          </a:xfrm>
        </p:spPr>
        <p:txBody>
          <a:bodyPr/>
          <a:lstStyle/>
          <a:p>
            <a:r>
              <a:rPr lang="fr-FR" dirty="0" smtClean="0"/>
              <a:t>Contractualisation avec Oslandia</a:t>
            </a:r>
            <a:endParaRPr lang="fr-FR" dirty="0"/>
          </a:p>
        </p:txBody>
      </p:sp>
    </p:spTree>
    <p:extLst>
      <p:ext uri="{BB962C8B-B14F-4D97-AF65-F5344CB8AC3E}">
        <p14:creationId xmlns:p14="http://schemas.microsoft.com/office/powerpoint/2010/main" val="3328502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314325" y="771550"/>
            <a:ext cx="8515350" cy="3778227"/>
          </a:xfrm>
        </p:spPr>
        <p:txBody>
          <a:bodyPr/>
          <a:lstStyle/>
          <a:p>
            <a:pPr marL="285750" lvl="1" indent="-285750">
              <a:buFont typeface="Arial" panose="020B0604020202020204" pitchFamily="34" charset="0"/>
              <a:buChar char="•"/>
            </a:pPr>
            <a:r>
              <a:rPr lang="fr-FR" sz="1600" dirty="0" smtClean="0"/>
              <a:t>Mission </a:t>
            </a:r>
            <a:r>
              <a:rPr lang="fr-FR" sz="1600" dirty="0"/>
              <a:t>: </a:t>
            </a:r>
          </a:p>
          <a:p>
            <a:pPr marL="693738" lvl="3" indent="-285750">
              <a:buFont typeface="Arial" panose="020B0604020202020204" pitchFamily="34" charset="0"/>
              <a:buChar char="•"/>
            </a:pPr>
            <a:r>
              <a:rPr lang="fr-FR" sz="1600" dirty="0" smtClean="0"/>
              <a:t>Gérer les données </a:t>
            </a:r>
            <a:r>
              <a:rPr lang="fr-FR" sz="1600" dirty="0" smtClean="0">
                <a:solidFill>
                  <a:srgbClr val="FF7900"/>
                </a:solidFill>
              </a:rPr>
              <a:t>patrimoines </a:t>
            </a:r>
            <a:r>
              <a:rPr lang="fr-FR" sz="1600" dirty="0" smtClean="0"/>
              <a:t>réseaux d’Orange</a:t>
            </a:r>
          </a:p>
          <a:p>
            <a:pPr marL="693738" lvl="3" indent="-285750">
              <a:buFont typeface="Arial" panose="020B0604020202020204" pitchFamily="34" charset="0"/>
              <a:buChar char="•"/>
            </a:pPr>
            <a:r>
              <a:rPr lang="fr-FR" sz="1600" dirty="0" smtClean="0"/>
              <a:t>Démocratiser les usages , y compris en </a:t>
            </a:r>
            <a:r>
              <a:rPr lang="fr-FR" sz="1600" dirty="0" smtClean="0">
                <a:solidFill>
                  <a:srgbClr val="FF7900"/>
                </a:solidFill>
              </a:rPr>
              <a:t>mobilité</a:t>
            </a:r>
          </a:p>
          <a:p>
            <a:pPr lvl="3" indent="0">
              <a:buNone/>
            </a:pPr>
            <a:endParaRPr lang="fr-FR" sz="1600" dirty="0" smtClean="0"/>
          </a:p>
          <a:p>
            <a:pPr marL="285750" lvl="1" indent="-285750">
              <a:buFont typeface="Arial" panose="020B0604020202020204" pitchFamily="34" charset="0"/>
              <a:buChar char="•"/>
            </a:pPr>
            <a:r>
              <a:rPr lang="fr-FR" sz="1600" dirty="0" smtClean="0"/>
              <a:t>Profils (25 personnes) :</a:t>
            </a:r>
          </a:p>
          <a:p>
            <a:pPr marL="693738" lvl="3" indent="-285750">
              <a:buFont typeface="Arial" panose="020B0604020202020204" pitchFamily="34" charset="0"/>
              <a:buChar char="•"/>
            </a:pPr>
            <a:r>
              <a:rPr lang="fr-FR" sz="1600" dirty="0" smtClean="0"/>
              <a:t>Chef de Projets </a:t>
            </a:r>
          </a:p>
          <a:p>
            <a:pPr marL="693738" lvl="3" indent="-285750">
              <a:buFont typeface="Arial" panose="020B0604020202020204" pitchFamily="34" charset="0"/>
              <a:buChar char="•"/>
            </a:pPr>
            <a:r>
              <a:rPr lang="fr-FR" sz="1600" dirty="0" smtClean="0"/>
              <a:t>Architectes fonctionnels </a:t>
            </a:r>
          </a:p>
          <a:p>
            <a:pPr marL="693738" lvl="3" indent="-285750">
              <a:buFont typeface="Arial" panose="020B0604020202020204" pitchFamily="34" charset="0"/>
              <a:buChar char="•"/>
            </a:pPr>
            <a:r>
              <a:rPr lang="fr-FR" sz="1600" dirty="0" smtClean="0"/>
              <a:t>Experts</a:t>
            </a:r>
          </a:p>
          <a:p>
            <a:pPr marL="693738" lvl="3" indent="-285750">
              <a:buFont typeface="Arial" panose="020B0604020202020204" pitchFamily="34" charset="0"/>
              <a:buChar char="•"/>
            </a:pPr>
            <a:r>
              <a:rPr lang="fr-FR" sz="1600" dirty="0" smtClean="0"/>
              <a:t>Concepteurs </a:t>
            </a:r>
          </a:p>
          <a:p>
            <a:pPr marL="693738" lvl="3" indent="-285750">
              <a:buFont typeface="Arial" panose="020B0604020202020204" pitchFamily="34" charset="0"/>
              <a:buChar char="•"/>
            </a:pPr>
            <a:r>
              <a:rPr lang="fr-FR" sz="1600" dirty="0" err="1" smtClean="0"/>
              <a:t>Qualifieurs</a:t>
            </a:r>
            <a:endParaRPr lang="fr-FR" sz="1600" dirty="0" smtClean="0"/>
          </a:p>
          <a:p>
            <a:pPr marL="693738" lvl="3" indent="-285750">
              <a:buFont typeface="Arial" panose="020B0604020202020204" pitchFamily="34" charset="0"/>
              <a:buChar char="•"/>
            </a:pPr>
            <a:r>
              <a:rPr lang="fr-FR" sz="1600" dirty="0" smtClean="0"/>
              <a:t>Développeurs</a:t>
            </a:r>
          </a:p>
          <a:p>
            <a:pPr marL="693738" lvl="3" indent="-285750">
              <a:buFont typeface="Arial" panose="020B0604020202020204" pitchFamily="34" charset="0"/>
              <a:buChar char="•"/>
            </a:pPr>
            <a:endParaRPr lang="fr-FR" sz="1600" dirty="0"/>
          </a:p>
          <a:p>
            <a:pPr marL="285750" lvl="1" indent="-285750">
              <a:buFont typeface="Arial" panose="020B0604020202020204" pitchFamily="34" charset="0"/>
              <a:buChar char="•"/>
            </a:pPr>
            <a:r>
              <a:rPr lang="fr-FR" sz="1600" dirty="0"/>
              <a:t>Utilisateurs :</a:t>
            </a:r>
          </a:p>
          <a:p>
            <a:pPr marL="693738" lvl="3" indent="-285750"/>
            <a:r>
              <a:rPr lang="fr-FR" sz="1600" dirty="0" smtClean="0">
                <a:solidFill>
                  <a:srgbClr val="FF7900"/>
                </a:solidFill>
              </a:rPr>
              <a:t>5000</a:t>
            </a:r>
            <a:r>
              <a:rPr lang="fr-FR" sz="1600" dirty="0" smtClean="0"/>
              <a:t> utilisateurs par jour (25 000 potentiels)</a:t>
            </a:r>
            <a:endParaRPr lang="fr-FR" sz="1600" dirty="0"/>
          </a:p>
          <a:p>
            <a:pPr marL="693738" lvl="3" indent="-285750">
              <a:buFont typeface="Arial" panose="020B0604020202020204" pitchFamily="34" charset="0"/>
              <a:buChar char="•"/>
            </a:pPr>
            <a:endParaRPr lang="fr-FR" dirty="0" smtClean="0"/>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endParaRPr lang="fr-FR" dirty="0"/>
          </a:p>
        </p:txBody>
      </p:sp>
      <p:sp>
        <p:nvSpPr>
          <p:cNvPr id="5" name="Titre 4"/>
          <p:cNvSpPr>
            <a:spLocks noGrp="1"/>
          </p:cNvSpPr>
          <p:nvPr>
            <p:ph type="title"/>
          </p:nvPr>
        </p:nvSpPr>
        <p:spPr/>
        <p:txBody>
          <a:bodyPr/>
          <a:lstStyle/>
          <a:p>
            <a:r>
              <a:rPr lang="fr-FR" dirty="0" smtClean="0"/>
              <a:t>GeoReso – Equipe SIG</a:t>
            </a:r>
            <a:endParaRPr lang="fr-FR" dirty="0"/>
          </a:p>
        </p:txBody>
      </p:sp>
    </p:spTree>
    <p:extLst>
      <p:ext uri="{BB962C8B-B14F-4D97-AF65-F5344CB8AC3E}">
        <p14:creationId xmlns:p14="http://schemas.microsoft.com/office/powerpoint/2010/main" val="2969176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195263"/>
            <a:ext cx="8515350" cy="742950"/>
          </a:xfrm>
        </p:spPr>
        <p:txBody>
          <a:bodyPr/>
          <a:lstStyle/>
          <a:p>
            <a:r>
              <a:rPr lang="fr-FR" dirty="0" smtClean="0"/>
              <a:t>GeoReso : Enjeux</a:t>
            </a:r>
            <a:endParaRPr lang="fr-FR"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843558"/>
            <a:ext cx="6981403" cy="3474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386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268288"/>
            <a:ext cx="8515350" cy="431254"/>
          </a:xfrm>
        </p:spPr>
        <p:txBody>
          <a:bodyPr/>
          <a:lstStyle/>
          <a:p>
            <a:r>
              <a:rPr lang="fr-FR" dirty="0" smtClean="0"/>
              <a:t>GeoReso, plateforme SIG OSS (1/2)</a:t>
            </a:r>
            <a:endParaRPr lang="fr-FR" dirty="0"/>
          </a:p>
        </p:txBody>
      </p:sp>
      <p:sp>
        <p:nvSpPr>
          <p:cNvPr id="7" name="Rectangle à coins arrondis 6"/>
          <p:cNvSpPr/>
          <p:nvPr/>
        </p:nvSpPr>
        <p:spPr>
          <a:xfrm>
            <a:off x="5696507" y="994501"/>
            <a:ext cx="991523" cy="1077086"/>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solidFill>
                  <a:srgbClr val="000000"/>
                </a:solidFill>
              </a:rPr>
              <a:t>API</a:t>
            </a:r>
          </a:p>
        </p:txBody>
      </p:sp>
      <p:grpSp>
        <p:nvGrpSpPr>
          <p:cNvPr id="20" name="Groupe 19"/>
          <p:cNvGrpSpPr/>
          <p:nvPr/>
        </p:nvGrpSpPr>
        <p:grpSpPr>
          <a:xfrm>
            <a:off x="2602445" y="2298859"/>
            <a:ext cx="4085585" cy="1008112"/>
            <a:chOff x="2602445" y="2298859"/>
            <a:chExt cx="4085585" cy="1008112"/>
          </a:xfrm>
        </p:grpSpPr>
        <p:sp>
          <p:nvSpPr>
            <p:cNvPr id="8" name="Rectangle à coins arrondis 7"/>
            <p:cNvSpPr/>
            <p:nvPr/>
          </p:nvSpPr>
          <p:spPr>
            <a:xfrm>
              <a:off x="2602445" y="2298859"/>
              <a:ext cx="4085585" cy="1008112"/>
            </a:xfrm>
            <a:prstGeom prst="roundRect">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r>
                <a:rPr lang="fr-FR" sz="1600" dirty="0" smtClean="0">
                  <a:solidFill>
                    <a:srgbClr val="000000"/>
                  </a:solidFill>
                </a:rPr>
                <a:t>Services SIG</a:t>
              </a:r>
            </a:p>
          </p:txBody>
        </p:sp>
        <p:sp>
          <p:nvSpPr>
            <p:cNvPr id="3" name="Rectangle à coins arrondis 2"/>
            <p:cNvSpPr/>
            <p:nvPr/>
          </p:nvSpPr>
          <p:spPr>
            <a:xfrm>
              <a:off x="5103767" y="2771111"/>
              <a:ext cx="504056" cy="36004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900" dirty="0">
                  <a:solidFill>
                    <a:srgbClr val="000000"/>
                  </a:solidFill>
                </a:rPr>
                <a:t>WPS</a:t>
              </a:r>
            </a:p>
          </p:txBody>
        </p:sp>
        <p:sp>
          <p:nvSpPr>
            <p:cNvPr id="9" name="Rectangle à coins arrondis 8"/>
            <p:cNvSpPr/>
            <p:nvPr/>
          </p:nvSpPr>
          <p:spPr>
            <a:xfrm>
              <a:off x="4421060" y="2771111"/>
              <a:ext cx="504056" cy="36004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900" dirty="0">
                  <a:solidFill>
                    <a:srgbClr val="000000"/>
                  </a:solidFill>
                </a:rPr>
                <a:t>WFS</a:t>
              </a:r>
            </a:p>
          </p:txBody>
        </p:sp>
        <p:sp>
          <p:nvSpPr>
            <p:cNvPr id="10" name="Rectangle à coins arrondis 9"/>
            <p:cNvSpPr/>
            <p:nvPr/>
          </p:nvSpPr>
          <p:spPr>
            <a:xfrm>
              <a:off x="3023649" y="2771111"/>
              <a:ext cx="504056" cy="36004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900" dirty="0">
                  <a:solidFill>
                    <a:srgbClr val="000000"/>
                  </a:solidFill>
                </a:rPr>
                <a:t>WMS</a:t>
              </a:r>
            </a:p>
          </p:txBody>
        </p:sp>
        <p:sp>
          <p:nvSpPr>
            <p:cNvPr id="11" name="Rectangle à coins arrondis 10"/>
            <p:cNvSpPr/>
            <p:nvPr/>
          </p:nvSpPr>
          <p:spPr>
            <a:xfrm>
              <a:off x="3736984" y="2771111"/>
              <a:ext cx="504056" cy="36004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900" dirty="0">
                  <a:solidFill>
                    <a:srgbClr val="000000"/>
                  </a:solidFill>
                </a:rPr>
                <a:t>TMS</a:t>
              </a:r>
            </a:p>
          </p:txBody>
        </p:sp>
        <p:sp>
          <p:nvSpPr>
            <p:cNvPr id="13" name="Rectangle à coins arrondis 12"/>
            <p:cNvSpPr/>
            <p:nvPr/>
          </p:nvSpPr>
          <p:spPr>
            <a:xfrm>
              <a:off x="5808712" y="2765559"/>
              <a:ext cx="504056" cy="36004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900" dirty="0" err="1">
                  <a:solidFill>
                    <a:srgbClr val="000000"/>
                  </a:solidFill>
                </a:rPr>
                <a:t>Print</a:t>
              </a:r>
              <a:endParaRPr lang="fr-FR" sz="900" dirty="0">
                <a:solidFill>
                  <a:srgbClr val="000000"/>
                </a:solidFill>
              </a:endParaRPr>
            </a:p>
          </p:txBody>
        </p:sp>
      </p:grpSp>
      <p:grpSp>
        <p:nvGrpSpPr>
          <p:cNvPr id="21" name="Groupe 20"/>
          <p:cNvGrpSpPr/>
          <p:nvPr/>
        </p:nvGrpSpPr>
        <p:grpSpPr>
          <a:xfrm>
            <a:off x="2602445" y="987574"/>
            <a:ext cx="2905659" cy="1080122"/>
            <a:chOff x="2602445" y="987574"/>
            <a:chExt cx="2905659" cy="1080122"/>
          </a:xfrm>
        </p:grpSpPr>
        <p:sp>
          <p:nvSpPr>
            <p:cNvPr id="5" name="Rectangle à coins arrondis 4"/>
            <p:cNvSpPr/>
            <p:nvPr/>
          </p:nvSpPr>
          <p:spPr>
            <a:xfrm>
              <a:off x="2602445" y="987574"/>
              <a:ext cx="2905659" cy="1080122"/>
            </a:xfrm>
            <a:prstGeom prst="roundRect">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r>
                <a:rPr lang="fr-FR" sz="1600" dirty="0">
                  <a:solidFill>
                    <a:srgbClr val="000000"/>
                  </a:solidFill>
                </a:rPr>
                <a:t>Applications </a:t>
              </a:r>
              <a:r>
                <a:rPr lang="fr-FR" sz="1600" dirty="0" smtClean="0">
                  <a:solidFill>
                    <a:srgbClr val="000000"/>
                  </a:solidFill>
                </a:rPr>
                <a:t>Métiers</a:t>
              </a:r>
              <a:endParaRPr lang="fr-FR" sz="1600" dirty="0">
                <a:solidFill>
                  <a:srgbClr val="000000"/>
                </a:solidFill>
              </a:endParaRPr>
            </a:p>
          </p:txBody>
        </p:sp>
        <p:sp>
          <p:nvSpPr>
            <p:cNvPr id="14" name="Rectangle à coins arrondis 13"/>
            <p:cNvSpPr/>
            <p:nvPr/>
          </p:nvSpPr>
          <p:spPr>
            <a:xfrm>
              <a:off x="2873748" y="1544945"/>
              <a:ext cx="734588" cy="36004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900" dirty="0" smtClean="0">
                  <a:solidFill>
                    <a:srgbClr val="000000"/>
                  </a:solidFill>
                </a:rPr>
                <a:t>Portail</a:t>
              </a:r>
            </a:p>
          </p:txBody>
        </p:sp>
        <p:sp>
          <p:nvSpPr>
            <p:cNvPr id="15" name="Rectangle à coins arrondis 14"/>
            <p:cNvSpPr/>
            <p:nvPr/>
          </p:nvSpPr>
          <p:spPr>
            <a:xfrm>
              <a:off x="3775723" y="1549784"/>
              <a:ext cx="734588" cy="36004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900" dirty="0" smtClean="0">
                  <a:solidFill>
                    <a:srgbClr val="000000"/>
                  </a:solidFill>
                </a:rPr>
                <a:t>DT/DICT</a:t>
              </a:r>
            </a:p>
          </p:txBody>
        </p:sp>
        <p:sp>
          <p:nvSpPr>
            <p:cNvPr id="16" name="Rectangle à coins arrondis 15"/>
            <p:cNvSpPr/>
            <p:nvPr/>
          </p:nvSpPr>
          <p:spPr>
            <a:xfrm>
              <a:off x="4638453" y="1551872"/>
              <a:ext cx="734588" cy="36004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900" dirty="0" smtClean="0">
                  <a:solidFill>
                    <a:srgbClr val="000000"/>
                  </a:solidFill>
                </a:rPr>
                <a:t>…</a:t>
              </a:r>
            </a:p>
          </p:txBody>
        </p:sp>
      </p:grpSp>
      <p:grpSp>
        <p:nvGrpSpPr>
          <p:cNvPr id="6" name="Groupe 5"/>
          <p:cNvGrpSpPr/>
          <p:nvPr/>
        </p:nvGrpSpPr>
        <p:grpSpPr>
          <a:xfrm>
            <a:off x="2602445" y="3521544"/>
            <a:ext cx="4085586" cy="936104"/>
            <a:chOff x="2602445" y="3521544"/>
            <a:chExt cx="4085586" cy="936104"/>
          </a:xfrm>
        </p:grpSpPr>
        <p:sp>
          <p:nvSpPr>
            <p:cNvPr id="12" name="Rectangle à coins arrondis 11"/>
            <p:cNvSpPr/>
            <p:nvPr/>
          </p:nvSpPr>
          <p:spPr>
            <a:xfrm>
              <a:off x="2602445" y="3521544"/>
              <a:ext cx="4085586" cy="936104"/>
            </a:xfrm>
            <a:prstGeom prst="roundRect">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r>
                <a:rPr lang="fr-FR" sz="1600" dirty="0" smtClean="0">
                  <a:solidFill>
                    <a:srgbClr val="000000"/>
                  </a:solidFill>
                </a:rPr>
                <a:t>Référentiels de Données</a:t>
              </a:r>
            </a:p>
          </p:txBody>
        </p:sp>
        <p:sp>
          <p:nvSpPr>
            <p:cNvPr id="17" name="Rectangle à coins arrondis 16"/>
            <p:cNvSpPr/>
            <p:nvPr/>
          </p:nvSpPr>
          <p:spPr>
            <a:xfrm>
              <a:off x="3418997" y="3975215"/>
              <a:ext cx="745292" cy="36004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900" dirty="0">
                  <a:solidFill>
                    <a:srgbClr val="000000"/>
                  </a:solidFill>
                </a:rPr>
                <a:t>Métiers</a:t>
              </a:r>
            </a:p>
          </p:txBody>
        </p:sp>
        <p:sp>
          <p:nvSpPr>
            <p:cNvPr id="18" name="Rectangle à coins arrondis 17"/>
            <p:cNvSpPr/>
            <p:nvPr/>
          </p:nvSpPr>
          <p:spPr>
            <a:xfrm>
              <a:off x="4319600" y="3975215"/>
              <a:ext cx="783291" cy="36004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700" dirty="0" smtClean="0">
                  <a:solidFill>
                    <a:srgbClr val="000000"/>
                  </a:solidFill>
                </a:rPr>
                <a:t>Données non métiers </a:t>
              </a:r>
              <a:r>
                <a:rPr lang="fr-FR" sz="700" b="1" dirty="0" smtClean="0">
                  <a:solidFill>
                    <a:srgbClr val="000000"/>
                  </a:solidFill>
                </a:rPr>
                <a:t>internes</a:t>
              </a:r>
              <a:endParaRPr lang="fr-FR" sz="700" b="1" dirty="0">
                <a:solidFill>
                  <a:srgbClr val="000000"/>
                </a:solidFill>
              </a:endParaRPr>
            </a:p>
          </p:txBody>
        </p:sp>
        <p:sp>
          <p:nvSpPr>
            <p:cNvPr id="19" name="Rectangle à coins arrondis 18"/>
            <p:cNvSpPr/>
            <p:nvPr/>
          </p:nvSpPr>
          <p:spPr>
            <a:xfrm>
              <a:off x="5201386" y="3975215"/>
              <a:ext cx="783291" cy="36004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700" dirty="0">
                  <a:solidFill>
                    <a:srgbClr val="000000"/>
                  </a:solidFill>
                </a:rPr>
                <a:t>Données non métiers </a:t>
              </a:r>
              <a:r>
                <a:rPr lang="fr-FR" sz="700" b="1" dirty="0" smtClean="0">
                  <a:solidFill>
                    <a:srgbClr val="000000"/>
                  </a:solidFill>
                </a:rPr>
                <a:t>externes</a:t>
              </a:r>
              <a:endParaRPr lang="fr-FR" sz="700" b="1" dirty="0">
                <a:solidFill>
                  <a:srgbClr val="000000"/>
                </a:solidFill>
              </a:endParaRPr>
            </a:p>
          </p:txBody>
        </p:sp>
      </p:grpSp>
    </p:spTree>
    <p:extLst>
      <p:ext uri="{BB962C8B-B14F-4D97-AF65-F5344CB8AC3E}">
        <p14:creationId xmlns:p14="http://schemas.microsoft.com/office/powerpoint/2010/main" val="27141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268288"/>
            <a:ext cx="8515350" cy="742950"/>
          </a:xfrm>
        </p:spPr>
        <p:txBody>
          <a:bodyPr/>
          <a:lstStyle/>
          <a:p>
            <a:r>
              <a:rPr lang="fr-FR" dirty="0" smtClean="0"/>
              <a:t>GeoReso, plateforme SIG OSS (2/2)</a:t>
            </a:r>
            <a:endParaRPr lang="fr-FR" dirty="0"/>
          </a:p>
        </p:txBody>
      </p:sp>
      <p:grpSp>
        <p:nvGrpSpPr>
          <p:cNvPr id="9" name="Groupe 8"/>
          <p:cNvGrpSpPr/>
          <p:nvPr/>
        </p:nvGrpSpPr>
        <p:grpSpPr>
          <a:xfrm>
            <a:off x="1490814" y="773660"/>
            <a:ext cx="6048672" cy="1080122"/>
            <a:chOff x="1490814" y="773660"/>
            <a:chExt cx="6048672" cy="1080122"/>
          </a:xfrm>
        </p:grpSpPr>
        <p:sp>
          <p:nvSpPr>
            <p:cNvPr id="7" name="Rectangle à coins arrondis 6"/>
            <p:cNvSpPr/>
            <p:nvPr/>
          </p:nvSpPr>
          <p:spPr>
            <a:xfrm>
              <a:off x="6372200" y="773660"/>
              <a:ext cx="1167286" cy="1077086"/>
            </a:xfrm>
            <a:prstGeom prst="roundRect">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r>
                <a:rPr lang="fr-FR" sz="1600" dirty="0">
                  <a:solidFill>
                    <a:srgbClr val="000000"/>
                  </a:solidFill>
                </a:rPr>
                <a:t>API</a:t>
              </a:r>
            </a:p>
          </p:txBody>
        </p:sp>
        <p:pic>
          <p:nvPicPr>
            <p:cNvPr id="25" name="Picture 20" descr="tomca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3491" y="1133700"/>
              <a:ext cx="865799" cy="63492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à coins arrondis 4"/>
            <p:cNvSpPr/>
            <p:nvPr/>
          </p:nvSpPr>
          <p:spPr>
            <a:xfrm>
              <a:off x="1490814" y="773660"/>
              <a:ext cx="4752528" cy="1080122"/>
            </a:xfrm>
            <a:prstGeom prst="roundRect">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r>
                <a:rPr lang="fr-FR" sz="1600" dirty="0">
                  <a:solidFill>
                    <a:srgbClr val="000000"/>
                  </a:solidFill>
                </a:rPr>
                <a:t>Applications </a:t>
              </a:r>
              <a:r>
                <a:rPr lang="fr-FR" sz="1600" dirty="0" smtClean="0">
                  <a:solidFill>
                    <a:srgbClr val="000000"/>
                  </a:solidFill>
                </a:rPr>
                <a:t>Métiers</a:t>
              </a:r>
              <a:endParaRPr lang="fr-FR" sz="1600" dirty="0">
                <a:solidFill>
                  <a:srgbClr val="000000"/>
                </a:solidFill>
              </a:endParaRPr>
            </a:p>
          </p:txBody>
        </p:sp>
        <p:pic>
          <p:nvPicPr>
            <p:cNvPr id="1044" name="Picture 20" descr="tomca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55970" y="1101126"/>
              <a:ext cx="865799" cy="63492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descr="Résultat de recherche d'images pour &quot;LOGO oPENLAYERS&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1509" y="1101126"/>
              <a:ext cx="696326" cy="696326"/>
            </a:xfrm>
            <a:prstGeom prst="rect">
              <a:avLst/>
            </a:prstGeom>
            <a:noFill/>
            <a:extLst>
              <a:ext uri="{909E8E84-426E-40DD-AFC4-6F175D3DCCD1}">
                <a14:hiddenFill xmlns:a14="http://schemas.microsoft.com/office/drawing/2010/main">
                  <a:solidFill>
                    <a:srgbClr val="FFFFFF"/>
                  </a:solidFill>
                </a14:hiddenFill>
              </a:ext>
            </a:extLst>
          </p:spPr>
        </p:pic>
        <p:pic>
          <p:nvPicPr>
            <p:cNvPr id="1077" name="Picture 53" descr="Image associé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0000" y="1123388"/>
              <a:ext cx="1443217" cy="5183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e 5"/>
          <p:cNvGrpSpPr/>
          <p:nvPr/>
        </p:nvGrpSpPr>
        <p:grpSpPr>
          <a:xfrm>
            <a:off x="1490814" y="2140361"/>
            <a:ext cx="6048672" cy="1008112"/>
            <a:chOff x="1490814" y="2140361"/>
            <a:chExt cx="6048672" cy="1008112"/>
          </a:xfrm>
        </p:grpSpPr>
        <p:sp>
          <p:nvSpPr>
            <p:cNvPr id="8" name="Rectangle à coins arrondis 7"/>
            <p:cNvSpPr/>
            <p:nvPr/>
          </p:nvSpPr>
          <p:spPr>
            <a:xfrm>
              <a:off x="1490814" y="2140361"/>
              <a:ext cx="6048672" cy="1008112"/>
            </a:xfrm>
            <a:prstGeom prst="roundRect">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r>
                <a:rPr lang="fr-FR" sz="1600" dirty="0">
                  <a:solidFill>
                    <a:srgbClr val="000000"/>
                  </a:solidFill>
                </a:rPr>
                <a:t>Services SIG</a:t>
              </a:r>
            </a:p>
          </p:txBody>
        </p:sp>
        <p:pic>
          <p:nvPicPr>
            <p:cNvPr id="26" name="Picture 20" descr="tomca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1179" y="2433034"/>
              <a:ext cx="865799" cy="634920"/>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Résultat de recherche d'images pour &quot;QGIS LOGO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55951" y="2413733"/>
              <a:ext cx="1408099" cy="673522"/>
            </a:xfrm>
            <a:prstGeom prst="rect">
              <a:avLst/>
            </a:prstGeom>
            <a:ln/>
            <a:extLst>
              <a:ext uri="{909E8E84-426E-40DD-AFC4-6F175D3DCCD1}">
                <a14:hiddenFill xmlns:a14="http://schemas.microsoft.com/office/drawing/2010/main">
                  <a:solidFill>
                    <a:srgbClr val="FFFFFF"/>
                  </a:solidFill>
                </a14:hiddenFill>
              </a:ext>
            </a:extLst>
          </p:spPr>
        </p:pic>
        <p:pic>
          <p:nvPicPr>
            <p:cNvPr id="1081" name="Picture 57" descr="Résultat de recherche d'images pour &quot;geotools logo&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19708" y="2599185"/>
              <a:ext cx="1343546" cy="352822"/>
            </a:xfrm>
            <a:prstGeom prst="rect">
              <a:avLst/>
            </a:prstGeom>
            <a:ln/>
            <a:extLst>
              <a:ext uri="{909E8E84-426E-40DD-AFC4-6F175D3DCCD1}">
                <a14:hiddenFill xmlns:a14="http://schemas.microsoft.com/office/drawing/2010/main">
                  <a:solidFill>
                    <a:srgbClr val="FFFFFF"/>
                  </a:solidFill>
                </a14:hiddenFill>
              </a:ext>
            </a:extLst>
          </p:spPr>
        </p:pic>
        <p:pic>
          <p:nvPicPr>
            <p:cNvPr id="1082" name="Picture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1575" y="2587167"/>
              <a:ext cx="1248133" cy="364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Image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56994" y="2571782"/>
              <a:ext cx="1114581" cy="390580"/>
            </a:xfrm>
            <a:prstGeom prst="rect">
              <a:avLst/>
            </a:prstGeom>
          </p:spPr>
        </p:pic>
      </p:grpSp>
      <p:grpSp>
        <p:nvGrpSpPr>
          <p:cNvPr id="4" name="Groupe 3"/>
          <p:cNvGrpSpPr/>
          <p:nvPr/>
        </p:nvGrpSpPr>
        <p:grpSpPr>
          <a:xfrm>
            <a:off x="1490814" y="3437956"/>
            <a:ext cx="6048672" cy="1152128"/>
            <a:chOff x="1490814" y="3437956"/>
            <a:chExt cx="6048672" cy="1152128"/>
          </a:xfrm>
        </p:grpSpPr>
        <p:sp>
          <p:nvSpPr>
            <p:cNvPr id="12" name="Rectangle à coins arrondis 11"/>
            <p:cNvSpPr/>
            <p:nvPr/>
          </p:nvSpPr>
          <p:spPr>
            <a:xfrm>
              <a:off x="1490814" y="3437956"/>
              <a:ext cx="6048672" cy="1152128"/>
            </a:xfrm>
            <a:prstGeom prst="roundRect">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r>
                <a:rPr lang="fr-FR" sz="1600" dirty="0">
                  <a:solidFill>
                    <a:srgbClr val="000000"/>
                  </a:solidFill>
                </a:rPr>
                <a:t>Référentiels de Données</a:t>
              </a:r>
            </a:p>
          </p:txBody>
        </p:sp>
        <p:pic>
          <p:nvPicPr>
            <p:cNvPr id="1059" name="Picture 35" descr="Résultat de recherche d'images pour &quot;logo postgis pgrouting&quo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15405" y="3960529"/>
              <a:ext cx="942603" cy="355593"/>
            </a:xfrm>
            <a:prstGeom prst="rect">
              <a:avLst/>
            </a:prstGeom>
            <a:noFill/>
            <a:extLst>
              <a:ext uri="{909E8E84-426E-40DD-AFC4-6F175D3DCCD1}">
                <a14:hiddenFill xmlns:a14="http://schemas.microsoft.com/office/drawing/2010/main">
                  <a:solidFill>
                    <a:srgbClr val="FFFFFF"/>
                  </a:solidFill>
                </a14:hiddenFill>
              </a:ext>
            </a:extLst>
          </p:spPr>
        </p:pic>
        <p:pic>
          <p:nvPicPr>
            <p:cNvPr id="1069" name="Picture 45" descr="Résultat de recherche d'images pour &quot;postgis logo png&quo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13261" y="3845381"/>
              <a:ext cx="627545" cy="696615"/>
            </a:xfrm>
            <a:prstGeom prst="rect">
              <a:avLst/>
            </a:prstGeom>
            <a:noFill/>
            <a:extLst>
              <a:ext uri="{909E8E84-426E-40DD-AFC4-6F175D3DCCD1}">
                <a14:hiddenFill xmlns:a14="http://schemas.microsoft.com/office/drawing/2010/main">
                  <a:solidFill>
                    <a:srgbClr val="FFFFFF"/>
                  </a:solidFill>
                </a14:hiddenFill>
              </a:ext>
            </a:extLst>
          </p:spPr>
        </p:pic>
        <p:pic>
          <p:nvPicPr>
            <p:cNvPr id="29" name="Image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578951" y="3833961"/>
              <a:ext cx="571613" cy="604130"/>
            </a:xfrm>
            <a:prstGeom prst="rect">
              <a:avLst/>
            </a:prstGeom>
          </p:spPr>
        </p:pic>
        <p:pic>
          <p:nvPicPr>
            <p:cNvPr id="1027" name="Picture 3"/>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752165" y="3855490"/>
              <a:ext cx="735085" cy="565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02402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314325" y="771550"/>
            <a:ext cx="8515350" cy="3778227"/>
          </a:xfrm>
        </p:spPr>
        <p:txBody>
          <a:bodyPr/>
          <a:lstStyle/>
          <a:p>
            <a:pPr marL="466725" lvl="2" indent="-285750">
              <a:buFont typeface="Arial" panose="020B0604020202020204" pitchFamily="34" charset="0"/>
              <a:buChar char="•"/>
            </a:pPr>
            <a:r>
              <a:rPr lang="fr-FR" sz="1800" dirty="0" smtClean="0"/>
              <a:t>Architecture Sécurisée :</a:t>
            </a:r>
          </a:p>
          <a:p>
            <a:pPr marL="1085850" lvl="5" indent="-285750">
              <a:buFont typeface="Wingdings" panose="05000000000000000000" pitchFamily="2" charset="2"/>
              <a:buChar char="q"/>
            </a:pPr>
            <a:r>
              <a:rPr lang="fr-FR" sz="1800" dirty="0"/>
              <a:t>D</a:t>
            </a:r>
            <a:r>
              <a:rPr lang="fr-FR" sz="1800" dirty="0" smtClean="0"/>
              <a:t>éploiement bi-site actif/actif</a:t>
            </a:r>
          </a:p>
          <a:p>
            <a:pPr marL="1085850" lvl="5" indent="-285750">
              <a:buFont typeface="Wingdings" panose="05000000000000000000" pitchFamily="2" charset="2"/>
              <a:buChar char="q"/>
            </a:pPr>
            <a:r>
              <a:rPr lang="fr-FR" sz="1800" dirty="0"/>
              <a:t>B</a:t>
            </a:r>
            <a:r>
              <a:rPr lang="fr-FR" sz="1800" dirty="0" smtClean="0"/>
              <a:t>ases répliquées</a:t>
            </a:r>
          </a:p>
          <a:p>
            <a:pPr lvl="3" indent="0">
              <a:buNone/>
            </a:pPr>
            <a:endParaRPr lang="fr-FR" sz="1800" dirty="0" smtClean="0"/>
          </a:p>
          <a:p>
            <a:pPr marL="466725" lvl="2" indent="-285750">
              <a:buFont typeface="Arial" panose="020B0604020202020204" pitchFamily="34" charset="0"/>
              <a:buChar char="•"/>
            </a:pPr>
            <a:r>
              <a:rPr lang="fr-FR" sz="1800" dirty="0" smtClean="0"/>
              <a:t>Scalabilité horizontale et verticale</a:t>
            </a:r>
          </a:p>
          <a:p>
            <a:pPr marL="466725" lvl="2" indent="-285750">
              <a:buFont typeface="Arial" panose="020B0604020202020204" pitchFamily="34" charset="0"/>
              <a:buChar char="•"/>
            </a:pPr>
            <a:endParaRPr lang="fr-FR" sz="1800" dirty="0" smtClean="0"/>
          </a:p>
          <a:p>
            <a:pPr marL="466725" lvl="2" indent="-285750">
              <a:buFont typeface="Arial" panose="020B0604020202020204" pitchFamily="34" charset="0"/>
              <a:buChar char="•"/>
            </a:pPr>
            <a:r>
              <a:rPr lang="fr-FR" sz="1800" dirty="0" smtClean="0"/>
              <a:t>Ressources matérielles</a:t>
            </a:r>
          </a:p>
          <a:p>
            <a:pPr marL="1085850" lvl="5" indent="-285750">
              <a:buFont typeface="Wingdings" panose="05000000000000000000" pitchFamily="2" charset="2"/>
              <a:buChar char="q"/>
            </a:pPr>
            <a:r>
              <a:rPr lang="fr-FR" sz="1800" dirty="0" smtClean="0"/>
              <a:t>34 </a:t>
            </a:r>
            <a:r>
              <a:rPr lang="fr-FR" sz="1800" dirty="0" err="1" smtClean="0"/>
              <a:t>VMs</a:t>
            </a:r>
            <a:r>
              <a:rPr lang="fr-FR" sz="1800" dirty="0" smtClean="0"/>
              <a:t> et 4 serveurs physiques.</a:t>
            </a:r>
          </a:p>
          <a:p>
            <a:pPr marL="1085850" lvl="5" indent="-285750">
              <a:buFont typeface="Wingdings" panose="05000000000000000000" pitchFamily="2" charset="2"/>
              <a:buChar char="q"/>
            </a:pPr>
            <a:r>
              <a:rPr lang="fr-FR" sz="1800" dirty="0" smtClean="0"/>
              <a:t>204 (VCPU+CPU)</a:t>
            </a:r>
          </a:p>
          <a:p>
            <a:pPr marL="1085850" lvl="5" indent="-285750">
              <a:buFont typeface="Wingdings" panose="05000000000000000000" pitchFamily="2" charset="2"/>
              <a:buChar char="q"/>
            </a:pPr>
            <a:r>
              <a:rPr lang="fr-FR" sz="1800" dirty="0" smtClean="0"/>
              <a:t>1,512 To Mémoire</a:t>
            </a:r>
          </a:p>
          <a:p>
            <a:pPr marL="1085850" lvl="5" indent="-285750">
              <a:buFont typeface="Wingdings" panose="05000000000000000000" pitchFamily="2" charset="2"/>
              <a:buChar char="q"/>
            </a:pPr>
            <a:r>
              <a:rPr lang="fr-FR" sz="1800" dirty="0" smtClean="0"/>
              <a:t>10 To Disque</a:t>
            </a:r>
          </a:p>
          <a:p>
            <a:pPr marL="466725" lvl="2" indent="-285750">
              <a:buFont typeface="Arial" panose="020B0604020202020204" pitchFamily="34" charset="0"/>
              <a:buChar char="•"/>
            </a:pPr>
            <a:endParaRPr lang="fr-FR" dirty="0"/>
          </a:p>
          <a:p>
            <a:pPr lvl="2" indent="0">
              <a:buNone/>
            </a:pPr>
            <a:endParaRPr lang="fr-FR" dirty="0" smtClean="0"/>
          </a:p>
          <a:p>
            <a:pPr marL="466725" lvl="2" indent="-285750">
              <a:buFont typeface="Arial" panose="020B0604020202020204" pitchFamily="34" charset="0"/>
              <a:buChar char="•"/>
            </a:pPr>
            <a:endParaRPr lang="fr-FR" dirty="0" smtClean="0"/>
          </a:p>
          <a:p>
            <a:pPr marL="466725" lvl="2" indent="-285750">
              <a:buFont typeface="Arial" panose="020B0604020202020204" pitchFamily="34" charset="0"/>
              <a:buChar char="•"/>
            </a:pPr>
            <a:endParaRPr lang="fr-FR" dirty="0" smtClean="0"/>
          </a:p>
          <a:p>
            <a:pPr lvl="2" indent="0">
              <a:buNone/>
            </a:pPr>
            <a:endParaRPr lang="fr-FR" dirty="0" smtClean="0"/>
          </a:p>
          <a:p>
            <a:pPr lvl="2" indent="0">
              <a:buNone/>
            </a:pPr>
            <a:endParaRPr lang="fr-FR" dirty="0" smtClean="0"/>
          </a:p>
          <a:p>
            <a:pPr marL="466725" lvl="2" indent="-285750">
              <a:buFont typeface="Arial" panose="020B0604020202020204" pitchFamily="34" charset="0"/>
              <a:buChar char="•"/>
            </a:pPr>
            <a:endParaRPr lang="fr-FR" dirty="0" smtClean="0"/>
          </a:p>
          <a:p>
            <a:pPr marL="466725" lvl="2" indent="-285750">
              <a:buFont typeface="Arial" panose="020B0604020202020204" pitchFamily="34" charset="0"/>
              <a:buChar char="•"/>
            </a:pPr>
            <a:endParaRPr lang="fr-FR" dirty="0" smtClean="0"/>
          </a:p>
          <a:p>
            <a:pPr marL="285750" lvl="1" indent="-285750">
              <a:buFont typeface="Arial" panose="020B0604020202020204" pitchFamily="34" charset="0"/>
              <a:buChar char="•"/>
            </a:pPr>
            <a:endParaRPr lang="fr-FR" dirty="0"/>
          </a:p>
        </p:txBody>
      </p:sp>
      <p:sp>
        <p:nvSpPr>
          <p:cNvPr id="5" name="Titre 4"/>
          <p:cNvSpPr>
            <a:spLocks noGrp="1"/>
          </p:cNvSpPr>
          <p:nvPr>
            <p:ph type="title"/>
          </p:nvPr>
        </p:nvSpPr>
        <p:spPr/>
        <p:txBody>
          <a:bodyPr/>
          <a:lstStyle/>
          <a:p>
            <a:r>
              <a:rPr lang="fr-FR" dirty="0" smtClean="0"/>
              <a:t>GeoReso – informations techniques</a:t>
            </a:r>
            <a:endParaRPr lang="fr-FR" dirty="0"/>
          </a:p>
        </p:txBody>
      </p:sp>
    </p:spTree>
    <p:extLst>
      <p:ext uri="{BB962C8B-B14F-4D97-AF65-F5344CB8AC3E}">
        <p14:creationId xmlns:p14="http://schemas.microsoft.com/office/powerpoint/2010/main" val="416459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GeoReso – statistiques</a:t>
            </a:r>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val="4268435174"/>
              </p:ext>
            </p:extLst>
          </p:nvPr>
        </p:nvGraphicFramePr>
        <p:xfrm>
          <a:off x="1547664" y="1008906"/>
          <a:ext cx="6096000" cy="11684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fr-FR" sz="1100" dirty="0" smtClean="0"/>
                        <a:t>Volumétrie </a:t>
                      </a:r>
                      <a:r>
                        <a:rPr lang="fr-FR" sz="1100" dirty="0" err="1" smtClean="0"/>
                        <a:t>BDDs</a:t>
                      </a:r>
                      <a:endParaRPr lang="fr-FR" sz="1100" dirty="0"/>
                    </a:p>
                  </a:txBody>
                  <a:tcPr/>
                </a:tc>
                <a:tc>
                  <a:txBody>
                    <a:bodyPr/>
                    <a:lstStyle/>
                    <a:p>
                      <a:pPr algn="ctr"/>
                      <a:r>
                        <a:rPr lang="fr-FR" sz="1100" dirty="0" smtClean="0"/>
                        <a:t>Nb</a:t>
                      </a:r>
                      <a:r>
                        <a:rPr lang="fr-FR" sz="1100" baseline="0" dirty="0" smtClean="0"/>
                        <a:t> enregistrements </a:t>
                      </a:r>
                      <a:endParaRPr lang="fr-FR" sz="1100" dirty="0"/>
                    </a:p>
                  </a:txBody>
                  <a:tcPr/>
                </a:tc>
                <a:tc>
                  <a:txBody>
                    <a:bodyPr/>
                    <a:lstStyle/>
                    <a:p>
                      <a:pPr algn="ctr"/>
                      <a:r>
                        <a:rPr lang="fr-FR" sz="1100" dirty="0" smtClean="0"/>
                        <a:t>Nb</a:t>
                      </a:r>
                      <a:r>
                        <a:rPr lang="fr-FR" sz="1100" baseline="0" dirty="0" smtClean="0"/>
                        <a:t> positions géographiques</a:t>
                      </a:r>
                      <a:endParaRPr lang="fr-FR" sz="1100" dirty="0"/>
                    </a:p>
                  </a:txBody>
                  <a:tcPr/>
                </a:tc>
              </a:tr>
              <a:tr h="370840">
                <a:tc>
                  <a:txBody>
                    <a:bodyPr/>
                    <a:lstStyle/>
                    <a:p>
                      <a:pPr algn="ctr"/>
                      <a:r>
                        <a:rPr lang="fr-FR" sz="1200" dirty="0" smtClean="0"/>
                        <a:t>Données Métiers</a:t>
                      </a:r>
                      <a:endParaRPr lang="fr-FR" sz="1200" dirty="0"/>
                    </a:p>
                  </a:txBody>
                  <a:tcPr/>
                </a:tc>
                <a:tc>
                  <a:txBody>
                    <a:bodyPr/>
                    <a:lstStyle/>
                    <a:p>
                      <a:pPr algn="ctr"/>
                      <a:r>
                        <a:rPr lang="fr-FR" sz="1200" dirty="0" smtClean="0"/>
                        <a:t>215 millions</a:t>
                      </a:r>
                      <a:endParaRPr lang="fr-FR" sz="1200" dirty="0"/>
                    </a:p>
                  </a:txBody>
                  <a:tcPr/>
                </a:tc>
                <a:tc>
                  <a:txBody>
                    <a:bodyPr/>
                    <a:lstStyle/>
                    <a:p>
                      <a:pPr algn="ctr"/>
                      <a:r>
                        <a:rPr lang="fr-FR" sz="1200" dirty="0" smtClean="0"/>
                        <a:t>8,5 Milliards</a:t>
                      </a:r>
                      <a:endParaRPr lang="fr-FR" sz="1200" dirty="0"/>
                    </a:p>
                  </a:txBody>
                  <a:tcPr/>
                </a:tc>
              </a:tr>
              <a:tr h="370840">
                <a:tc>
                  <a:txBody>
                    <a:bodyPr/>
                    <a:lstStyle/>
                    <a:p>
                      <a:pPr algn="ctr"/>
                      <a:r>
                        <a:rPr lang="fr-FR" sz="1200" dirty="0" smtClean="0"/>
                        <a:t>Données non Métiers </a:t>
                      </a:r>
                      <a:endParaRPr lang="fr-FR" sz="1200" dirty="0"/>
                    </a:p>
                  </a:txBody>
                  <a:tcPr/>
                </a:tc>
                <a:tc>
                  <a:txBody>
                    <a:bodyPr/>
                    <a:lstStyle/>
                    <a:p>
                      <a:pPr algn="ctr"/>
                      <a:r>
                        <a:rPr lang="fr-FR" sz="1200" dirty="0" smtClean="0"/>
                        <a:t>620 millions</a:t>
                      </a:r>
                      <a:endParaRPr lang="fr-FR" sz="1200" dirty="0"/>
                    </a:p>
                  </a:txBody>
                  <a:tcPr/>
                </a:tc>
                <a:tc>
                  <a:txBody>
                    <a:bodyPr/>
                    <a:lstStyle/>
                    <a:p>
                      <a:pPr algn="ctr"/>
                      <a:r>
                        <a:rPr lang="fr-FR" sz="1200" dirty="0" smtClean="0"/>
                        <a:t>6 Milliards</a:t>
                      </a:r>
                      <a:endParaRPr lang="fr-FR" sz="1200" dirty="0"/>
                    </a:p>
                  </a:txBody>
                  <a:tcPr/>
                </a:tc>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1860756997"/>
              </p:ext>
            </p:extLst>
          </p:nvPr>
        </p:nvGraphicFramePr>
        <p:xfrm>
          <a:off x="2195736" y="2593082"/>
          <a:ext cx="4824536" cy="1512169"/>
        </p:xfrm>
        <a:graphic>
          <a:graphicData uri="http://schemas.openxmlformats.org/drawingml/2006/table">
            <a:tbl>
              <a:tblPr firstRow="1" bandRow="1">
                <a:tableStyleId>{5C22544A-7EE6-4342-B048-85BDC9FD1C3A}</a:tableStyleId>
              </a:tblPr>
              <a:tblGrid>
                <a:gridCol w="1608179"/>
                <a:gridCol w="1560173"/>
                <a:gridCol w="1656184"/>
              </a:tblGrid>
              <a:tr h="595703">
                <a:tc>
                  <a:txBody>
                    <a:bodyPr/>
                    <a:lstStyle/>
                    <a:p>
                      <a:pPr algn="ctr"/>
                      <a:endParaRPr lang="fr-FR" sz="11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100" dirty="0" smtClean="0"/>
                        <a:t>Temps moyen</a:t>
                      </a:r>
                      <a:r>
                        <a:rPr lang="fr-FR" sz="1100" baseline="0" dirty="0" smtClean="0"/>
                        <a:t> des demandes (sec)</a:t>
                      </a:r>
                      <a:endParaRPr lang="fr-FR" sz="11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100" dirty="0" smtClean="0"/>
                        <a:t>Nb Géotraitements</a:t>
                      </a:r>
                      <a:endParaRPr lang="fr-FR" sz="1100" dirty="0"/>
                    </a:p>
                  </a:txBody>
                  <a:tcPr/>
                </a:tc>
              </a:tr>
              <a:tr h="458233">
                <a:tc>
                  <a:txBody>
                    <a:bodyPr/>
                    <a:lstStyle/>
                    <a:p>
                      <a:pPr algn="ctr"/>
                      <a:r>
                        <a:rPr lang="fr-FR" sz="1200" dirty="0" smtClean="0"/>
                        <a:t>DT-DICT </a:t>
                      </a:r>
                      <a:r>
                        <a:rPr lang="fr-FR" sz="1200" dirty="0" err="1" smtClean="0"/>
                        <a:t>Legacy</a:t>
                      </a:r>
                      <a:endParaRPr lang="fr-FR" sz="1200" dirty="0"/>
                    </a:p>
                  </a:txBody>
                  <a:tcPr/>
                </a:tc>
                <a:tc>
                  <a:txBody>
                    <a:bodyPr/>
                    <a:lstStyle/>
                    <a:p>
                      <a:pPr algn="ctr"/>
                      <a:r>
                        <a:rPr lang="fr-FR" sz="1200" dirty="0" smtClean="0"/>
                        <a:t>55</a:t>
                      </a:r>
                      <a:endParaRPr lang="fr-FR" sz="1200" dirty="0"/>
                    </a:p>
                  </a:txBody>
                  <a:tcPr/>
                </a:tc>
                <a:tc>
                  <a:txBody>
                    <a:bodyPr/>
                    <a:lstStyle/>
                    <a:p>
                      <a:pPr algn="ctr"/>
                      <a:r>
                        <a:rPr lang="fr-FR" sz="1200" dirty="0" smtClean="0"/>
                        <a:t>6</a:t>
                      </a:r>
                      <a:endParaRPr lang="fr-FR" sz="1200" dirty="0"/>
                    </a:p>
                  </a:txBody>
                  <a:tcPr/>
                </a:tc>
              </a:tr>
              <a:tr h="458233">
                <a:tc>
                  <a:txBody>
                    <a:bodyPr/>
                    <a:lstStyle/>
                    <a:p>
                      <a:pPr algn="ctr"/>
                      <a:r>
                        <a:rPr lang="fr-FR" sz="1200" dirty="0" smtClean="0"/>
                        <a:t>DT-DICT GeoReso</a:t>
                      </a:r>
                      <a:endParaRPr lang="fr-FR" sz="1200" dirty="0"/>
                    </a:p>
                  </a:txBody>
                  <a:tcPr/>
                </a:tc>
                <a:tc>
                  <a:txBody>
                    <a:bodyPr/>
                    <a:lstStyle/>
                    <a:p>
                      <a:pPr algn="ctr"/>
                      <a:r>
                        <a:rPr lang="fr-FR" sz="1200" dirty="0" smtClean="0"/>
                        <a:t>19</a:t>
                      </a:r>
                      <a:endParaRPr lang="fr-FR" sz="1200" dirty="0"/>
                    </a:p>
                  </a:txBody>
                  <a:tcPr/>
                </a:tc>
                <a:tc>
                  <a:txBody>
                    <a:bodyPr/>
                    <a:lstStyle/>
                    <a:p>
                      <a:pPr algn="ctr"/>
                      <a:r>
                        <a:rPr lang="fr-FR" sz="1200" dirty="0" smtClean="0"/>
                        <a:t>11</a:t>
                      </a:r>
                      <a:endParaRPr lang="fr-FR" sz="1200" dirty="0"/>
                    </a:p>
                  </a:txBody>
                  <a:tcPr/>
                </a:tc>
              </a:tr>
            </a:tbl>
          </a:graphicData>
        </a:graphic>
      </p:graphicFrame>
    </p:spTree>
    <p:extLst>
      <p:ext uri="{BB962C8B-B14F-4D97-AF65-F5344CB8AC3E}">
        <p14:creationId xmlns:p14="http://schemas.microsoft.com/office/powerpoint/2010/main" val="236706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268288"/>
            <a:ext cx="8515350" cy="431254"/>
          </a:xfrm>
        </p:spPr>
        <p:txBody>
          <a:bodyPr/>
          <a:lstStyle/>
          <a:p>
            <a:r>
              <a:rPr lang="fr-FR" dirty="0" smtClean="0"/>
              <a:t>GeoReso, évolutions techniques engagées</a:t>
            </a:r>
            <a:endParaRPr lang="fr-FR" dirty="0"/>
          </a:p>
        </p:txBody>
      </p:sp>
      <p:sp>
        <p:nvSpPr>
          <p:cNvPr id="7" name="Rectangle à coins arrondis 6"/>
          <p:cNvSpPr/>
          <p:nvPr/>
        </p:nvSpPr>
        <p:spPr>
          <a:xfrm>
            <a:off x="5696507" y="994501"/>
            <a:ext cx="991523" cy="1077086"/>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fr-FR" sz="1600" dirty="0" smtClean="0">
                <a:solidFill>
                  <a:srgbClr val="000000"/>
                </a:solidFill>
              </a:rPr>
              <a:t>API</a:t>
            </a:r>
          </a:p>
        </p:txBody>
      </p:sp>
      <p:grpSp>
        <p:nvGrpSpPr>
          <p:cNvPr id="21" name="Groupe 20"/>
          <p:cNvGrpSpPr/>
          <p:nvPr/>
        </p:nvGrpSpPr>
        <p:grpSpPr>
          <a:xfrm>
            <a:off x="2602445" y="987574"/>
            <a:ext cx="2905659" cy="1080122"/>
            <a:chOff x="2602445" y="987574"/>
            <a:chExt cx="2905659" cy="1080122"/>
          </a:xfrm>
        </p:grpSpPr>
        <p:sp>
          <p:nvSpPr>
            <p:cNvPr id="5" name="Rectangle à coins arrondis 4"/>
            <p:cNvSpPr/>
            <p:nvPr/>
          </p:nvSpPr>
          <p:spPr>
            <a:xfrm>
              <a:off x="2602445" y="987574"/>
              <a:ext cx="2905659" cy="1080122"/>
            </a:xfrm>
            <a:prstGeom prst="roundRect">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r>
                <a:rPr lang="fr-FR" sz="1600" dirty="0">
                  <a:solidFill>
                    <a:srgbClr val="000000"/>
                  </a:solidFill>
                </a:rPr>
                <a:t>Applications </a:t>
              </a:r>
              <a:r>
                <a:rPr lang="fr-FR" sz="1600" dirty="0" smtClean="0">
                  <a:solidFill>
                    <a:srgbClr val="000000"/>
                  </a:solidFill>
                </a:rPr>
                <a:t>Métiers</a:t>
              </a:r>
              <a:endParaRPr lang="fr-FR" sz="1600" dirty="0">
                <a:solidFill>
                  <a:srgbClr val="000000"/>
                </a:solidFill>
              </a:endParaRPr>
            </a:p>
          </p:txBody>
        </p:sp>
        <p:sp>
          <p:nvSpPr>
            <p:cNvPr id="14" name="Rectangle à coins arrondis 13"/>
            <p:cNvSpPr/>
            <p:nvPr/>
          </p:nvSpPr>
          <p:spPr>
            <a:xfrm>
              <a:off x="2873748" y="1544945"/>
              <a:ext cx="734588" cy="36004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900" dirty="0" smtClean="0">
                  <a:solidFill>
                    <a:srgbClr val="000000"/>
                  </a:solidFill>
                </a:rPr>
                <a:t>Portail</a:t>
              </a:r>
            </a:p>
          </p:txBody>
        </p:sp>
        <p:sp>
          <p:nvSpPr>
            <p:cNvPr id="15" name="Rectangle à coins arrondis 14"/>
            <p:cNvSpPr/>
            <p:nvPr/>
          </p:nvSpPr>
          <p:spPr>
            <a:xfrm>
              <a:off x="3775723" y="1549784"/>
              <a:ext cx="734588" cy="36004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900" dirty="0" smtClean="0">
                  <a:solidFill>
                    <a:srgbClr val="000000"/>
                  </a:solidFill>
                </a:rPr>
                <a:t>DT/DICT</a:t>
              </a:r>
            </a:p>
          </p:txBody>
        </p:sp>
        <p:sp>
          <p:nvSpPr>
            <p:cNvPr id="16" name="Rectangle à coins arrondis 15"/>
            <p:cNvSpPr/>
            <p:nvPr/>
          </p:nvSpPr>
          <p:spPr>
            <a:xfrm>
              <a:off x="4638453" y="1551872"/>
              <a:ext cx="734588" cy="36004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900" dirty="0" smtClean="0">
                  <a:solidFill>
                    <a:srgbClr val="000000"/>
                  </a:solidFill>
                </a:rPr>
                <a:t>…</a:t>
              </a:r>
            </a:p>
          </p:txBody>
        </p:sp>
      </p:grpSp>
      <p:grpSp>
        <p:nvGrpSpPr>
          <p:cNvPr id="6" name="Groupe 5"/>
          <p:cNvGrpSpPr/>
          <p:nvPr/>
        </p:nvGrpSpPr>
        <p:grpSpPr>
          <a:xfrm>
            <a:off x="2602445" y="3521544"/>
            <a:ext cx="4085586" cy="936104"/>
            <a:chOff x="2602445" y="3521544"/>
            <a:chExt cx="4085586" cy="936104"/>
          </a:xfrm>
        </p:grpSpPr>
        <p:sp>
          <p:nvSpPr>
            <p:cNvPr id="12" name="Rectangle à coins arrondis 11"/>
            <p:cNvSpPr/>
            <p:nvPr/>
          </p:nvSpPr>
          <p:spPr>
            <a:xfrm>
              <a:off x="2602445" y="3521544"/>
              <a:ext cx="4085586" cy="936104"/>
            </a:xfrm>
            <a:prstGeom prst="roundRect">
              <a:avLst/>
            </a:prstGeom>
            <a:ln/>
          </p:spPr>
          <p:style>
            <a:lnRef idx="1">
              <a:schemeClr val="dk1"/>
            </a:lnRef>
            <a:fillRef idx="2">
              <a:schemeClr val="dk1"/>
            </a:fillRef>
            <a:effectRef idx="1">
              <a:schemeClr val="dk1"/>
            </a:effectRef>
            <a:fontRef idx="minor">
              <a:schemeClr val="dk1"/>
            </a:fontRef>
          </p:style>
          <p:txBody>
            <a:bodyPr rtlCol="0" anchor="t" anchorCtr="0"/>
            <a:lstStyle/>
            <a:p>
              <a:pPr algn="ctr"/>
              <a:r>
                <a:rPr lang="fr-FR" sz="1600" dirty="0" smtClean="0">
                  <a:solidFill>
                    <a:srgbClr val="000000"/>
                  </a:solidFill>
                </a:rPr>
                <a:t>Référentiels de Données</a:t>
              </a:r>
            </a:p>
          </p:txBody>
        </p:sp>
        <p:sp>
          <p:nvSpPr>
            <p:cNvPr id="17" name="Rectangle à coins arrondis 16"/>
            <p:cNvSpPr/>
            <p:nvPr/>
          </p:nvSpPr>
          <p:spPr>
            <a:xfrm>
              <a:off x="3418997" y="3975215"/>
              <a:ext cx="745292" cy="36004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900" dirty="0">
                  <a:solidFill>
                    <a:srgbClr val="000000"/>
                  </a:solidFill>
                </a:rPr>
                <a:t>Métiers</a:t>
              </a:r>
            </a:p>
          </p:txBody>
        </p:sp>
        <p:sp>
          <p:nvSpPr>
            <p:cNvPr id="18" name="Rectangle à coins arrondis 17"/>
            <p:cNvSpPr/>
            <p:nvPr/>
          </p:nvSpPr>
          <p:spPr>
            <a:xfrm>
              <a:off x="4319600" y="3975215"/>
              <a:ext cx="783291" cy="36004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700" dirty="0" smtClean="0">
                  <a:solidFill>
                    <a:srgbClr val="000000"/>
                  </a:solidFill>
                </a:rPr>
                <a:t>Données non métiers </a:t>
              </a:r>
              <a:r>
                <a:rPr lang="fr-FR" sz="700" b="1" dirty="0" smtClean="0">
                  <a:solidFill>
                    <a:srgbClr val="000000"/>
                  </a:solidFill>
                </a:rPr>
                <a:t>internes</a:t>
              </a:r>
              <a:endParaRPr lang="fr-FR" sz="700" b="1" dirty="0">
                <a:solidFill>
                  <a:srgbClr val="000000"/>
                </a:solidFill>
              </a:endParaRPr>
            </a:p>
          </p:txBody>
        </p:sp>
        <p:sp>
          <p:nvSpPr>
            <p:cNvPr id="19" name="Rectangle à coins arrondis 18"/>
            <p:cNvSpPr/>
            <p:nvPr/>
          </p:nvSpPr>
          <p:spPr>
            <a:xfrm>
              <a:off x="5201386" y="3975215"/>
              <a:ext cx="783291" cy="36004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700" dirty="0">
                  <a:solidFill>
                    <a:srgbClr val="000000"/>
                  </a:solidFill>
                </a:rPr>
                <a:t>Données non métiers </a:t>
              </a:r>
              <a:r>
                <a:rPr lang="fr-FR" sz="700" b="1" dirty="0" smtClean="0">
                  <a:solidFill>
                    <a:srgbClr val="000000"/>
                  </a:solidFill>
                </a:rPr>
                <a:t>externes</a:t>
              </a:r>
              <a:endParaRPr lang="fr-FR" sz="700" b="1" dirty="0">
                <a:solidFill>
                  <a:srgbClr val="000000"/>
                </a:solidFill>
              </a:endParaRPr>
            </a:p>
          </p:txBody>
        </p:sp>
      </p:grpSp>
      <p:grpSp>
        <p:nvGrpSpPr>
          <p:cNvPr id="4" name="Groupe 3"/>
          <p:cNvGrpSpPr/>
          <p:nvPr/>
        </p:nvGrpSpPr>
        <p:grpSpPr>
          <a:xfrm>
            <a:off x="2602445" y="2246243"/>
            <a:ext cx="4085585" cy="1060728"/>
            <a:chOff x="2602445" y="2246243"/>
            <a:chExt cx="4085585" cy="1060728"/>
          </a:xfrm>
        </p:grpSpPr>
        <p:grpSp>
          <p:nvGrpSpPr>
            <p:cNvPr id="20" name="Groupe 19"/>
            <p:cNvGrpSpPr/>
            <p:nvPr/>
          </p:nvGrpSpPr>
          <p:grpSpPr>
            <a:xfrm>
              <a:off x="2602445" y="2298859"/>
              <a:ext cx="4085585" cy="1008112"/>
              <a:chOff x="2602445" y="2298859"/>
              <a:chExt cx="4085585" cy="1008112"/>
            </a:xfrm>
          </p:grpSpPr>
          <p:sp>
            <p:nvSpPr>
              <p:cNvPr id="8" name="Rectangle à coins arrondis 7"/>
              <p:cNvSpPr/>
              <p:nvPr/>
            </p:nvSpPr>
            <p:spPr>
              <a:xfrm>
                <a:off x="2602445" y="2298859"/>
                <a:ext cx="4085585" cy="1008112"/>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fr-FR" sz="1600" dirty="0" smtClean="0">
                    <a:solidFill>
                      <a:srgbClr val="000000"/>
                    </a:solidFill>
                  </a:rPr>
                  <a:t>Services SIG</a:t>
                </a:r>
              </a:p>
            </p:txBody>
          </p:sp>
          <p:sp>
            <p:nvSpPr>
              <p:cNvPr id="3" name="Rectangle à coins arrondis 2"/>
              <p:cNvSpPr/>
              <p:nvPr/>
            </p:nvSpPr>
            <p:spPr>
              <a:xfrm>
                <a:off x="5103767" y="2771111"/>
                <a:ext cx="504056" cy="36004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900" dirty="0">
                    <a:solidFill>
                      <a:srgbClr val="000000"/>
                    </a:solidFill>
                  </a:rPr>
                  <a:t>WPS</a:t>
                </a:r>
              </a:p>
            </p:txBody>
          </p:sp>
          <p:sp>
            <p:nvSpPr>
              <p:cNvPr id="9" name="Rectangle à coins arrondis 8"/>
              <p:cNvSpPr/>
              <p:nvPr/>
            </p:nvSpPr>
            <p:spPr>
              <a:xfrm>
                <a:off x="4421060" y="2771111"/>
                <a:ext cx="504056" cy="36004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900" dirty="0">
                    <a:solidFill>
                      <a:srgbClr val="000000"/>
                    </a:solidFill>
                  </a:rPr>
                  <a:t>WFS</a:t>
                </a:r>
              </a:p>
            </p:txBody>
          </p:sp>
          <p:sp>
            <p:nvSpPr>
              <p:cNvPr id="10" name="Rectangle à coins arrondis 9"/>
              <p:cNvSpPr/>
              <p:nvPr/>
            </p:nvSpPr>
            <p:spPr>
              <a:xfrm>
                <a:off x="3023649" y="2771111"/>
                <a:ext cx="504056" cy="36004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900" dirty="0">
                    <a:solidFill>
                      <a:srgbClr val="000000"/>
                    </a:solidFill>
                  </a:rPr>
                  <a:t>WMS</a:t>
                </a:r>
              </a:p>
            </p:txBody>
          </p:sp>
          <p:sp>
            <p:nvSpPr>
              <p:cNvPr id="11" name="Rectangle à coins arrondis 10"/>
              <p:cNvSpPr/>
              <p:nvPr/>
            </p:nvSpPr>
            <p:spPr>
              <a:xfrm>
                <a:off x="3736984" y="2771111"/>
                <a:ext cx="504056" cy="36004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900" dirty="0">
                    <a:solidFill>
                      <a:srgbClr val="000000"/>
                    </a:solidFill>
                  </a:rPr>
                  <a:t>TMS</a:t>
                </a:r>
              </a:p>
            </p:txBody>
          </p:sp>
          <p:sp>
            <p:nvSpPr>
              <p:cNvPr id="13" name="Rectangle à coins arrondis 12"/>
              <p:cNvSpPr/>
              <p:nvPr/>
            </p:nvSpPr>
            <p:spPr>
              <a:xfrm>
                <a:off x="5808712" y="2765559"/>
                <a:ext cx="504056" cy="36004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900" dirty="0" err="1">
                    <a:solidFill>
                      <a:srgbClr val="000000"/>
                    </a:solidFill>
                  </a:rPr>
                  <a:t>Print</a:t>
                </a:r>
                <a:endParaRPr lang="fr-FR" sz="900" dirty="0">
                  <a:solidFill>
                    <a:srgbClr val="000000"/>
                  </a:solidFill>
                </a:endParaRPr>
              </a:p>
            </p:txBody>
          </p:sp>
        </p:grpSp>
        <p:pic>
          <p:nvPicPr>
            <p:cNvPr id="3074" name="Picture 2" descr="https://cdn-images-1.medium.com/max/1600/1*s-YgL1NW7evYyCBWI-7w8Q.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0373" y="2246243"/>
              <a:ext cx="645304" cy="57572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67095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blank">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xmlns="" name="OFR_OBS-template_external.potx" id="{8E63A4C0-0D5B-4AB0-9B17-28650E3A1109}" vid="{213D95EF-7056-43E0-9767-0E799F788926}"/>
    </a:ext>
  </a:extLst>
</a:theme>
</file>

<file path=ppt/theme/theme2.xml><?xml version="1.0" encoding="utf-8"?>
<a:theme xmlns:a="http://schemas.openxmlformats.org/drawingml/2006/main" name="1_blank">
  <a:themeElements>
    <a:clrScheme name="Orange 00">
      <a:dk1>
        <a:sysClr val="windowText" lastClr="000000"/>
      </a:dk1>
      <a:lt1>
        <a:sysClr val="window" lastClr="FFFFFF"/>
      </a:lt1>
      <a:dk2>
        <a:srgbClr val="000000"/>
      </a:dk2>
      <a:lt2>
        <a:srgbClr val="F8F8F8"/>
      </a:lt2>
      <a:accent1>
        <a:srgbClr val="FF66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ange standard">
      <a:majorFont>
        <a:latin typeface="Helvetica 55 Roman"/>
        <a:ea typeface=""/>
        <a:cs typeface=""/>
      </a:majorFont>
      <a:minorFont>
        <a:latin typeface="Helvetica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blank">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 xmlns:thm15="http://schemas.microsoft.com/office/thememl/2012/main" name="OFR_OBS-template_external.potx" id="{8E63A4C0-0D5B-4AB0-9B17-28650E3A1109}" vid="{213D95EF-7056-43E0-9767-0E799F788926}"/>
    </a:ext>
  </a:extLst>
</a:theme>
</file>

<file path=ppt/theme/theme4.xml><?xml version="1.0" encoding="utf-8"?>
<a:theme xmlns:a="http://schemas.openxmlformats.org/drawingml/2006/main" name="5_blank">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 xmlns:thm15="http://schemas.microsoft.com/office/thememl/2012/main" name="OFR_OBS-template_external.potx" id="{8E63A4C0-0D5B-4AB0-9B17-28650E3A1109}" vid="{213D95EF-7056-43E0-9767-0E799F78892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1560</TotalTime>
  <Words>472</Words>
  <Application>Microsoft Office PowerPoint</Application>
  <PresentationFormat>Affichage à l'écran (16:9)</PresentationFormat>
  <Paragraphs>153</Paragraphs>
  <Slides>17</Slides>
  <Notes>0</Notes>
  <HiddenSlides>0</HiddenSlides>
  <MMClips>0</MMClips>
  <ScaleCrop>false</ScaleCrop>
  <HeadingPairs>
    <vt:vector size="4" baseType="variant">
      <vt:variant>
        <vt:lpstr>Thème</vt:lpstr>
      </vt:variant>
      <vt:variant>
        <vt:i4>5</vt:i4>
      </vt:variant>
      <vt:variant>
        <vt:lpstr>Titres des diapositives</vt:lpstr>
      </vt:variant>
      <vt:variant>
        <vt:i4>17</vt:i4>
      </vt:variant>
    </vt:vector>
  </HeadingPairs>
  <TitlesOfParts>
    <vt:vector size="22" baseType="lpstr">
      <vt:lpstr>blank</vt:lpstr>
      <vt:lpstr>1_blank</vt:lpstr>
      <vt:lpstr>3_blank</vt:lpstr>
      <vt:lpstr>5_blank</vt:lpstr>
      <vt:lpstr>Office Theme</vt:lpstr>
      <vt:lpstr>GeoReso</vt:lpstr>
      <vt:lpstr>Sommaire</vt:lpstr>
      <vt:lpstr>GeoReso – Equipe SIG</vt:lpstr>
      <vt:lpstr>GeoReso : Enjeux</vt:lpstr>
      <vt:lpstr>GeoReso, plateforme SIG OSS (1/2)</vt:lpstr>
      <vt:lpstr>GeoReso, plateforme SIG OSS (2/2)</vt:lpstr>
      <vt:lpstr>GeoReso – informations techniques</vt:lpstr>
      <vt:lpstr>GeoReso – statistiques</vt:lpstr>
      <vt:lpstr>GeoReso, évolutions techniques engagées</vt:lpstr>
      <vt:lpstr>Orange – Stratégie OSS SIG</vt:lpstr>
      <vt:lpstr>Quelques retours sur les performances QGIS 3.x (1/2)</vt:lpstr>
      <vt:lpstr>Quelques retours sur les performances QGIS 3.x (2/2)</vt:lpstr>
      <vt:lpstr>Du point de vue d’OSLANDIA … </vt:lpstr>
      <vt:lpstr>Présentation PowerPoint</vt:lpstr>
      <vt:lpstr>Du point de vue d’OSLANDIA … </vt:lpstr>
      <vt:lpstr>Ces contrats sont une vraie solution pour :  </vt:lpstr>
      <vt:lpstr>Merci</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LENOEL Franck DTSI/DSI</dc:creator>
  <cp:lastModifiedBy>LENOEL Franck DTSI/DSI</cp:lastModifiedBy>
  <cp:revision>56</cp:revision>
  <cp:lastPrinted>2018-05-14T06:09:13Z</cp:lastPrinted>
  <dcterms:created xsi:type="dcterms:W3CDTF">2018-04-14T05:33:23Z</dcterms:created>
  <dcterms:modified xsi:type="dcterms:W3CDTF">2018-05-14T09:23:19Z</dcterms:modified>
</cp:coreProperties>
</file>