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需要编写代码的就是图中红色方框这一部分，要求在用户下载（上传）文件的同时，接口函数将用户的下载（上传）命令传递给</a:t>
            </a:r>
            <a:r>
              <a:rPr lang="en-US" altLang="zh-CN"/>
              <a:t>HDFS</a:t>
            </a:r>
            <a:r>
              <a:rPr lang="zh-CN" altLang="en-US"/>
              <a:t>执行，同时将所要下载（上传）的文件名传给预测模块，进行预取（预存）。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方案一相当于在</a:t>
            </a:r>
            <a:r>
              <a:rPr lang="en-US" altLang="zh-CN"/>
              <a:t>HDFS</a:t>
            </a:r>
            <a:r>
              <a:rPr lang="zh-CN" altLang="en-US"/>
              <a:t>内部增加一部分</a:t>
            </a:r>
            <a:r>
              <a:rPr lang="zh-CN" altLang="en-US"/>
              <a:t>代码，性能可能很好，但比较麻烦，鉴于我们时间有限，所以你懂的。。。</a:t>
            </a:r>
            <a:endParaRPr lang="zh-CN" altLang="en-US"/>
          </a:p>
          <a:p>
            <a:r>
              <a:rPr lang="zh-CN" altLang="en-US"/>
              <a:t>方案二相当于在两个函数（进程）之间再写一个函数，用于参数的传递，但联系的层数变多了，性能可能有所下降，再加上我是用</a:t>
            </a:r>
            <a:r>
              <a:rPr lang="en-US" altLang="zh-CN"/>
              <a:t>python</a:t>
            </a:r>
            <a:r>
              <a:rPr lang="zh-CN" altLang="en-US"/>
              <a:t>写的，</a:t>
            </a:r>
            <a:r>
              <a:rPr lang="en-US" altLang="zh-CN"/>
              <a:t>python</a:t>
            </a:r>
            <a:r>
              <a:rPr lang="zh-CN" altLang="en-US"/>
              <a:t>的性能你应该也懂的。。。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python</a:t>
            </a:r>
            <a:r>
              <a:rPr lang="zh-CN" altLang="en-US"/>
              <a:t>是因为写起来比较简单，调用</a:t>
            </a:r>
            <a:r>
              <a:rPr lang="en-US" altLang="zh-CN"/>
              <a:t>linux</a:t>
            </a:r>
            <a:r>
              <a:rPr lang="zh-CN" altLang="en-US"/>
              <a:t>终端的命令比较方便，而且预测模块也是用</a:t>
            </a:r>
            <a:r>
              <a:rPr lang="en-US" altLang="zh-CN"/>
              <a:t>python</a:t>
            </a:r>
            <a:r>
              <a:rPr lang="zh-CN" altLang="en-US"/>
              <a:t>写的。</a:t>
            </a:r>
            <a:endParaRPr lang="zh-CN" altLang="en-US"/>
          </a:p>
          <a:p>
            <a:r>
              <a:rPr lang="en-US" altLang="zh-CN"/>
              <a:t>python</a:t>
            </a:r>
            <a:r>
              <a:rPr lang="zh-CN" altLang="en-US"/>
              <a:t>相关函数：</a:t>
            </a:r>
            <a:r>
              <a:rPr lang="en-US" altLang="zh-CN"/>
              <a:t>os.popen(cmd)</a:t>
            </a:r>
            <a:r>
              <a:rPr lang="zh-CN" altLang="en-US"/>
              <a:t>，</a:t>
            </a:r>
            <a:r>
              <a:rPr lang="en-US" altLang="zh-CN"/>
              <a:t>os.system(cmd)</a:t>
            </a:r>
            <a:r>
              <a:rPr lang="zh-CN" altLang="en-US"/>
              <a:t>，用于调用</a:t>
            </a:r>
            <a:r>
              <a:rPr lang="en-US" altLang="zh-CN"/>
              <a:t>linux</a:t>
            </a:r>
            <a:r>
              <a:rPr lang="zh-CN" altLang="en-US"/>
              <a:t>终端的命令。（如果有人问了再说）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此处的文件</a:t>
            </a:r>
            <a:r>
              <a:rPr lang="en-US" altLang="zh-CN"/>
              <a:t>ID</a:t>
            </a:r>
            <a:r>
              <a:rPr lang="zh-CN" altLang="en-US"/>
              <a:t>不同于</a:t>
            </a:r>
            <a:r>
              <a:rPr lang="en-US" altLang="zh-CN"/>
              <a:t>linux</a:t>
            </a:r>
            <a:r>
              <a:rPr lang="zh-CN" altLang="en-US"/>
              <a:t>下的文件</a:t>
            </a:r>
            <a:r>
              <a:rPr lang="en-US" altLang="zh-CN"/>
              <a:t>ID</a:t>
            </a:r>
            <a:r>
              <a:rPr lang="zh-CN" altLang="en-US"/>
              <a:t>，这里</a:t>
            </a:r>
            <a:r>
              <a:rPr lang="en-US" altLang="zh-CN"/>
              <a:t>ID</a:t>
            </a:r>
            <a:r>
              <a:rPr lang="zh-CN" altLang="en-US"/>
              <a:t>是由于预测模块接口的要求而自定义的</a:t>
            </a:r>
            <a:r>
              <a:rPr lang="en-US" altLang="zh-CN"/>
              <a:t>ID</a:t>
            </a:r>
            <a:r>
              <a:rPr lang="zh-CN" altLang="en-US"/>
              <a:t>，我设置为从</a:t>
            </a:r>
            <a:r>
              <a:rPr lang="en-US" altLang="zh-CN"/>
              <a:t>1</a:t>
            </a:r>
            <a:r>
              <a:rPr lang="zh-CN" altLang="en-US"/>
              <a:t>开始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b="0" i="0" u="none" kern="1200" baseline="0">
          <a:solidFill>
            <a:schemeClr val="tx1"/>
          </a:solidFill>
          <a:latin typeface="DejaVu Sans" panose="020B0603030804020204" charset="2"/>
          <a:ea typeface="方正书宋_GBK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b="0" i="0" u="none" kern="1200" baseline="0">
          <a:solidFill>
            <a:schemeClr val="tx1"/>
          </a:solidFill>
          <a:latin typeface="DejaVu Sans" panose="020B0603030804020204" charset="2"/>
          <a:ea typeface="方正书宋_GBK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b="0" i="0" u="none" kern="1200" baseline="0">
          <a:solidFill>
            <a:schemeClr val="tx1"/>
          </a:solidFill>
          <a:latin typeface="DejaVu Sans" panose="020B0603030804020204" charset="2"/>
          <a:ea typeface="方正书宋_GBK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b="0" i="0" u="none" kern="1200" baseline="0">
          <a:solidFill>
            <a:schemeClr val="tx1"/>
          </a:solidFill>
          <a:latin typeface="DejaVu Sans" panose="020B0603030804020204" charset="2"/>
          <a:ea typeface="方正书宋_GBK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b="0" i="0" u="none" kern="1200" baseline="0">
          <a:solidFill>
            <a:schemeClr val="tx1"/>
          </a:solidFill>
          <a:latin typeface="DejaVu Sans" panose="020B0603030804020204" charset="2"/>
          <a:ea typeface="方正书宋_GBK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b="0" i="0" u="none" kern="1200" baseline="0">
          <a:solidFill>
            <a:schemeClr val="tx1"/>
          </a:solidFill>
          <a:latin typeface="DejaVu Sans" panose="020B0603030804020204" charset="2"/>
          <a:ea typeface="方正书宋_GBK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b="0" i="0" u="none" kern="1200" baseline="0">
          <a:solidFill>
            <a:schemeClr val="tx1"/>
          </a:solidFill>
          <a:latin typeface="DejaVu Sans" panose="020B0603030804020204" charset="2"/>
          <a:ea typeface="方正书宋_GBK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603030804020204" charset="2"/>
        <a:buNone/>
        <a:defRPr b="0" i="0" u="none" kern="1200" baseline="0">
          <a:solidFill>
            <a:schemeClr val="tx1"/>
          </a:solidFill>
          <a:latin typeface="DejaVu Sans" panose="020B0603030804020204" charset="2"/>
          <a:ea typeface="方正书宋_GBK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4000">
                <a:latin typeface="+mn-ea"/>
                <a:ea typeface="+mn-ea"/>
              </a:rPr>
              <a:t>预测模块的添加</a:t>
            </a:r>
            <a:endParaRPr lang="zh-CN" altLang="en-US" sz="4000">
              <a:latin typeface="+mn-ea"/>
              <a:ea typeface="+mn-ea"/>
            </a:endParaRPr>
          </a:p>
        </p:txBody>
      </p:sp>
      <p:pic>
        <p:nvPicPr>
          <p:cNvPr id="7" name="内容占位符 6" descr="深度截图_选择区域_201806291703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21915" y="1600200"/>
            <a:ext cx="7171690" cy="492633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 flipV="1">
            <a:off x="246380" y="1157605"/>
            <a:ext cx="11576050" cy="4699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001770" y="3251200"/>
            <a:ext cx="2832735" cy="815975"/>
          </a:xfrm>
          <a:prstGeom prst="rect">
            <a:avLst/>
          </a:prstGeom>
          <a:noFill/>
          <a:ln w="508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4000">
                <a:latin typeface="+mn-ea"/>
                <a:ea typeface="+mn-ea"/>
              </a:rPr>
              <a:t>预测模块的添加</a:t>
            </a:r>
            <a:endParaRPr lang="zh-CN" altLang="en-US" sz="4000"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方案一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利用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HDFS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提供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java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接口添加模块，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HDFS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与用户交互的程序不变</a:t>
            </a:r>
            <a:endParaRPr lang="zh-CN" altLang="en-US" sz="2000">
              <a:latin typeface="Source Han Serif CN" panose="02020400000000000000" charset="-122"/>
              <a:ea typeface="Source Han Serif CN" panose="02020400000000000000" charset="-122"/>
            </a:endParaRPr>
          </a:p>
          <a:p>
            <a:endParaRPr lang="zh-CN" altLang="en-US"/>
          </a:p>
          <a:p>
            <a:r>
              <a:rPr lang="zh-CN" altLang="en-US"/>
              <a:t>方案二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利用其他编程语言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(shell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，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python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等等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)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，在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HDFS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之外连接预测模块和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HDFS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，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HDFS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与用户交互的程序为该接口</a:t>
            </a:r>
            <a:endParaRPr lang="zh-CN" altLang="en-US" sz="2000">
              <a:latin typeface="Source Han Serif CN" panose="02020400000000000000" charset="-122"/>
              <a:ea typeface="Source Han Serif CN" panose="02020400000000000000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46380" y="1157605"/>
            <a:ext cx="11576050" cy="4699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4000">
                <a:latin typeface="+mn-ea"/>
                <a:ea typeface="+mn-ea"/>
              </a:rPr>
              <a:t>预测模块的添加</a:t>
            </a:r>
            <a:endParaRPr lang="zh-CN" altLang="en-US" sz="4000"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zh-CN" altLang="en-US" sz="2000" b="1">
                <a:latin typeface="Source Han Serif CN" panose="02020400000000000000" charset="-122"/>
                <a:ea typeface="Source Han Serif CN" panose="02020400000000000000" charset="-122"/>
              </a:rPr>
              <a:t>编程语言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：p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ython</a:t>
            </a:r>
            <a:endParaRPr lang="en-US" altLang="zh-CN" sz="2000">
              <a:latin typeface="Source Han Serif CN" panose="02020400000000000000" charset="-122"/>
              <a:ea typeface="Source Han Serif CN" panose="02020400000000000000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2000">
              <a:latin typeface="Source Han Serif CN" panose="02020400000000000000" charset="-122"/>
              <a:ea typeface="Source Han Serif CN" panose="02020400000000000000" charset="-122"/>
            </a:endParaRPr>
          </a:p>
          <a:p>
            <a:pPr marL="0" indent="0">
              <a:buFont typeface="Wingdings" panose="05000000000000000000" charset="0"/>
              <a:buNone/>
            </a:pPr>
            <a:fld id="{9A0DB2DC-4C9A-4742-B13C-FB6460FD3503}" type="slidenum">
              <a:rPr lang="zh-CN" altLang="en-US" sz="2000" b="1">
                <a:latin typeface="Source Han Serif CN" panose="02020400000000000000" charset="-122"/>
                <a:ea typeface="Source Han Serif CN" panose="02020400000000000000" charset="-122"/>
              </a:rPr>
            </a:fld>
            <a:r>
              <a:rPr lang="zh-CN" altLang="en-US" sz="2000" b="1">
                <a:latin typeface="Source Han Serif CN" panose="02020400000000000000" charset="-122"/>
                <a:ea typeface="Source Han Serif CN" panose="02020400000000000000" charset="-122"/>
              </a:rPr>
              <a:t>理流程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：</a:t>
            </a:r>
            <a:endParaRPr lang="zh-CN" altLang="en-US" sz="2000">
              <a:latin typeface="Source Han Serif CN" panose="02020400000000000000" charset="-122"/>
              <a:ea typeface="Source Han Serif CN" panose="02020400000000000000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用户输入命令，如果是上传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/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下载命令，则先检查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HDFS/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本地临时文件夹，如果要上传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/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下载的文件已经存在，则直接移动，否则令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HDFS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执行下载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/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上传。</a:t>
            </a:r>
            <a:endParaRPr lang="zh-CN" altLang="en-US" sz="2000">
              <a:latin typeface="Source Han Serif CN" panose="02020400000000000000" charset="-122"/>
              <a:ea typeface="Source Han Serif CN" panose="02020400000000000000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在上传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/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下载完文件后，调用预测模块，根据文件名得到进行预取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/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预存的文件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ID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，然后进行预存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/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预取，保存到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HDFS/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本地临时文件夹。</a:t>
            </a:r>
            <a:endParaRPr lang="en-US" altLang="zh-CN" sz="2000">
              <a:latin typeface="Source Han Serif CN" panose="02020400000000000000" charset="-122"/>
              <a:ea typeface="Source Han Serif CN" panose="02020400000000000000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46380" y="1157605"/>
            <a:ext cx="11576050" cy="4699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4000">
                <a:latin typeface="+mn-ea"/>
                <a:ea typeface="+mn-ea"/>
              </a:rPr>
              <a:t>预测模块的添加</a:t>
            </a:r>
            <a:endParaRPr lang="zh-CN" altLang="en-US" sz="4000"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zh-CN" altLang="en-US" sz="2000" b="1">
                <a:latin typeface="Source Han Serif CN" panose="02020400000000000000" charset="-122"/>
                <a:ea typeface="Source Han Serif CN" panose="02020400000000000000" charset="-122"/>
              </a:rPr>
              <a:t>部分细节</a:t>
            </a:r>
            <a:endParaRPr lang="zh-CN" altLang="en-US" sz="2000" b="1">
              <a:latin typeface="Source Han Serif CN" panose="02020400000000000000" charset="-122"/>
              <a:ea typeface="Source Han Serif CN" panose="02020400000000000000" charset="-122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000">
              <a:latin typeface="Source Han Serif CN" panose="02020400000000000000" charset="-122"/>
              <a:ea typeface="Source Han Serif CN" panose="02020400000000000000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文件名和文件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ID</a:t>
            </a:r>
            <a:endParaRPr lang="en-US" altLang="zh-CN" sz="2000">
              <a:latin typeface="Source Han Serif CN" panose="02020400000000000000" charset="-122"/>
              <a:ea typeface="Source Han Serif CN" panose="02020400000000000000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      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需要维护一个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name2id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的字典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和一个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id2name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的字典</a:t>
            </a:r>
            <a:endParaRPr lang="en-US" altLang="zh-CN" sz="2000">
              <a:latin typeface="Source Han Serif CN" panose="02020400000000000000" charset="-122"/>
              <a:ea typeface="Source Han Serif CN" panose="02020400000000000000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2000">
              <a:latin typeface="Source Han Serif CN" panose="02020400000000000000" charset="-122"/>
              <a:ea typeface="Source Han Serif CN" panose="02020400000000000000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临时文件夹</a:t>
            </a:r>
            <a:endParaRPr lang="zh-CN" altLang="en-US" sz="2000">
              <a:latin typeface="Source Han Serif CN" panose="02020400000000000000" charset="-122"/>
              <a:ea typeface="Source Han Serif CN" panose="02020400000000000000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      用户自定义，可以修改</a:t>
            </a:r>
            <a:endParaRPr lang="zh-CN" altLang="en-US" sz="2000">
              <a:latin typeface="Source Han Serif CN" panose="02020400000000000000" charset="-122"/>
              <a:ea typeface="Source Han Serif CN" panose="02020400000000000000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000">
              <a:latin typeface="Source Han Serif CN" panose="02020400000000000000" charset="-122"/>
              <a:ea typeface="Source Han Serif CN" panose="02020400000000000000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2000">
              <a:latin typeface="Source Han Serif CN" panose="02020400000000000000" charset="-122"/>
              <a:ea typeface="Source Han Serif CN" panose="02020400000000000000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2000">
              <a:latin typeface="Source Han Serif CN" panose="02020400000000000000" charset="-122"/>
              <a:ea typeface="Source Han Serif CN" panose="02020400000000000000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2000">
              <a:latin typeface="Source Han Serif CN" panose="02020400000000000000" charset="-122"/>
              <a:ea typeface="Source Han Serif CN" panose="02020400000000000000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750">
              <a:latin typeface="Source Han Serif CN" panose="02020400000000000000" charset="-122"/>
              <a:ea typeface="Source Han Serif CN" panose="02020400000000000000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750">
              <a:latin typeface="Source Han Serif CN" panose="02020400000000000000" charset="-122"/>
              <a:ea typeface="Source Han Serif CN" panose="02020400000000000000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750">
              <a:latin typeface="Source Han Serif CN" panose="02020400000000000000" charset="-122"/>
              <a:ea typeface="Source Han Serif CN" panose="02020400000000000000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46380" y="1157605"/>
            <a:ext cx="11576050" cy="4699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4000">
                <a:latin typeface="+mn-ea"/>
                <a:ea typeface="+mn-ea"/>
              </a:rPr>
              <a:t>预测模块的添加</a:t>
            </a:r>
            <a:endParaRPr lang="zh-CN" altLang="en-US" sz="4000"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zh-CN" altLang="en-US" sz="2000" b="1">
                <a:latin typeface="Source Han Serif CN" panose="02020400000000000000" charset="-122"/>
                <a:ea typeface="Source Han Serif CN" panose="02020400000000000000" charset="-122"/>
              </a:rPr>
              <a:t>问题及改进方案</a:t>
            </a:r>
            <a:endParaRPr lang="zh-CN" altLang="en-US" sz="2000">
              <a:latin typeface="Source Han Serif CN" panose="02020400000000000000" charset="-122"/>
              <a:ea typeface="Source Han Serif CN" panose="02020400000000000000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000">
              <a:latin typeface="Source Han Serif CN" panose="02020400000000000000" charset="-122"/>
              <a:ea typeface="Source Han Serif CN" panose="02020400000000000000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随着存取文件的增多，要维护的字典也越来越大，时间开销和空间开销</a:t>
            </a:r>
            <a:endParaRPr lang="zh-CN" altLang="en-US" sz="2000">
              <a:latin typeface="Source Han Serif CN" panose="02020400000000000000" charset="-122"/>
              <a:ea typeface="Source Han Serif CN" panose="02020400000000000000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     没什么好办法，或者可以定期清除一部分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name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和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ID</a:t>
            </a:r>
            <a:endParaRPr lang="zh-CN" altLang="en-US" sz="2000">
              <a:latin typeface="Source Han Serif CN" panose="02020400000000000000" charset="-122"/>
              <a:ea typeface="Source Han Serif CN" panose="02020400000000000000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2000">
              <a:latin typeface="Source Han Serif CN" panose="02020400000000000000" charset="-122"/>
              <a:ea typeface="Source Han Serif CN" panose="02020400000000000000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每存取一次文件就进行一次预存取，当一个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client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连续存取大量文件时，性能会下降</a:t>
            </a:r>
            <a:endParaRPr lang="en-US" altLang="zh-CN" sz="2000">
              <a:latin typeface="Source Han Serif CN" panose="02020400000000000000" charset="-122"/>
              <a:ea typeface="Source Han Serif CN" panose="02020400000000000000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      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可以设置两个队列来存放要预存取的文件名，在</a:t>
            </a:r>
            <a:r>
              <a:rPr lang="en-US" altLang="zh-CN" sz="2000">
                <a:latin typeface="Source Han Serif CN" panose="02020400000000000000" charset="-122"/>
                <a:ea typeface="Source Han Serif CN" panose="02020400000000000000" charset="-122"/>
              </a:rPr>
              <a:t>CPU</a:t>
            </a: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闲时进行预存取</a:t>
            </a:r>
            <a:endParaRPr lang="zh-CN" altLang="en-US" sz="2000">
              <a:latin typeface="Source Han Serif CN" panose="02020400000000000000" charset="-122"/>
              <a:ea typeface="Source Han Serif CN" panose="02020400000000000000" charset="-122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>
                <a:latin typeface="Source Han Serif CN" panose="02020400000000000000" charset="-122"/>
                <a:ea typeface="Source Han Serif CN" panose="02020400000000000000" charset="-122"/>
              </a:rPr>
              <a:t>      这需要多线程编程</a:t>
            </a:r>
            <a:endParaRPr lang="en-US" altLang="zh-CN" sz="1750">
              <a:latin typeface="Source Han Serif CN" panose="02020400000000000000" charset="-122"/>
              <a:ea typeface="Source Han Serif CN" panose="02020400000000000000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46380" y="1157605"/>
            <a:ext cx="11576050" cy="4699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WPS 演示</Application>
  <PresentationFormat>宽屏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WenQuanYi Micro Hei</vt:lpstr>
      <vt:lpstr>Calibri</vt:lpstr>
      <vt:lpstr>微软雅黑</vt:lpstr>
      <vt:lpstr>DejaVu Sans</vt:lpstr>
      <vt:lpstr>方正书宋_GBK</vt:lpstr>
      <vt:lpstr>方正书宋_GBK</vt:lpstr>
      <vt:lpstr>Source Han Serif CN</vt:lpstr>
      <vt:lpstr>NanumBarunGothic</vt:lpstr>
      <vt:lpstr>Wingdings</vt:lpstr>
      <vt:lpstr>默认设计模板</vt:lpstr>
      <vt:lpstr>PowerPoint 演示文稿</vt:lpstr>
      <vt:lpstr>预测模块的添加</vt:lpstr>
      <vt:lpstr>预测模块的添加</vt:lpstr>
      <vt:lpstr>预测模块的添加</vt:lpstr>
      <vt:lpstr>预测模块的添加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linan</dc:creator>
  <cp:lastModifiedBy>linan</cp:lastModifiedBy>
  <cp:revision>1</cp:revision>
  <dcterms:created xsi:type="dcterms:W3CDTF">2018-06-29T09:52:24Z</dcterms:created>
  <dcterms:modified xsi:type="dcterms:W3CDTF">2018-06-29T09:52:24Z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2052-10.1.0.6634</vt:lpwstr>
  </property>
</Properties>
</file>