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59" r:id="rId6"/>
    <p:sldId id="279" r:id="rId7"/>
    <p:sldId id="280" r:id="rId8"/>
    <p:sldId id="260" r:id="rId9"/>
    <p:sldId id="281" r:id="rId10"/>
    <p:sldId id="263" r:id="rId11"/>
    <p:sldId id="261" r:id="rId12"/>
    <p:sldId id="266" r:id="rId13"/>
    <p:sldId id="267" r:id="rId14"/>
    <p:sldId id="282" r:id="rId15"/>
    <p:sldId id="269" r:id="rId16"/>
    <p:sldId id="264" r:id="rId17"/>
    <p:sldId id="270" r:id="rId18"/>
    <p:sldId id="271" r:id="rId19"/>
    <p:sldId id="273" r:id="rId20"/>
    <p:sldId id="265" r:id="rId21"/>
    <p:sldId id="274" r:id="rId22"/>
    <p:sldId id="275" r:id="rId23"/>
    <p:sldId id="276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无论何时，对应用的监控和日志收集都是必要的。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5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在这种情况下，程序一旦出问题，维护代价都会非常大，甚至是基本无法维护的。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1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VGA: </a:t>
            </a:r>
            <a:r>
              <a:rPr lang="zh-CN" altLang="en-US" dirty="0" smtClean="0"/>
              <a:t>有的时候没有。串口：资源有限，复用困难。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FS</a:t>
            </a:r>
            <a:r>
              <a:rPr lang="zh-CN" altLang="en-US" dirty="0" smtClean="0"/>
              <a:t>的问题。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kern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Unikernel</a:t>
            </a:r>
            <a:r>
              <a:rPr lang="en-US" altLang="zh-CN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Monitor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Based on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Rumprun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Unikernel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9828" y="5166360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冉礼豪 </a:t>
            </a:r>
            <a:r>
              <a:rPr lang="zh-CN" altLang="en-US" dirty="0" smtClean="0"/>
              <a:t>管修贤 胡煜霄 戈惊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r>
              <a:rPr lang="zh-CN" altLang="en-US" dirty="0" smtClean="0"/>
              <a:t>报告：</a:t>
            </a:r>
            <a:r>
              <a:rPr lang="zh-CN" altLang="en-US" dirty="0"/>
              <a:t>任正行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3320848" y="2236496"/>
            <a:ext cx="1800200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5204003" y="2236496"/>
            <a:ext cx="1800200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7087156" y="2236496"/>
            <a:ext cx="1800200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20848" y="4585492"/>
            <a:ext cx="18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Tap/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Tun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04003" y="4585492"/>
            <a:ext cx="180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Service/Client mode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7156" y="4585492"/>
            <a:ext cx="18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Packet Format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860947" y="3515891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5744101" y="3515891"/>
            <a:ext cx="720000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7627255" y="3515891"/>
            <a:ext cx="720000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endCxn id="32" idx="0"/>
          </p:cNvCxnSpPr>
          <p:nvPr/>
        </p:nvCxnSpPr>
        <p:spPr>
          <a:xfrm flipH="1">
            <a:off x="4220947" y="2183652"/>
            <a:ext cx="6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3" idx="0"/>
          </p:cNvCxnSpPr>
          <p:nvPr/>
        </p:nvCxnSpPr>
        <p:spPr>
          <a:xfrm flipH="1">
            <a:off x="6104101" y="2183652"/>
            <a:ext cx="6" cy="1332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4" idx="0"/>
          </p:cNvCxnSpPr>
          <p:nvPr/>
        </p:nvCxnSpPr>
        <p:spPr>
          <a:xfrm flipH="1">
            <a:off x="7987255" y="2183652"/>
            <a:ext cx="6" cy="133223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4032611" y="367731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5949759" y="3670493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7780352" y="3677311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8567" y="2130552"/>
            <a:ext cx="848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Tun</a:t>
            </a:r>
            <a:r>
              <a:rPr lang="en-US" altLang="zh-CN" b="1" dirty="0"/>
              <a:t>/tap interfaces</a:t>
            </a:r>
            <a:r>
              <a:rPr lang="en-US" altLang="zh-CN" dirty="0"/>
              <a:t> are a feature offered by Linux (and probably by other UNIX-like </a:t>
            </a:r>
            <a:endParaRPr lang="en-US" altLang="zh-CN" dirty="0" smtClean="0"/>
          </a:p>
          <a:p>
            <a:r>
              <a:rPr lang="en-US" altLang="zh-CN" dirty="0" smtClean="0"/>
              <a:t>operating </a:t>
            </a:r>
            <a:r>
              <a:rPr lang="en-US" altLang="zh-CN" dirty="0"/>
              <a:t>systems) that can do </a:t>
            </a:r>
            <a:r>
              <a:rPr lang="en-US" altLang="zh-CN" i="1" dirty="0" err="1"/>
              <a:t>userspace</a:t>
            </a:r>
            <a:r>
              <a:rPr lang="en-US" altLang="zh-CN" i="1" dirty="0"/>
              <a:t> networking</a:t>
            </a:r>
            <a:r>
              <a:rPr lang="en-US" altLang="zh-CN" dirty="0"/>
              <a:t>, that is, allow </a:t>
            </a:r>
            <a:r>
              <a:rPr lang="en-US" altLang="zh-CN" dirty="0" err="1"/>
              <a:t>userspace</a:t>
            </a:r>
            <a:r>
              <a:rPr lang="en-US" altLang="zh-CN" dirty="0"/>
              <a:t> </a:t>
            </a:r>
            <a:r>
              <a:rPr lang="en-US" altLang="zh-CN" dirty="0" smtClean="0"/>
              <a:t>programs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to see raw network traffic (at the </a:t>
            </a:r>
            <a:r>
              <a:rPr lang="en-US" altLang="zh-CN" dirty="0" err="1"/>
              <a:t>ethernet</a:t>
            </a:r>
            <a:r>
              <a:rPr lang="en-US" altLang="zh-CN" dirty="0"/>
              <a:t> or IP level) and do whatever they like with it. 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158567" y="4010673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software-only interfaces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8567" y="5073134"/>
            <a:ext cx="381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 interface can be 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transient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Service/Client mode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76" y="1739616"/>
            <a:ext cx="6590157" cy="38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Packet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4016" y="2862072"/>
            <a:ext cx="1719072" cy="4846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33088" y="2862072"/>
            <a:ext cx="6373368" cy="484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detail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96214" y="2862072"/>
            <a:ext cx="1297459" cy="4846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87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Results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Tun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/Tap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9770" y="1760160"/>
            <a:ext cx="9326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You can think of a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tun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/tap interface as a regular network interface that, when the kernel decides that the moment has come to send data "on the wire", instead sends data to some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userspace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program that is attached to the interface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20240" y="3922776"/>
            <a:ext cx="1427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/dev/net/</a:t>
            </a:r>
            <a:r>
              <a:rPr lang="en-US" altLang="zh-CN" dirty="0" err="1" smtClean="0"/>
              <a:t>tun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Ioctl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67" y="2435543"/>
            <a:ext cx="8368265" cy="34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8100000">
            <a:off x="4489617" y="3891090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2380573" y="3876127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44736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69654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406669" y="3594633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UMonitor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85764" y="1649935"/>
            <a:ext cx="376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Practicality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85764" y="2888425"/>
            <a:ext cx="376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Scenes to be used.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Extensibility.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5764" y="5365408"/>
            <a:ext cx="376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Robustness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76198" y="1314422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7521" y="2480072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69080" y="479892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8458827" y="3014714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105" y="664980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 kinds of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Unikernel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8256" y="2423160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Clive, </a:t>
            </a:r>
            <a:r>
              <a:rPr lang="en-US" altLang="zh-CN" dirty="0" err="1" smtClean="0"/>
              <a:t>Clickos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OSv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IncludeOs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48256" y="4206240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Benefit from </a:t>
            </a:r>
            <a:r>
              <a:rPr lang="en-US" altLang="zh-CN" dirty="0" err="1" smtClean="0"/>
              <a:t>Taptun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Interactive Monitor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67" y="2444687"/>
            <a:ext cx="8368265" cy="34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Pre-compiling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9384" y="2825496"/>
            <a:ext cx="490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Make it easier for the developer to get debug info.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770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good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very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unreliable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58567" y="1865376"/>
            <a:ext cx="581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major obstacle to developing an </a:t>
            </a:r>
            <a:r>
              <a:rPr lang="en-US" altLang="zh-CN" dirty="0" err="1" smtClean="0"/>
              <a:t>unikernel</a:t>
            </a:r>
            <a:r>
              <a:rPr lang="en-US" altLang="zh-CN" dirty="0" smtClean="0"/>
              <a:t> is debugging.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267712" y="3831336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lose control !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12" y="4643581"/>
            <a:ext cx="6218459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2" y="1053022"/>
            <a:ext cx="8141514" cy="52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46" y="572119"/>
            <a:ext cx="8240585" cy="52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43" y="699220"/>
            <a:ext cx="8653645" cy="54709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54" y="2492121"/>
            <a:ext cx="2657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8531" y="2111364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6284" y="2788098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29020" y="3865595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8040" y="3875763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0776" y="2798266"/>
            <a:ext cx="1254953" cy="172681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76060" y="2433989"/>
            <a:ext cx="1938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Print it on virtual VGA?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06158" y="4655099"/>
            <a:ext cx="193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in a file?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12857" y="4953508"/>
            <a:ext cx="193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Virtual Socket.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96714" y="3120349"/>
            <a:ext cx="193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Network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3565" y="1687300"/>
            <a:ext cx="193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Serial I/O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solve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2513076"/>
            <a:ext cx="7620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305</Words>
  <Application>Microsoft Office PowerPoint</Application>
  <PresentationFormat>宽屏</PresentationFormat>
  <Paragraphs>93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Tory Vm</cp:lastModifiedBy>
  <cp:revision>171</cp:revision>
  <dcterms:created xsi:type="dcterms:W3CDTF">2015-01-07T12:23:28Z</dcterms:created>
  <dcterms:modified xsi:type="dcterms:W3CDTF">2018-06-30T05:30:02Z</dcterms:modified>
</cp:coreProperties>
</file>