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1" r:id="rId4"/>
    <p:sldId id="272" r:id="rId5"/>
    <p:sldId id="274" r:id="rId6"/>
    <p:sldId id="267" r:id="rId7"/>
    <p:sldId id="259" r:id="rId8"/>
    <p:sldId id="273" r:id="rId9"/>
    <p:sldId id="260" r:id="rId10"/>
    <p:sldId id="261" r:id="rId11"/>
    <p:sldId id="262" r:id="rId12"/>
    <p:sldId id="263" r:id="rId13"/>
    <p:sldId id="268" r:id="rId14"/>
    <p:sldId id="26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62" y="797"/>
      </p:cViewPr>
      <p:guideLst>
        <p:guide orient="horz" pos="216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1B518-9A74-4B27-A0CA-412A5CCEBF4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C2DFF-C306-4F40-AC18-A081F619D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F3EB-6791-4A01-BDCC-BB760E0EC9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6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9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140e.sergio.b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an OS for Raspberry Pi 3 in Rust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392261"/>
            <a:ext cx="9829800" cy="63129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刘云飞 李维晟 汪若辰 余磊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had we done?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0: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Blinky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1: Sh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2: File System 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3: Spawn 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…</a:t>
            </a:r>
          </a:p>
        </p:txBody>
      </p:sp>
    </p:spTree>
    <p:extLst>
      <p:ext uri="{BB962C8B-B14F-4D97-AF65-F5344CB8AC3E}">
        <p14:creationId xmlns:p14="http://schemas.microsoft.com/office/powerpoint/2010/main" val="660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0: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Blinky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4625" cy="7035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USB TTL adapter to communicate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Pi.</a:t>
            </a:r>
          </a:p>
        </p:txBody>
      </p:sp>
      <p:pic>
        <p:nvPicPr>
          <p:cNvPr id="2050" name="Picture 2" descr="USB TTL Connec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08" y="2692915"/>
            <a:ext cx="4622316" cy="35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05540"/>
            <a:ext cx="4063947" cy="34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7576226" cy="6452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$ </a:t>
            </a:r>
            <a:r>
              <a:rPr lang="en-US" altLang="zh-CN" dirty="0" err="1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sudo</a:t>
            </a: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screen /dev/ttyUSB0 115200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22" y="1254868"/>
            <a:ext cx="4785993" cy="521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" y="1254868"/>
            <a:ext cx="483138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3416" y="365760"/>
            <a:ext cx="5690616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utty.exe  COMXX 115200bps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526"/>
            <a:ext cx="4587638" cy="4092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5" y="1690688"/>
            <a:ext cx="4272915" cy="4089133"/>
          </a:xfrm>
          <a:prstGeom prst="rect">
            <a:avLst/>
          </a:prstGeom>
        </p:spPr>
      </p:pic>
      <p:pic>
        <p:nvPicPr>
          <p:cNvPr id="1026" name="Picture 2" descr="https://cdn.pixabay.com/photo/2018/09/15/04/31/putty-3678638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3648"/>
            <a:ext cx="448514" cy="4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8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1: Shell 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41025" y="2059307"/>
            <a:ext cx="2362200" cy="3339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StackVec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tywrite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11" name="燕尾形 10"/>
          <p:cNvSpPr/>
          <p:nvPr/>
        </p:nvSpPr>
        <p:spPr>
          <a:xfrm>
            <a:off x="3422288" y="3344241"/>
            <a:ext cx="1225686" cy="4178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8170" y="3237696"/>
            <a:ext cx="1215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12" y="2329013"/>
            <a:ext cx="3810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3611301"/>
            <a:ext cx="9829800" cy="69731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an OS for Raspberry Pi 3 in Rust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484859"/>
            <a:ext cx="9829800" cy="63129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刘云飞 李维晟 汪若辰 余磊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17226"/>
            <a:ext cx="4241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upload.wikimedia.org/wikipedia/commons/thumb/d/d5/Rust_programming_language_black_logo.svg/1200px-Rust_programming_language_black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1" y="2275967"/>
            <a:ext cx="2407920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71" y="1712441"/>
            <a:ext cx="5421170" cy="35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"/>
            <a:ext cx="2166828" cy="104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2534" y="1114989"/>
            <a:ext cx="109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Orbital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5" y="1108929"/>
            <a:ext cx="8460129" cy="61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8086" y="2998113"/>
            <a:ext cx="2642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CS140e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505853" y="3220074"/>
            <a:ext cx="1225686" cy="4178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8963" y="2998113"/>
            <a:ext cx="3137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Further … 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CS140e @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https://cs140e.sergio.bz/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12192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宽屏</PresentationFormat>
  <Paragraphs>32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Mono</vt:lpstr>
      <vt:lpstr>微软雅黑</vt:lpstr>
      <vt:lpstr>等线</vt:lpstr>
      <vt:lpstr>等线 Light</vt:lpstr>
      <vt:lpstr>Arial</vt:lpstr>
      <vt:lpstr>Office 主题​​</vt:lpstr>
      <vt:lpstr>Implementing an OS for Raspberry Pi 3 in Rust</vt:lpstr>
      <vt:lpstr>调研</vt:lpstr>
      <vt:lpstr>PowerPoint 演示文稿</vt:lpstr>
      <vt:lpstr>PowerPoint 演示文稿</vt:lpstr>
      <vt:lpstr>PowerPoint 演示文稿</vt:lpstr>
      <vt:lpstr>可行性</vt:lpstr>
      <vt:lpstr>Planning</vt:lpstr>
      <vt:lpstr>PowerPoint 演示文稿</vt:lpstr>
      <vt:lpstr>CS140e @ https://cs140e.sergio.bz/</vt:lpstr>
      <vt:lpstr>What had we done?</vt:lpstr>
      <vt:lpstr>Assignment 0: Blinky </vt:lpstr>
      <vt:lpstr>PowerPoint 演示文稿</vt:lpstr>
      <vt:lpstr>putty.exe  COMXX 115200bps</vt:lpstr>
      <vt:lpstr>Assignment 1: Shell </vt:lpstr>
      <vt:lpstr>Implementing an OS for Raspberry Pi 3 in 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OS for Raspberry Pi 3 in Rust</dc:title>
  <dc:creator>Yu</dc:creator>
  <cp:lastModifiedBy>余 磊</cp:lastModifiedBy>
  <cp:revision>2</cp:revision>
  <dcterms:modified xsi:type="dcterms:W3CDTF">2019-04-18T11:12:21Z</dcterms:modified>
</cp:coreProperties>
</file>