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EECC-064E-4863-B675-7277A5214C7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1BC1-51ED-4837-A594-EFF56EDFA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大家好，我们“月卡”组做的项目是在数据流架构的智能网卡上硬件卸载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程序，我是月卡组组长兼月卡行业创始人，同时和我一起卖月卡的还有陈昂，陶柯宇，付佳伟和李喆昊。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（幻灯片切换）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233E2-4505-45C4-BBDD-F9B85E393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7D58-2CAB-4481-8C16-AA4B8A57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4FA91-BD57-4E93-A443-9C67CE52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0B448-2874-4E32-BDF5-A97D6E38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0043D-2447-479C-852D-5C4BD30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16393-C59B-47A6-8CBB-4EBFED52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8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D916-6EF1-46D4-B069-D80DEDA1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AC5DB-0835-4929-9092-6A47A3DA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A2BB-4CC9-4732-B08F-21C3932B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DD786-D69D-43AD-AD27-4E2A50C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BAE6D-FF39-4167-AE91-3BFD70A9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BED5D-C76C-48BA-A8E3-6252CA7A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EF247-5228-443E-A5DF-174C5E91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949AA-99DC-4006-B013-1CC5B53D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5158-3212-411A-A8FC-4EA53960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0EDCD-8469-4F3A-974E-572717B1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EA36-2900-4781-9F92-051C33AD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2CC6-4FF5-4702-B85C-E031D46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2D468-7874-4056-9834-A51B206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2674-8EFB-4FEA-9091-6E696C6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DB86F-E291-4499-A826-D39D173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39ED-A0EC-451A-BB6F-123BEA4E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2D5A5-FBEA-44DA-AFA2-A46C965E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F9A3A-6AAA-48F8-B79D-3D40B493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40974-D301-40B2-A6AA-05111AD0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3137C-8F7E-49DF-90C5-FE7F3AE1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1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BC1BB-ECC0-4F5C-9C3C-6B71F40C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2A709-2DFA-40A4-B934-4209AA114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9AC17-5BE3-4766-A754-48B5D0B4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AEDB2-08F9-47CD-82C6-F348545A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099CC-4180-4357-8C06-D65998CB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B4CAC-D719-4CB7-9236-82BF8A43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0DED5-590C-41B3-95DF-620D2D16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4B2A-8514-44EC-BC5A-D1B878B6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3E8B5-D2F0-4157-94D2-26E50D2C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B6FC-F575-4188-892C-BED64A953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38CE2-58CC-4966-8660-332F5AF67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7B46C-2A36-4698-82AE-CD969EE6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6A4ECB-9F41-4D6B-913A-C12FF73D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E5EB3A-3201-4E67-8B7D-1D58F56D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89E3-5E00-4F86-8F40-12CBF567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49958-1A89-4D1A-AC4D-4A054029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73454-5C40-47DB-9BDC-CED435D4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E8B96-9A5A-4622-9051-1B86FF28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C4880-33B1-4B3F-B763-D77C70C0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555C8A-5DD0-426A-A69E-1B28A223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C4DE6-CAD3-41FE-8E5E-99BE7AD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4A1AA-4D77-44F7-880B-4F9E99DB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615A5-5C0F-4927-875E-FD1EE173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559AE-7C6D-4278-B1E7-C4C68153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5542E-076E-4C1C-8FF0-CAF1BAB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08E9A-8DF2-412F-B3B4-6ACC133C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E5EA-9924-41D9-9F17-67D00674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D6E4A-79A6-469F-8EC7-8B62B29C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E84CE-2258-41E4-B5BF-121730A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01D2E-9608-46CA-B87C-68BC61C4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C84D3-92FE-4855-9490-20D41FA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2C881-CA74-4FE2-8295-BB1EA3E7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59EEC-9C94-4065-BB5A-C10642C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37F0D-28AF-4D99-81F3-66F9E66C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AEE5F-CA8A-4CF1-AC52-F3E124D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139FF-FDEC-49AF-BC6E-02DA7D06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D718-7DC5-432F-A46E-CFB6B2C7A63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E42B6-26B7-4318-A50A-02F8C434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0B11-561C-429C-A3CB-F8F22DBD0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C940-4885-4601-9E2C-ED1621D63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0E78-C1E4-481C-8BE3-32507C35E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数据处理算法的智能网卡硬件卸载</a:t>
            </a:r>
            <a:r>
              <a:rPr lang="en-US" altLang="zh-CN" b="1" dirty="0"/>
              <a:t>—— ANOVA &amp; </a:t>
            </a:r>
            <a:r>
              <a:rPr lang="en-US" altLang="zh-CN" b="1" dirty="0" err="1"/>
              <a:t>AlexNet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84EBF-3E57-49FB-A55D-D3B8D640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Monthly-subscription Group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赵家兴（汇报组长）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陶柯宇，付佳伟（出席组员）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李喆昊（前往芝加哥暑研）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陈昂（因病缺席）</a:t>
            </a:r>
          </a:p>
        </p:txBody>
      </p:sp>
    </p:spTree>
    <p:extLst>
      <p:ext uri="{BB962C8B-B14F-4D97-AF65-F5344CB8AC3E}">
        <p14:creationId xmlns:p14="http://schemas.microsoft.com/office/powerpoint/2010/main" val="9044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8667-3D20-4AD1-8ED5-EEB2F5A8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最终的不可行性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F95E-3320-409E-89E7-F1B6A51A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指令数目限制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意义：限制所能处理的窗口数据规模</a:t>
            </a:r>
          </a:p>
        </p:txBody>
      </p:sp>
    </p:spTree>
    <p:extLst>
      <p:ext uri="{BB962C8B-B14F-4D97-AF65-F5344CB8AC3E}">
        <p14:creationId xmlns:p14="http://schemas.microsoft.com/office/powerpoint/2010/main" val="299525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6241-B80A-4584-9514-FEDB6D5B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方差分析之小数据窗口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A8252-8CDD-4483-8995-7E8EC895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股票价格波动：一天一更新。</a:t>
            </a:r>
            <a:endParaRPr lang="en-US" altLang="zh-CN" dirty="0"/>
          </a:p>
          <a:p>
            <a:r>
              <a:rPr lang="zh-CN" altLang="en-US" dirty="0"/>
              <a:t>窗口不宜取得太大，否则失去实时分析决策的意义。</a:t>
            </a:r>
            <a:endParaRPr lang="en-US" altLang="zh-CN" dirty="0"/>
          </a:p>
          <a:p>
            <a:r>
              <a:rPr lang="zh-CN" altLang="en-US" dirty="0"/>
              <a:t>不抽样。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窗口的定义：</a:t>
            </a:r>
            <a:endParaRPr lang="en-US" altLang="zh-CN" dirty="0"/>
          </a:p>
          <a:p>
            <a:r>
              <a:rPr lang="zh-CN" altLang="en-US" dirty="0"/>
              <a:t>以哪两个窗口作比较来决定划分？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数据包的格式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069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1144-C656-467E-BA19-E6A5C04C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浮点数与整数的转化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0FF49-390D-424E-8E2A-B1F71115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没有浮点指令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数据特征：三位小数，不超过</a:t>
            </a:r>
            <a:r>
              <a:rPr lang="en-US" altLang="zh-CN" dirty="0"/>
              <a:t>65535</a:t>
            </a:r>
          </a:p>
          <a:p>
            <a:endParaRPr lang="en-US" altLang="zh-CN" dirty="0"/>
          </a:p>
          <a:p>
            <a:r>
              <a:rPr lang="zh-CN" altLang="en-US" dirty="0"/>
              <a:t>计算精度问题：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01F547-00DD-4FA5-BB86-172F7412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60254"/>
              </p:ext>
            </p:extLst>
          </p:nvPr>
        </p:nvGraphicFramePr>
        <p:xfrm>
          <a:off x="1267326" y="4569770"/>
          <a:ext cx="9657347" cy="174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621">
                  <a:extLst>
                    <a:ext uri="{9D8B030D-6E8A-4147-A177-3AD203B41FA5}">
                      <a16:colId xmlns:a16="http://schemas.microsoft.com/office/drawing/2014/main" val="3616983518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73618717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609163809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092726639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2143716610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2580935740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2751471821"/>
                    </a:ext>
                  </a:extLst>
                </a:gridCol>
              </a:tblGrid>
              <a:tr h="871065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1024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2048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4096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8192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16384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*</a:t>
                      </a:r>
                      <a:r>
                        <a:rPr lang="en-US" altLang="zh-CN" sz="2800" dirty="0"/>
                        <a:t>32768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9457"/>
                  </a:ext>
                </a:extLst>
              </a:tr>
              <a:tr h="871065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100%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86.755%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91.201%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95.739%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97.592%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98.950%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99.444%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4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6BA8F-2247-4E0B-AC4C-6948FC99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本小组的最终进度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F2FA-1291-4DA8-BF0B-FE6DBD66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必做算法：基于方差分析的状态切分 </a:t>
            </a:r>
            <a:r>
              <a:rPr lang="zh-CN" altLang="en-US" dirty="0">
                <a:sym typeface="Wingdings" panose="05000000000000000000" pitchFamily="2" charset="2"/>
              </a:rPr>
              <a:t>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额外任务：</a:t>
            </a:r>
            <a:r>
              <a:rPr lang="en-US" altLang="zh-CN" dirty="0" err="1">
                <a:sym typeface="Wingdings" panose="05000000000000000000" pitchFamily="2" charset="2"/>
              </a:rPr>
              <a:t>AlexNet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简化实现 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trike="sngStrike" dirty="0">
                <a:sym typeface="Wingdings" panose="05000000000000000000" pitchFamily="2" charset="2"/>
              </a:rPr>
              <a:t>请各位同行为我们的完成度打满分谢谢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98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BBA7-831A-4F9F-BC07-B5A583AA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回顾：冯氏结构的瓶颈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639F3-1AC4-479E-98E5-9EE72A87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Counter VS.</a:t>
            </a:r>
            <a:r>
              <a:rPr lang="zh-CN" altLang="en-US" dirty="0"/>
              <a:t> 海量并行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数据流智能网卡：</a:t>
            </a:r>
            <a:r>
              <a:rPr lang="en-US" altLang="zh-CN" dirty="0"/>
              <a:t>60 </a:t>
            </a:r>
            <a:r>
              <a:rPr lang="zh-CN" altLang="en-US" dirty="0"/>
              <a:t>个计算核，大量并发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可编程：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程序硬件卸载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eBPF</a:t>
            </a:r>
            <a:r>
              <a:rPr lang="zh-CN" altLang="en-US" dirty="0"/>
              <a:t>：轻量级虚拟 </a:t>
            </a:r>
            <a:r>
              <a:rPr lang="en-US" altLang="zh-CN" dirty="0"/>
              <a:t>CPU </a:t>
            </a:r>
            <a:r>
              <a:rPr lang="zh-CN" altLang="en-US" dirty="0"/>
              <a:t>体系结构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66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47814-15A4-410E-A5B3-EFF660DD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回顾：我们的期望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68EC4-F99C-4674-8894-B2FFB6F8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完成算法实现（为了及格）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纳秒级别的处理延迟</a:t>
            </a:r>
          </a:p>
        </p:txBody>
      </p:sp>
    </p:spTree>
    <p:extLst>
      <p:ext uri="{BB962C8B-B14F-4D97-AF65-F5344CB8AC3E}">
        <p14:creationId xmlns:p14="http://schemas.microsoft.com/office/powerpoint/2010/main" val="351846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16D9B6-6533-42DE-9181-750ECC9C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状态划分</a:t>
            </a:r>
          </a:p>
        </p:txBody>
      </p:sp>
      <p:pic>
        <p:nvPicPr>
          <p:cNvPr id="8" name="图片占位符 7" descr="图片包含 文字, 地图&#10;&#10;描述已自动生成">
            <a:extLst>
              <a:ext uri="{FF2B5EF4-FFF2-40B4-BE49-F238E27FC236}">
                <a16:creationId xmlns:a16="http://schemas.microsoft.com/office/drawing/2014/main" id="{D8D893E7-BAD6-4EAC-86AD-3996B3647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996"/>
            <a:ext cx="10515600" cy="5424790"/>
          </a:xfrm>
        </p:spPr>
      </p:pic>
    </p:spTree>
    <p:extLst>
      <p:ext uri="{BB962C8B-B14F-4D97-AF65-F5344CB8AC3E}">
        <p14:creationId xmlns:p14="http://schemas.microsoft.com/office/powerpoint/2010/main" val="242344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1BB6-34A0-417A-8AB3-F318CF4C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方差分析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5CC10-AF14-4B3A-A82E-10F37E77F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数据滑动窗口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切比雪夫不等式：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分两种应用：大数据窗口和小数据窗口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5CC10-AF14-4B3A-A82E-10F37E77F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1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EA379-8CE3-4393-B4A1-847EF994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方差分析之大数据窗口抽样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3F0379-C468-4F12-9993-0F1B23605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38" y="1825625"/>
            <a:ext cx="9174324" cy="4351338"/>
          </a:xfrm>
        </p:spPr>
      </p:pic>
    </p:spTree>
    <p:extLst>
      <p:ext uri="{BB962C8B-B14F-4D97-AF65-F5344CB8AC3E}">
        <p14:creationId xmlns:p14="http://schemas.microsoft.com/office/powerpoint/2010/main" val="111287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782-C0D1-4BDF-9E64-718A93F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关键方法：</a:t>
            </a:r>
            <a:r>
              <a:rPr lang="zh-CN" altLang="en-US" b="1" dirty="0"/>
              <a:t>如何递送数据包给网卡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06D17-0AB3-4DAD-A4D8-6DD19242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人体加速度数据：每 </a:t>
            </a:r>
            <a:r>
              <a:rPr lang="en-US" altLang="zh-CN" dirty="0"/>
              <a:t>10ms </a:t>
            </a:r>
            <a:r>
              <a:rPr lang="zh-CN" altLang="en-US" dirty="0"/>
              <a:t>一组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每次抽样的数据是一个独立的数据包？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良好替代：每次提供一个计算核计算所需的全部数据</a:t>
            </a:r>
          </a:p>
        </p:txBody>
      </p:sp>
    </p:spTree>
    <p:extLst>
      <p:ext uri="{BB962C8B-B14F-4D97-AF65-F5344CB8AC3E}">
        <p14:creationId xmlns:p14="http://schemas.microsoft.com/office/powerpoint/2010/main" val="405141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37A29-97D1-4C11-8988-DE4912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无放回随机抽样？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D89C2-8006-4BB6-9943-E687941C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抽取循环次数不固定：</a:t>
            </a:r>
            <a:r>
              <a:rPr lang="en-US" altLang="zh-CN" dirty="0"/>
              <a:t>verifier</a:t>
            </a:r>
          </a:p>
          <a:p>
            <a:endParaRPr lang="en-US" altLang="zh-CN" dirty="0"/>
          </a:p>
          <a:p>
            <a:r>
              <a:rPr lang="zh-CN" altLang="en-US" dirty="0"/>
              <a:t>替代：有放回随机抽样或根本不抽样</a:t>
            </a:r>
          </a:p>
        </p:txBody>
      </p:sp>
    </p:spTree>
    <p:extLst>
      <p:ext uri="{BB962C8B-B14F-4D97-AF65-F5344CB8AC3E}">
        <p14:creationId xmlns:p14="http://schemas.microsoft.com/office/powerpoint/2010/main" val="251179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394</Words>
  <Application>Microsoft Office PowerPoint</Application>
  <PresentationFormat>宽屏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数据处理算法的智能网卡硬件卸载—— ANOVA &amp; AlexNet</vt:lpstr>
      <vt:lpstr>本小组的最终进度</vt:lpstr>
      <vt:lpstr>回顾：冯氏结构的瓶颈</vt:lpstr>
      <vt:lpstr>回顾：我们的期望</vt:lpstr>
      <vt:lpstr>状态划分</vt:lpstr>
      <vt:lpstr>方差分析</vt:lpstr>
      <vt:lpstr>方差分析之大数据窗口抽样</vt:lpstr>
      <vt:lpstr>关键方法：如何递送数据包给网卡</vt:lpstr>
      <vt:lpstr>无放回随机抽样？</vt:lpstr>
      <vt:lpstr>最终的不可行性</vt:lpstr>
      <vt:lpstr>方差分析之小数据窗口</vt:lpstr>
      <vt:lpstr>浮点数与整数的转化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数据处理算法的智能网卡硬件卸载—— ANOVA &amp; AlexNet</dc:title>
  <dc:creator>Jiaxing Zhao</dc:creator>
  <cp:lastModifiedBy>Jiaxing Zhao</cp:lastModifiedBy>
  <cp:revision>11</cp:revision>
  <dcterms:created xsi:type="dcterms:W3CDTF">2019-07-05T15:15:39Z</dcterms:created>
  <dcterms:modified xsi:type="dcterms:W3CDTF">2019-07-05T17:19:57Z</dcterms:modified>
</cp:coreProperties>
</file>