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heme/themeOverride6.xml" ContentType="application/vnd.openxmlformats-officedocument.themeOverride+xml"/>
  <Override PartName="/ppt/tags/tag10.xml" ContentType="application/vnd.openxmlformats-officedocument.presentationml.tags+xml"/>
  <Override PartName="/ppt/notesSlides/notesSlide11.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72" r:id="rId3"/>
    <p:sldId id="258" r:id="rId4"/>
    <p:sldId id="302" r:id="rId5"/>
    <p:sldId id="277" r:id="rId6"/>
    <p:sldId id="273" r:id="rId7"/>
    <p:sldId id="288" r:id="rId8"/>
    <p:sldId id="274" r:id="rId9"/>
    <p:sldId id="282" r:id="rId10"/>
    <p:sldId id="294" r:id="rId11"/>
    <p:sldId id="275" r:id="rId12"/>
    <p:sldId id="289" r:id="rId13"/>
    <p:sldId id="304" r:id="rId14"/>
    <p:sldId id="280" r:id="rId15"/>
    <p:sldId id="303" r:id="rId16"/>
    <p:sldId id="293" r:id="rId17"/>
    <p:sldId id="26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旭铠" initials="刘" lastIdx="2" clrIdx="0">
    <p:extLst>
      <p:ext uri="{19B8F6BF-5375-455C-9EA6-DF929625EA0E}">
        <p15:presenceInfo xmlns:p15="http://schemas.microsoft.com/office/powerpoint/2012/main" userId="94c1c23762d868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4" autoAdjust="0"/>
    <p:restoredTop sz="81258" autoAdjust="0"/>
  </p:normalViewPr>
  <p:slideViewPr>
    <p:cSldViewPr snapToGrid="0">
      <p:cViewPr varScale="1">
        <p:scale>
          <a:sx n="49" d="100"/>
          <a:sy n="49" d="100"/>
        </p:scale>
        <p:origin x="62" y="504"/>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用途广泛：</a:t>
            </a:r>
            <a:r>
              <a:rPr lang="en-US" altLang="zh-CN" sz="1200" kern="1200" dirty="0">
                <a:solidFill>
                  <a:schemeClr val="tx1"/>
                </a:solidFill>
                <a:effectLst/>
                <a:latin typeface="+mn-lt"/>
                <a:ea typeface="+mn-ea"/>
                <a:cs typeface="+mn-cs"/>
              </a:rPr>
              <a:t>QNX Neutrino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2001</a:t>
            </a:r>
            <a:r>
              <a:rPr lang="zh-CN" altLang="zh-CN" sz="1200" kern="1200" dirty="0">
                <a:solidFill>
                  <a:schemeClr val="tx1"/>
                </a:solidFill>
                <a:effectLst/>
                <a:latin typeface="+mn-lt"/>
                <a:ea typeface="+mn-ea"/>
                <a:cs typeface="+mn-cs"/>
              </a:rPr>
              <a:t>）已经被移植到许多平台并且运行在嵌入式市场中使用的各种现代处理器上，如</a:t>
            </a:r>
            <a:r>
              <a:rPr lang="en-US" altLang="zh-CN" sz="1200" kern="1200" dirty="0">
                <a:solidFill>
                  <a:schemeClr val="tx1"/>
                </a:solidFill>
                <a:effectLst/>
                <a:latin typeface="+mn-lt"/>
                <a:ea typeface="+mn-ea"/>
                <a:cs typeface="+mn-cs"/>
              </a:rPr>
              <a:t>PowerPC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x86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QNX</a:t>
            </a:r>
            <a:r>
              <a:rPr lang="zh-CN" altLang="zh-CN" sz="1200" kern="1200" dirty="0">
                <a:solidFill>
                  <a:schemeClr val="tx1"/>
                </a:solidFill>
                <a:effectLst/>
                <a:latin typeface="+mn-lt"/>
                <a:ea typeface="+mn-ea"/>
                <a:cs typeface="+mn-cs"/>
              </a:rPr>
              <a:t>的应用范围极广，包含了：控制保时捷跑车的音乐和媒体功能、福特汽车的</a:t>
            </a:r>
            <a:r>
              <a:rPr lang="en-US" altLang="zh-CN" sz="1200" kern="1200" dirty="0">
                <a:solidFill>
                  <a:schemeClr val="tx1"/>
                </a:solidFill>
                <a:effectLst/>
                <a:latin typeface="+mn-lt"/>
                <a:ea typeface="+mn-ea"/>
                <a:cs typeface="+mn-cs"/>
              </a:rPr>
              <a:t>SYNC 3</a:t>
            </a:r>
            <a:r>
              <a:rPr lang="zh-CN" altLang="zh-CN" sz="1200" kern="1200" dirty="0">
                <a:solidFill>
                  <a:schemeClr val="tx1"/>
                </a:solidFill>
                <a:effectLst/>
                <a:latin typeface="+mn-lt"/>
                <a:ea typeface="+mn-ea"/>
                <a:cs typeface="+mn-cs"/>
              </a:rPr>
              <a:t>车载系统、核电站和美国陆军无人驾驶</a:t>
            </a:r>
            <a:r>
              <a:rPr lang="en-US" altLang="zh-CN" sz="1200" kern="1200" dirty="0">
                <a:solidFill>
                  <a:schemeClr val="tx1"/>
                </a:solidFill>
                <a:effectLst/>
                <a:latin typeface="+mn-lt"/>
                <a:ea typeface="+mn-ea"/>
                <a:cs typeface="+mn-cs"/>
              </a:rPr>
              <a:t>Crusher</a:t>
            </a:r>
            <a:r>
              <a:rPr lang="zh-CN" altLang="zh-CN" sz="1200" kern="1200" dirty="0">
                <a:solidFill>
                  <a:schemeClr val="tx1"/>
                </a:solidFill>
                <a:effectLst/>
                <a:latin typeface="+mn-lt"/>
                <a:ea typeface="+mn-ea"/>
                <a:cs typeface="+mn-cs"/>
              </a:rPr>
              <a:t>坦克的控制系统，还有</a:t>
            </a:r>
            <a:r>
              <a:rPr lang="en-US" altLang="zh-CN" sz="1200" kern="1200" dirty="0">
                <a:solidFill>
                  <a:schemeClr val="tx1"/>
                </a:solidFill>
                <a:effectLst/>
                <a:latin typeface="+mn-lt"/>
                <a:ea typeface="+mn-ea"/>
                <a:cs typeface="+mn-cs"/>
              </a:rPr>
              <a:t>BlackBerry </a:t>
            </a:r>
            <a:r>
              <a:rPr lang="en-US" altLang="zh-CN" sz="1200" kern="1200" dirty="0" err="1">
                <a:solidFill>
                  <a:schemeClr val="tx1"/>
                </a:solidFill>
                <a:effectLst/>
                <a:latin typeface="+mn-lt"/>
                <a:ea typeface="+mn-ea"/>
                <a:cs typeface="+mn-cs"/>
              </a:rPr>
              <a:t>PlayBook</a:t>
            </a:r>
            <a:r>
              <a:rPr lang="zh-CN" altLang="zh-CN" sz="1200" kern="1200" dirty="0">
                <a:solidFill>
                  <a:schemeClr val="tx1"/>
                </a:solidFill>
                <a:effectLst/>
                <a:latin typeface="+mn-lt"/>
                <a:ea typeface="+mn-ea"/>
                <a:cs typeface="+mn-cs"/>
              </a:rPr>
              <a:t>和操作系统。</a:t>
            </a:r>
          </a:p>
          <a:p>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fuchsia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rust</a:t>
            </a:r>
            <a:r>
              <a:rPr lang="zh-CN" altLang="zh-CN" sz="1200" kern="1200" dirty="0">
                <a:solidFill>
                  <a:schemeClr val="tx1"/>
                </a:solidFill>
                <a:effectLst/>
                <a:latin typeface="+mn-lt"/>
                <a:ea typeface="+mn-ea"/>
                <a:cs typeface="+mn-cs"/>
              </a:rPr>
              <a:t>的安全性和</a:t>
            </a:r>
            <a:r>
              <a:rPr lang="en-US" altLang="zh-CN" sz="1200" kern="1200" dirty="0">
                <a:solidFill>
                  <a:schemeClr val="tx1"/>
                </a:solidFill>
                <a:effectLst/>
                <a:latin typeface="+mn-lt"/>
                <a:ea typeface="+mn-ea"/>
                <a:cs typeface="+mn-cs"/>
              </a:rPr>
              <a:t>seL4</a:t>
            </a:r>
            <a:r>
              <a:rPr lang="zh-CN" altLang="zh-CN" sz="1200" kern="1200" dirty="0">
                <a:solidFill>
                  <a:schemeClr val="tx1"/>
                </a:solidFill>
                <a:effectLst/>
                <a:latin typeface="+mn-lt"/>
                <a:ea typeface="+mn-ea"/>
                <a:cs typeface="+mn-cs"/>
              </a:rPr>
              <a:t>所倡导的安全性有着很好的匹配，</a:t>
            </a:r>
            <a:r>
              <a:rPr lang="en-US" altLang="zh-CN" sz="1200" kern="1200" dirty="0">
                <a:solidFill>
                  <a:schemeClr val="tx1"/>
                </a:solidFill>
                <a:effectLst/>
                <a:latin typeface="+mn-lt"/>
                <a:ea typeface="+mn-ea"/>
                <a:cs typeface="+mn-cs"/>
              </a:rPr>
              <a:t>rust</a:t>
            </a:r>
            <a:r>
              <a:rPr lang="zh-CN" altLang="zh-CN" sz="1200" kern="1200" dirty="0">
                <a:solidFill>
                  <a:schemeClr val="tx1"/>
                </a:solidFill>
                <a:effectLst/>
                <a:latin typeface="+mn-lt"/>
                <a:ea typeface="+mn-ea"/>
                <a:cs typeface="+mn-cs"/>
              </a:rPr>
              <a:t>可以使</a:t>
            </a:r>
            <a:r>
              <a:rPr lang="en-US" altLang="zh-CN" sz="1200" kern="1200" dirty="0">
                <a:solidFill>
                  <a:schemeClr val="tx1"/>
                </a:solidFill>
                <a:effectLst/>
                <a:latin typeface="+mn-lt"/>
                <a:ea typeface="+mn-ea"/>
                <a:cs typeface="+mn-cs"/>
              </a:rPr>
              <a:t>seL4</a:t>
            </a:r>
            <a:r>
              <a:rPr lang="zh-CN" altLang="zh-CN" sz="1200" kern="1200" dirty="0">
                <a:solidFill>
                  <a:schemeClr val="tx1"/>
                </a:solidFill>
                <a:effectLst/>
                <a:latin typeface="+mn-lt"/>
                <a:ea typeface="+mn-ea"/>
                <a:cs typeface="+mn-cs"/>
              </a:rPr>
              <a:t>这一特性发挥的更好。</a:t>
            </a:r>
          </a:p>
          <a:p>
            <a:r>
              <a:rPr lang="en-US" altLang="zh-CN" sz="1200" kern="1200" dirty="0">
                <a:solidFill>
                  <a:schemeClr val="tx1"/>
                </a:solidFill>
                <a:effectLst/>
                <a:latin typeface="+mn-lt"/>
                <a:ea typeface="+mn-ea"/>
                <a:cs typeface="+mn-cs"/>
              </a:rPr>
              <a:t>rust</a:t>
            </a:r>
            <a:r>
              <a:rPr lang="zh-CN" altLang="zh-CN" sz="1200" kern="1200" dirty="0">
                <a:solidFill>
                  <a:schemeClr val="tx1"/>
                </a:solidFill>
                <a:effectLst/>
                <a:latin typeface="+mn-lt"/>
                <a:ea typeface="+mn-ea"/>
                <a:cs typeface="+mn-cs"/>
              </a:rPr>
              <a:t>作为一款新的语言，其承接了上世纪</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的优点，同时根据需要添加了许多新的特性，应用前景广大。</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2455786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a:t>
            </a:r>
            <a:r>
              <a:rPr lang="en-US" altLang="zh-CN" dirty="0" err="1"/>
              <a:t>makefile</a:t>
            </a:r>
            <a:r>
              <a:rPr lang="zh-CN" altLang="en-US" dirty="0"/>
              <a:t>在于</a:t>
            </a:r>
            <a:r>
              <a:rPr lang="en-US" altLang="zh-CN" dirty="0"/>
              <a:t>seL4</a:t>
            </a:r>
            <a:r>
              <a:rPr lang="zh-CN" altLang="en-US" dirty="0"/>
              <a:t>编译时会将不同平台的源码打包为</a:t>
            </a:r>
            <a:r>
              <a:rPr lang="en-US" altLang="zh-CN" dirty="0"/>
              <a:t>1</a:t>
            </a:r>
            <a:r>
              <a:rPr lang="zh-CN" altLang="en-US" dirty="0"/>
              <a:t>个文件后编译，这显然十分低效</a:t>
            </a:r>
            <a:endParaRPr lang="en-US" altLang="zh-CN" dirty="0"/>
          </a:p>
          <a:p>
            <a:r>
              <a:rPr lang="zh-CN" altLang="en-US" sz="1200" b="0" i="0" kern="1200" dirty="0">
                <a:solidFill>
                  <a:schemeClr val="tx1"/>
                </a:solidFill>
                <a:effectLst/>
                <a:latin typeface="+mn-lt"/>
                <a:ea typeface="+mn-ea"/>
                <a:cs typeface="+mn-cs"/>
              </a:rPr>
              <a:t>如果我们需要用</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改写这个内核，有两种可能的方案，一是保留一部分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的内容的同时改写另一部分；二是将所有</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代码用</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改写。第二种方案在难度上比较大，并不一定能实现，而且很多底层操作（比如</a:t>
            </a:r>
            <a:r>
              <a:rPr lang="en-US" altLang="zh-CN" sz="1200" b="0" i="0" kern="1200" dirty="0">
                <a:solidFill>
                  <a:schemeClr val="tx1"/>
                </a:solidFill>
                <a:effectLst/>
                <a:latin typeface="+mn-lt"/>
                <a:ea typeface="+mn-ea"/>
                <a:cs typeface="+mn-cs"/>
              </a:rPr>
              <a:t>boot</a:t>
            </a:r>
            <a:r>
              <a:rPr lang="zh-CN" altLang="en-US" sz="1200" b="0" i="0" kern="1200" dirty="0">
                <a:solidFill>
                  <a:schemeClr val="tx1"/>
                </a:solidFill>
                <a:effectLst/>
                <a:latin typeface="+mn-lt"/>
                <a:ea typeface="+mn-ea"/>
                <a:cs typeface="+mn-cs"/>
              </a:rPr>
              <a:t>和内存管理）使用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unsafe Rust</a:t>
            </a:r>
            <a:r>
              <a:rPr lang="zh-CN" altLang="en-US" sz="1200" b="0" i="0" kern="1200" dirty="0">
                <a:solidFill>
                  <a:schemeClr val="tx1"/>
                </a:solidFill>
                <a:effectLst/>
                <a:latin typeface="+mn-lt"/>
                <a:ea typeface="+mn-ea"/>
                <a:cs typeface="+mn-cs"/>
              </a:rPr>
              <a:t>要更方便和自然。而如果在保留一部分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的内容的前提下用</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改写，就会需要</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的交互。</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验证手段为二选一，在于平台的选择，而不同的平台都改造很多只是重复的内容</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16</a:t>
            </a:fld>
            <a:endParaRPr lang="zh-CN" altLang="en-US"/>
          </a:p>
        </p:txBody>
      </p:sp>
    </p:spTree>
    <p:extLst>
      <p:ext uri="{BB962C8B-B14F-4D97-AF65-F5344CB8AC3E}">
        <p14:creationId xmlns:p14="http://schemas.microsoft.com/office/powerpoint/2010/main" val="418380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微内核架构现在并不少见，如</a:t>
            </a:r>
            <a:r>
              <a:rPr lang="en-US" altLang="zh-CN" dirty="0"/>
              <a:t>QNX</a:t>
            </a:r>
            <a:r>
              <a:rPr lang="zh-CN" altLang="en-US" dirty="0"/>
              <a:t>、</a:t>
            </a:r>
            <a:r>
              <a:rPr lang="en-US" altLang="zh-CN" dirty="0"/>
              <a:t>L4</a:t>
            </a:r>
            <a:r>
              <a:rPr lang="zh-CN" altLang="en-US" dirty="0"/>
              <a:t>系列、</a:t>
            </a:r>
            <a:r>
              <a:rPr lang="en-US" altLang="zh-CN" dirty="0"/>
              <a:t>google</a:t>
            </a:r>
            <a:r>
              <a:rPr lang="zh-CN" altLang="en-US" dirty="0"/>
              <a:t>的</a:t>
            </a:r>
            <a:r>
              <a:rPr lang="en-US" altLang="zh-CN" dirty="0"/>
              <a:t>fuchsia</a:t>
            </a:r>
            <a:r>
              <a:rPr lang="zh-CN" altLang="en-US" dirty="0"/>
              <a:t>等，此处展示的为</a:t>
            </a:r>
            <a:r>
              <a:rPr lang="en-US" altLang="zh-CN" dirty="0"/>
              <a:t>fuchsia</a:t>
            </a:r>
            <a:r>
              <a:rPr lang="zh-CN" altLang="en-US" dirty="0"/>
              <a:t>图标</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58405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微内核（英语：</a:t>
            </a:r>
            <a:r>
              <a:rPr lang="en-US" altLang="zh-CN" sz="1200" b="0" i="0" kern="1200" dirty="0">
                <a:solidFill>
                  <a:schemeClr val="tx1"/>
                </a:solidFill>
                <a:effectLst/>
                <a:latin typeface="+mn-lt"/>
                <a:ea typeface="+mn-ea"/>
                <a:cs typeface="+mn-cs"/>
              </a:rPr>
              <a:t>Microkernel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μ-kernel</a:t>
            </a:r>
            <a:r>
              <a:rPr lang="zh-CN" altLang="en-US" sz="1200" b="0" i="0" kern="1200" dirty="0">
                <a:solidFill>
                  <a:schemeClr val="tx1"/>
                </a:solidFill>
                <a:effectLst/>
                <a:latin typeface="+mn-lt"/>
                <a:ea typeface="+mn-ea"/>
                <a:cs typeface="+mn-cs"/>
              </a:rPr>
              <a:t>），又称为微核心，是一种内核的设计架构，由一群尽可能将数量最小化的软件程序组成，它们负责提供、实现一个操作系统所需要的各种机制与功能。这些最基础的机制，包括了底层地址空间管理，线程管理，与行程间通信（</a:t>
            </a:r>
            <a:r>
              <a:rPr lang="en-US" altLang="zh-CN" sz="1200" b="0" i="0" kern="1200" dirty="0">
                <a:solidFill>
                  <a:schemeClr val="tx1"/>
                </a:solidFill>
                <a:effectLst/>
                <a:latin typeface="+mn-lt"/>
                <a:ea typeface="+mn-ea"/>
                <a:cs typeface="+mn-cs"/>
              </a:rPr>
              <a:t>IPC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微核心的设计理念，是将系统服务的实现，与系统的基本操作规则区分开来。它实现的方式，是将核心功能模块化，划分成几个独立的行程，各自运行，这些行程被称为服务（</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）。所有的服务行程，都运行在不同的地址空间。只有需要绝对特权的行程，才能在具特权的运行模式下运行，其余的行程则在用户空间运行。</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61549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同时，微内核的代码量偏少也是其特点。但是其又是也存在着性能</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03663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seL4 </a:t>
            </a:r>
            <a:r>
              <a:rPr lang="zh-CN" altLang="en-US" sz="1200" b="1" i="0" kern="1200" dirty="0">
                <a:solidFill>
                  <a:schemeClr val="tx1"/>
                </a:solidFill>
                <a:effectLst/>
                <a:latin typeface="+mn-lt"/>
                <a:ea typeface="+mn-ea"/>
                <a:cs typeface="+mn-cs"/>
              </a:rPr>
              <a:t>提供低耦合度的系统结构</a:t>
            </a:r>
          </a:p>
          <a:p>
            <a:r>
              <a:rPr lang="zh-CN" altLang="en-US" sz="1200" b="0" i="0" kern="1200" dirty="0">
                <a:solidFill>
                  <a:schemeClr val="tx1"/>
                </a:solidFill>
                <a:effectLst/>
                <a:latin typeface="+mn-lt"/>
                <a:ea typeface="+mn-ea"/>
                <a:cs typeface="+mn-cs"/>
              </a:rPr>
              <a:t>作为微内核，它允许服务各自独立，减少系统之间的耦合度，易于实现与调试，也可增进可移植性。它可以避免单一组件失效，而造成整个系统崩溃，内核只需要重启这个组件，不致于影响其他服务器的功能，使系统稳定度增加。同时，操作系统也可以视需要，抽换或新增某些服务行程，使功能更有弹性。</a:t>
            </a:r>
          </a:p>
          <a:p>
            <a:r>
              <a:rPr lang="en-US" altLang="zh-CN" sz="1200" b="1" i="0" kern="1200" dirty="0">
                <a:solidFill>
                  <a:schemeClr val="tx1"/>
                </a:solidFill>
                <a:effectLst/>
                <a:latin typeface="+mn-lt"/>
                <a:ea typeface="+mn-ea"/>
                <a:cs typeface="+mn-cs"/>
              </a:rPr>
              <a:t>seL4 </a:t>
            </a:r>
            <a:r>
              <a:rPr lang="zh-CN" altLang="en-US" sz="1200" b="1" i="0" kern="1200" dirty="0">
                <a:solidFill>
                  <a:schemeClr val="tx1"/>
                </a:solidFill>
                <a:effectLst/>
                <a:latin typeface="+mn-lt"/>
                <a:ea typeface="+mn-ea"/>
                <a:cs typeface="+mn-cs"/>
              </a:rPr>
              <a:t>通过形式化验证</a:t>
            </a:r>
          </a:p>
          <a:p>
            <a:r>
              <a:rPr lang="en-US" altLang="zh-CN" sz="1200" b="0" i="0" kern="1200" dirty="0">
                <a:solidFill>
                  <a:schemeClr val="tx1"/>
                </a:solidFill>
                <a:effectLst/>
                <a:latin typeface="+mn-lt"/>
                <a:ea typeface="+mn-ea"/>
                <a:cs typeface="+mn-cs"/>
              </a:rPr>
              <a:t>seL4</a:t>
            </a:r>
            <a:r>
              <a:rPr lang="zh-CN" altLang="en-US" sz="1200" b="0" i="0" kern="1200" dirty="0">
                <a:solidFill>
                  <a:schemeClr val="tx1"/>
                </a:solidFill>
                <a:effectLst/>
                <a:latin typeface="+mn-lt"/>
                <a:ea typeface="+mn-ea"/>
                <a:cs typeface="+mn-cs"/>
              </a:rPr>
              <a:t>的实现被证明是</a:t>
            </a:r>
            <a:r>
              <a:rPr lang="en-US" altLang="zh-CN" sz="1200" b="0" i="0" kern="1200" dirty="0">
                <a:solidFill>
                  <a:schemeClr val="tx1"/>
                </a:solidFill>
                <a:effectLst/>
                <a:latin typeface="+mn-lt"/>
                <a:ea typeface="+mn-ea"/>
                <a:cs typeface="+mn-cs"/>
              </a:rPr>
              <a:t>bug-free</a:t>
            </a:r>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）的，比如不会出现缓冲区溢出，空指针异常等。还有一点就是，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代码要转换成能直接在硬件上运行的二进制代码，</a:t>
            </a:r>
            <a:r>
              <a:rPr lang="en-US" altLang="zh-CN" sz="1200" b="0" i="0" kern="1200" dirty="0">
                <a:solidFill>
                  <a:schemeClr val="tx1"/>
                </a:solidFill>
                <a:effectLst/>
                <a:latin typeface="+mn-lt"/>
                <a:ea typeface="+mn-ea"/>
                <a:cs typeface="+mn-cs"/>
              </a:rPr>
              <a:t>seL4</a:t>
            </a:r>
            <a:r>
              <a:rPr lang="zh-CN" altLang="en-US" sz="1200" b="0" i="0" kern="1200" dirty="0">
                <a:solidFill>
                  <a:schemeClr val="tx1"/>
                </a:solidFill>
                <a:effectLst/>
                <a:latin typeface="+mn-lt"/>
                <a:ea typeface="+mn-ea"/>
                <a:cs typeface="+mn-cs"/>
              </a:rPr>
              <a:t>可以确保这个转换过程不出现错误，可靠。</a:t>
            </a:r>
            <a:r>
              <a:rPr lang="en-US" altLang="zh-CN" sz="1200" b="0" i="0" kern="1200" dirty="0">
                <a:solidFill>
                  <a:schemeClr val="tx1"/>
                </a:solidFill>
                <a:effectLst/>
                <a:latin typeface="+mn-lt"/>
                <a:ea typeface="+mn-ea"/>
                <a:cs typeface="+mn-cs"/>
              </a:rPr>
              <a:t>seL4</a:t>
            </a:r>
            <a:r>
              <a:rPr lang="zh-CN" altLang="en-US" sz="1200" b="0" i="0" kern="1200" dirty="0">
                <a:solidFill>
                  <a:schemeClr val="tx1"/>
                </a:solidFill>
                <a:effectLst/>
                <a:latin typeface="+mn-lt"/>
                <a:ea typeface="+mn-ea"/>
                <a:cs typeface="+mn-cs"/>
              </a:rPr>
              <a:t>是世界上第一个（到目前也是唯一一个）从很强程度上被证明是安全的</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seL4 </a:t>
            </a:r>
            <a:r>
              <a:rPr lang="zh-CN" altLang="en-US" sz="1200" b="1" i="0" kern="1200" dirty="0">
                <a:solidFill>
                  <a:schemeClr val="tx1"/>
                </a:solidFill>
                <a:effectLst/>
                <a:latin typeface="+mn-lt"/>
                <a:ea typeface="+mn-ea"/>
                <a:cs typeface="+mn-cs"/>
              </a:rPr>
              <a:t>源代码行数少</a:t>
            </a:r>
          </a:p>
          <a:p>
            <a:r>
              <a:rPr lang="en-US" altLang="zh-CN" sz="1200" b="0" i="0" kern="1200" dirty="0">
                <a:solidFill>
                  <a:schemeClr val="tx1"/>
                </a:solidFill>
                <a:effectLst/>
                <a:latin typeface="+mn-lt"/>
                <a:ea typeface="+mn-ea"/>
                <a:cs typeface="+mn-cs"/>
              </a:rPr>
              <a:t>seL4</a:t>
            </a:r>
            <a:r>
              <a:rPr lang="zh-CN" altLang="en-US" sz="1200" b="0" i="0" kern="1200" dirty="0">
                <a:solidFill>
                  <a:schemeClr val="tx1"/>
                </a:solidFill>
                <a:effectLst/>
                <a:latin typeface="+mn-lt"/>
                <a:ea typeface="+mn-ea"/>
                <a:cs typeface="+mn-cs"/>
              </a:rPr>
              <a:t>靠</a:t>
            </a:r>
            <a:r>
              <a:rPr lang="en-US" altLang="zh-CN" sz="1200" b="0" i="0" kern="1200" dirty="0">
                <a:solidFill>
                  <a:schemeClr val="tx1"/>
                </a:solidFill>
                <a:effectLst/>
                <a:latin typeface="+mn-lt"/>
                <a:ea typeface="+mn-ea"/>
                <a:cs typeface="+mn-cs"/>
              </a:rPr>
              <a:t>8700</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代码提供操作系统所必需的一切服务，如线程，</a:t>
            </a:r>
            <a:r>
              <a:rPr lang="en-US" altLang="zh-CN" sz="1200" b="0" i="0" kern="1200" dirty="0">
                <a:solidFill>
                  <a:schemeClr val="tx1"/>
                </a:solidFill>
                <a:effectLst/>
                <a:latin typeface="+mn-lt"/>
                <a:ea typeface="+mn-ea"/>
                <a:cs typeface="+mn-cs"/>
              </a:rPr>
              <a:t>IPC</a:t>
            </a:r>
            <a:r>
              <a:rPr lang="zh-CN" altLang="en-US" sz="1200" b="0" i="0" kern="1200" dirty="0">
                <a:solidFill>
                  <a:schemeClr val="tx1"/>
                </a:solidFill>
                <a:effectLst/>
                <a:latin typeface="+mn-lt"/>
                <a:ea typeface="+mn-ea"/>
                <a:cs typeface="+mn-cs"/>
              </a:rPr>
              <a:t>，虚拟内存，中断等，容易改写和</a:t>
            </a:r>
            <a:r>
              <a:rPr lang="en-US" altLang="zh-CN" sz="1200" b="0" i="0" kern="1200" dirty="0">
                <a:solidFill>
                  <a:schemeClr val="tx1"/>
                </a:solidFill>
                <a:effectLst/>
                <a:latin typeface="+mn-lt"/>
                <a:ea typeface="+mn-ea"/>
                <a:cs typeface="+mn-cs"/>
              </a:rPr>
              <a:t>debug</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03996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在设计上类似</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，遵守“零抽象原则”，也就是会在不损失效率的前提下才会进行抽象。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又在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的基础上，提出了所有权与生命周期的概念。所有权的概念在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中就有提出，主要是针对原生指针带来的潜在问题（引用空指针、忘记释放、多次释放、多线程冲突等）。生命周期则是在软件中非常常见的概念，在这里专指</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中的对象从生存到销毁所经历的时间。</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不仅继承了所有权和生命周期的思想，还将这一思想具体化、强制化，也就是</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程序（在</a:t>
            </a:r>
            <a:r>
              <a:rPr lang="en-US" altLang="zh-CN" sz="1200" b="0" i="0" kern="1200" dirty="0">
                <a:solidFill>
                  <a:schemeClr val="tx1"/>
                </a:solidFill>
                <a:effectLst/>
                <a:latin typeface="+mn-lt"/>
                <a:ea typeface="+mn-ea"/>
                <a:cs typeface="+mn-cs"/>
              </a:rPr>
              <a:t>safe</a:t>
            </a:r>
            <a:r>
              <a:rPr lang="zh-CN" altLang="en-US" sz="1200" b="0" i="0" kern="1200" dirty="0">
                <a:solidFill>
                  <a:schemeClr val="tx1"/>
                </a:solidFill>
                <a:effectLst/>
                <a:latin typeface="+mn-lt"/>
                <a:ea typeface="+mn-ea"/>
                <a:cs typeface="+mn-cs"/>
              </a:rPr>
              <a:t>的前提下）必须满足编译器规定的关于所有权和生命周期的规定。例如，对象的所有者可以将它的所有权借用给其他的函数，但要求同一时刻只能有多个不可变借用（只读），或是至多一个可变借用（可写），这样便保证了多线程环境下不会有冲突的问题。类似的规定还有很多，这些规定使得</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相比于</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的放任自由，更强调程序不会出错。</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在制作之初就非常关注它的易用性。</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的文档齐全，编译器友好且能够给出有用的错误信息，并且有完善的包管理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构建工具。</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还提供了用于编辑器的智能工具，包括自动补全、自动格式化、类型检查等等。</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51346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性能</a:t>
            </a:r>
          </a:p>
          <a:p>
            <a:r>
              <a:rPr lang="zh-CN" altLang="en-US" sz="1200" b="0" i="0" kern="1200" dirty="0">
                <a:solidFill>
                  <a:schemeClr val="tx1"/>
                </a:solidFill>
                <a:effectLst/>
                <a:latin typeface="+mn-lt"/>
                <a:ea typeface="+mn-ea"/>
                <a:cs typeface="+mn-cs"/>
              </a:rPr>
              <a:t>在性能上，具有额外安全保证的代码会比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慢一些，但是如果以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也手工提供保证的情况下，则两者性能上是相似的。</a:t>
            </a:r>
          </a:p>
          <a:p>
            <a:r>
              <a:rPr lang="zh-CN" altLang="en-US" sz="1200" b="1" i="0" kern="1200" dirty="0">
                <a:solidFill>
                  <a:schemeClr val="tx1"/>
                </a:solidFill>
                <a:effectLst/>
                <a:latin typeface="+mn-lt"/>
                <a:ea typeface="+mn-ea"/>
                <a:cs typeface="+mn-cs"/>
              </a:rPr>
              <a:t>语法</a:t>
            </a:r>
          </a:p>
          <a:p>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的语法设计，与 </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相当相似，区块 </a:t>
            </a:r>
            <a:r>
              <a:rPr lang="en-US" altLang="zh-CN" sz="1200" b="0" i="0" kern="1200" dirty="0">
                <a:solidFill>
                  <a:schemeClr val="tx1"/>
                </a:solidFill>
                <a:effectLst/>
                <a:latin typeface="+mn-lt"/>
                <a:ea typeface="+mn-ea"/>
                <a:cs typeface="+mn-cs"/>
              </a:rPr>
              <a:t>(block) </a:t>
            </a:r>
            <a:r>
              <a:rPr lang="zh-CN" altLang="en-US" sz="1200" b="0" i="0" kern="1200" dirty="0">
                <a:solidFill>
                  <a:schemeClr val="tx1"/>
                </a:solidFill>
                <a:effectLst/>
                <a:latin typeface="+mn-lt"/>
                <a:ea typeface="+mn-ea"/>
                <a:cs typeface="+mn-cs"/>
              </a:rPr>
              <a:t>使用大括号隔开，流程控制的关键字如 </a:t>
            </a:r>
            <a:r>
              <a:rPr lang="en-US" altLang="zh-CN" sz="1200" b="0" i="0" kern="1200" dirty="0">
                <a:solidFill>
                  <a:schemeClr val="tx1"/>
                </a:solidFill>
                <a:effectLst/>
                <a:latin typeface="+mn-lt"/>
                <a:ea typeface="+mn-ea"/>
                <a:cs typeface="+mn-cs"/>
              </a:rPr>
              <a:t>if, else, while </a:t>
            </a:r>
            <a:r>
              <a:rPr lang="zh-CN" altLang="en-US" sz="1200" b="0" i="0" kern="1200" dirty="0">
                <a:solidFill>
                  <a:schemeClr val="tx1"/>
                </a:solidFill>
                <a:effectLst/>
                <a:latin typeface="+mn-lt"/>
                <a:ea typeface="+mn-ea"/>
                <a:cs typeface="+mn-cs"/>
              </a:rPr>
              <a:t>等等。在保持相似性的同时，</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也加进了新的关键字，如用于模式匹配 </a:t>
            </a:r>
            <a:r>
              <a:rPr lang="en-US" altLang="zh-CN" sz="1200" b="0" i="0" kern="1200" dirty="0">
                <a:solidFill>
                  <a:schemeClr val="tx1"/>
                </a:solidFill>
                <a:effectLst/>
                <a:latin typeface="+mn-lt"/>
                <a:ea typeface="+mn-ea"/>
                <a:cs typeface="+mn-cs"/>
              </a:rPr>
              <a:t>(pattern matching)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match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switch </a:t>
            </a:r>
            <a:r>
              <a:rPr lang="zh-CN" altLang="en-US" sz="1200" b="0" i="0" kern="1200" dirty="0">
                <a:solidFill>
                  <a:schemeClr val="tx1"/>
                </a:solidFill>
                <a:effectLst/>
                <a:latin typeface="+mn-lt"/>
                <a:ea typeface="+mn-ea"/>
                <a:cs typeface="+mn-cs"/>
              </a:rPr>
              <a:t>相似</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则是使用 </a:t>
            </a:r>
            <a:r>
              <a:rPr lang="en-US" altLang="zh-CN" sz="1200" b="0" i="0" kern="1200" dirty="0">
                <a:solidFill>
                  <a:schemeClr val="tx1"/>
                </a:solidFill>
                <a:effectLst/>
                <a:latin typeface="+mn-lt"/>
                <a:ea typeface="+mn-ea"/>
                <a:cs typeface="+mn-cs"/>
              </a:rPr>
              <a:t>C/C++ </a:t>
            </a:r>
            <a:r>
              <a:rPr lang="zh-CN" altLang="en-US" sz="1200" b="0" i="0" kern="1200" dirty="0">
                <a:solidFill>
                  <a:schemeClr val="tx1"/>
                </a:solidFill>
                <a:effectLst/>
                <a:latin typeface="+mn-lt"/>
                <a:ea typeface="+mn-ea"/>
                <a:cs typeface="+mn-cs"/>
              </a:rPr>
              <a:t>系统编程语言的人会相对陌生的概念。尽管在语法上相似，</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的语义 </a:t>
            </a:r>
            <a:r>
              <a:rPr lang="en-US" altLang="zh-CN" sz="1200" b="0" i="0" kern="1200" dirty="0">
                <a:solidFill>
                  <a:schemeClr val="tx1"/>
                </a:solidFill>
                <a:effectLst/>
                <a:latin typeface="+mn-lt"/>
                <a:ea typeface="+mn-ea"/>
                <a:cs typeface="+mn-cs"/>
              </a:rPr>
              <a:t>(semantic)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C/C++ </a:t>
            </a:r>
            <a:r>
              <a:rPr lang="zh-CN" altLang="en-US" sz="1200" b="0" i="0" kern="1200" dirty="0">
                <a:solidFill>
                  <a:schemeClr val="tx1"/>
                </a:solidFill>
                <a:effectLst/>
                <a:latin typeface="+mn-lt"/>
                <a:ea typeface="+mn-ea"/>
                <a:cs typeface="+mn-cs"/>
              </a:rPr>
              <a:t>非常不同。</a:t>
            </a:r>
          </a:p>
          <a:p>
            <a:r>
              <a:rPr lang="zh-CN" altLang="en-US" sz="1200" b="1" i="0" kern="1200" dirty="0">
                <a:solidFill>
                  <a:schemeClr val="tx1"/>
                </a:solidFill>
                <a:effectLst/>
                <a:latin typeface="+mn-lt"/>
                <a:ea typeface="+mn-ea"/>
                <a:cs typeface="+mn-cs"/>
              </a:rPr>
              <a:t>内存安全</a:t>
            </a:r>
          </a:p>
          <a:p>
            <a:r>
              <a:rPr lang="zh-CN" altLang="en-US" sz="1200" b="0" i="0" kern="1200" dirty="0">
                <a:solidFill>
                  <a:schemeClr val="tx1"/>
                </a:solidFill>
                <a:effectLst/>
                <a:latin typeface="+mn-lt"/>
                <a:ea typeface="+mn-ea"/>
                <a:cs typeface="+mn-cs"/>
              </a:rPr>
              <a:t>为了提供存储器安全，它的设计不允许空指针和悬空指针。 数据只能透过固定的初始化形态来建构，而所有这些形态都要求它们的输入已经分析过了。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有一个检查指针生命期间和指针冻结的系统，可以用来预防在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中许多的类型错误，甚至是用了智能指针功能之后会发生的类型错误。</a:t>
            </a:r>
          </a:p>
          <a:p>
            <a:r>
              <a:rPr lang="zh-CN" altLang="en-US" sz="1200" b="1" i="0" kern="1200" dirty="0">
                <a:solidFill>
                  <a:schemeClr val="tx1"/>
                </a:solidFill>
                <a:effectLst/>
                <a:latin typeface="+mn-lt"/>
                <a:ea typeface="+mn-ea"/>
                <a:cs typeface="+mn-cs"/>
              </a:rPr>
              <a:t>内存管理</a:t>
            </a: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虽然有垃圾回收系统，但非如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.NET </a:t>
            </a:r>
            <a:r>
              <a:rPr lang="zh-CN" altLang="en-US" sz="1200" b="0" i="0" kern="1200" dirty="0">
                <a:solidFill>
                  <a:schemeClr val="tx1"/>
                </a:solidFill>
                <a:effectLst/>
                <a:latin typeface="+mn-lt"/>
                <a:ea typeface="+mn-ea"/>
                <a:cs typeface="+mn-cs"/>
              </a:rPr>
              <a:t>平台的全自动垃圾回收。</a:t>
            </a:r>
            <a:r>
              <a:rPr lang="en-US" altLang="zh-CN" sz="1200" b="0" i="0" kern="1200" dirty="0">
                <a:solidFill>
                  <a:schemeClr val="tx1"/>
                </a:solidFill>
                <a:effectLst/>
                <a:latin typeface="+mn-lt"/>
                <a:ea typeface="+mn-ea"/>
                <a:cs typeface="+mn-cs"/>
              </a:rPr>
              <a:t>Rust 1.0</a:t>
            </a:r>
            <a:r>
              <a:rPr lang="zh-CN" altLang="en-US" sz="1200" b="0" i="0" kern="1200" dirty="0">
                <a:solidFill>
                  <a:schemeClr val="tx1"/>
                </a:solidFill>
                <a:effectLst/>
                <a:latin typeface="+mn-lt"/>
                <a:ea typeface="+mn-ea"/>
                <a:cs typeface="+mn-cs"/>
              </a:rPr>
              <a:t>已不再使用垃圾回收器，而是全面改用基于引用计数的智能指针来管理内存。</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92726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seL4</a:t>
            </a:r>
            <a:r>
              <a:rPr lang="zh-CN" altLang="en-US" dirty="0"/>
              <a:t>的源码由</a:t>
            </a:r>
            <a:r>
              <a:rPr lang="en-US" altLang="zh-CN" dirty="0"/>
              <a:t>C</a:t>
            </a:r>
            <a:r>
              <a:rPr lang="zh-CN" altLang="en-US" dirty="0"/>
              <a:t>构成，所以阐明</a:t>
            </a:r>
            <a:r>
              <a:rPr lang="en-US" altLang="zh-CN" dirty="0"/>
              <a:t>rust</a:t>
            </a:r>
            <a:r>
              <a:rPr lang="zh-CN" altLang="en-US" dirty="0"/>
              <a:t>和</a:t>
            </a:r>
            <a:r>
              <a:rPr lang="en-US" altLang="zh-CN" dirty="0"/>
              <a:t>C</a:t>
            </a:r>
            <a:r>
              <a:rPr lang="zh-CN" altLang="en-US" dirty="0"/>
              <a:t>的交互，即阐明了改造的依据</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126020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在数据类型上存在一定的区别。然而，很多数据类型是可以对应起来的。</a:t>
            </a:r>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工具层面上的可行性，就是说借助已有的构建工具可以把</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代码和</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代码放在一起进行编译、链接变成可执行的程序。</a:t>
            </a:r>
            <a:r>
              <a:rPr lang="en-US" altLang="zh-CN" sz="1200" b="0" i="0" kern="1200" dirty="0">
                <a:solidFill>
                  <a:schemeClr val="tx1"/>
                </a:solidFill>
                <a:effectLst/>
                <a:latin typeface="+mn-lt"/>
                <a:ea typeface="+mn-ea"/>
                <a:cs typeface="+mn-cs"/>
              </a:rPr>
              <a:t>seL4</a:t>
            </a:r>
            <a:r>
              <a:rPr lang="zh-CN" altLang="en-US" sz="1200" b="0" i="0" kern="1200" dirty="0">
                <a:solidFill>
                  <a:schemeClr val="tx1"/>
                </a:solidFill>
                <a:effectLst/>
                <a:latin typeface="+mn-lt"/>
                <a:ea typeface="+mn-ea"/>
                <a:cs typeface="+mn-cs"/>
              </a:rPr>
              <a:t>使用了一种跨平台的构建工具</a:t>
            </a:r>
            <a:r>
              <a:rPr lang="en-US" altLang="zh-CN" sz="1200" b="0" i="0" kern="1200" dirty="0" err="1">
                <a:solidFill>
                  <a:schemeClr val="tx1"/>
                </a:solidFill>
                <a:effectLst/>
                <a:latin typeface="+mn-lt"/>
                <a:ea typeface="+mn-ea"/>
                <a:cs typeface="+mn-cs"/>
              </a:rPr>
              <a:t>CMake</a:t>
            </a:r>
            <a:r>
              <a:rPr lang="zh-CN" altLang="en-US" sz="1200" b="0" i="0" kern="1200" dirty="0">
                <a:solidFill>
                  <a:schemeClr val="tx1"/>
                </a:solidFill>
                <a:effectLst/>
                <a:latin typeface="+mn-lt"/>
                <a:ea typeface="+mn-ea"/>
                <a:cs typeface="+mn-cs"/>
              </a:rPr>
              <a:t>，它可以根据所用平台的不同，生成对应的</a:t>
            </a:r>
            <a:r>
              <a:rPr lang="en-US" altLang="zh-CN" sz="1200" b="0" i="0" kern="1200" dirty="0" err="1">
                <a:solidFill>
                  <a:schemeClr val="tx1"/>
                </a:solidFill>
                <a:effectLst/>
                <a:latin typeface="+mn-lt"/>
                <a:ea typeface="+mn-ea"/>
                <a:cs typeface="+mn-cs"/>
              </a:rPr>
              <a:t>makefile</a:t>
            </a:r>
            <a:r>
              <a:rPr lang="zh-CN" altLang="en-US" sz="1200" b="0" i="0" kern="1200" dirty="0">
                <a:solidFill>
                  <a:schemeClr val="tx1"/>
                </a:solidFill>
                <a:effectLst/>
                <a:latin typeface="+mn-lt"/>
                <a:ea typeface="+mn-ea"/>
                <a:cs typeface="+mn-cs"/>
              </a:rPr>
              <a:t>或其他文件。而</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语言存在一个统一的包管理工具</a:t>
            </a:r>
            <a:r>
              <a:rPr lang="en-US" altLang="zh-CN" sz="1200" b="0" i="0" kern="1200" dirty="0">
                <a:solidFill>
                  <a:schemeClr val="tx1"/>
                </a:solidFill>
                <a:effectLst/>
                <a:latin typeface="+mn-lt"/>
                <a:ea typeface="+mn-ea"/>
                <a:cs typeface="+mn-cs"/>
              </a:rPr>
              <a:t>cargo</a:t>
            </a:r>
            <a:r>
              <a:rPr lang="zh-CN" altLang="en-US" sz="1200" b="0" i="0" kern="1200" dirty="0">
                <a:solidFill>
                  <a:schemeClr val="tx1"/>
                </a:solidFill>
                <a:effectLst/>
                <a:latin typeface="+mn-lt"/>
                <a:ea typeface="+mn-ea"/>
                <a:cs typeface="+mn-cs"/>
              </a:rPr>
              <a:t>，它同时也被用作</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程序的构建。</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2542467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2019/4/18</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2019/4/18</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2019/4/18</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2019/4/18</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69925" y="3284562"/>
            <a:ext cx="10850563" cy="475132"/>
          </a:xfrm>
        </p:spPr>
        <p:txBody>
          <a:bodyPr/>
          <a:lstStyle/>
          <a:p>
            <a:r>
              <a:rPr lang="zh-CN" altLang="en-US" sz="1800" dirty="0"/>
              <a:t>彭定澜</a:t>
            </a:r>
            <a:r>
              <a:rPr lang="en-US" altLang="zh-CN" sz="1800" dirty="0"/>
              <a:t>	</a:t>
            </a:r>
            <a:r>
              <a:rPr lang="zh-CN" altLang="en-US" sz="1800" dirty="0"/>
              <a:t>陈墨涵</a:t>
            </a:r>
            <a:r>
              <a:rPr lang="en-US" altLang="zh-CN" sz="1800" dirty="0"/>
              <a:t>	</a:t>
            </a:r>
            <a:r>
              <a:rPr lang="zh-CN" altLang="en-US" sz="1800" dirty="0"/>
              <a:t>沈巍然</a:t>
            </a:r>
            <a:r>
              <a:rPr lang="en-US" altLang="zh-CN" sz="1800" dirty="0"/>
              <a:t>	</a:t>
            </a:r>
            <a:r>
              <a:rPr lang="zh-CN" altLang="en-US" sz="1800" dirty="0"/>
              <a:t>张德鑫</a:t>
            </a:r>
            <a:r>
              <a:rPr lang="en-US" altLang="zh-CN" sz="1800" dirty="0"/>
              <a:t>	</a:t>
            </a:r>
            <a:r>
              <a:rPr lang="zh-CN" altLang="en-US" sz="1800" dirty="0"/>
              <a:t>刘旭铠</a:t>
            </a:r>
          </a:p>
          <a:p>
            <a:endParaRPr lang="en-US" altLang="zh-CN" dirty="0"/>
          </a:p>
        </p:txBody>
      </p:sp>
      <p:sp>
        <p:nvSpPr>
          <p:cNvPr id="18" name="标题 17"/>
          <p:cNvSpPr>
            <a:spLocks noGrp="1"/>
          </p:cNvSpPr>
          <p:nvPr>
            <p:ph type="ctrTitle"/>
          </p:nvPr>
        </p:nvSpPr>
        <p:spPr/>
        <p:txBody>
          <a:bodyPr>
            <a:noAutofit/>
          </a:bodyPr>
          <a:lstStyle/>
          <a:p>
            <a:r>
              <a:rPr lang="zh-CN" altLang="en-US" sz="4800" dirty="0"/>
              <a:t>基于 </a:t>
            </a:r>
            <a:r>
              <a:rPr lang="en-US" altLang="zh-CN" sz="4800" dirty="0"/>
              <a:t>Rust </a:t>
            </a:r>
            <a:r>
              <a:rPr lang="zh-CN" altLang="en-US" sz="4800" dirty="0"/>
              <a:t>改造的 </a:t>
            </a:r>
            <a:r>
              <a:rPr lang="en-US" altLang="zh-CN" sz="4800" dirty="0"/>
              <a:t>seL4 </a:t>
            </a:r>
            <a:r>
              <a:rPr lang="zh-CN" altLang="en-US" sz="4800" dirty="0"/>
              <a:t>微内核</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000375" y="2334158"/>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90656-C92E-47C4-A025-FE0D561A02F8}"/>
              </a:ext>
            </a:extLst>
          </p:cNvPr>
          <p:cNvSpPr>
            <a:spLocks noGrp="1"/>
          </p:cNvSpPr>
          <p:nvPr>
            <p:ph type="title"/>
          </p:nvPr>
        </p:nvSpPr>
        <p:spPr/>
        <p:txBody>
          <a:bodyPr/>
          <a:lstStyle/>
          <a:p>
            <a:r>
              <a:rPr lang="en-US" altLang="zh-CN" dirty="0"/>
              <a:t>Rust</a:t>
            </a:r>
            <a:r>
              <a:rPr lang="zh-CN" altLang="en-US" dirty="0"/>
              <a:t>的特性</a:t>
            </a:r>
          </a:p>
        </p:txBody>
      </p:sp>
      <p:sp>
        <p:nvSpPr>
          <p:cNvPr id="3" name="页脚占位符 2">
            <a:extLst>
              <a:ext uri="{FF2B5EF4-FFF2-40B4-BE49-F238E27FC236}">
                <a16:creationId xmlns:a16="http://schemas.microsoft.com/office/drawing/2014/main" id="{54E45818-08C1-45C8-85BA-FE81039FA1F4}"/>
              </a:ext>
            </a:extLst>
          </p:cNvPr>
          <p:cNvSpPr>
            <a:spLocks noGrp="1"/>
          </p:cNvSpPr>
          <p:nvPr>
            <p:ph type="ftr" sz="quarter" idx="11"/>
          </p:nvPr>
        </p:nvSpPr>
        <p:spPr/>
        <p:txBody>
          <a:bodyPr/>
          <a:lstStyle/>
          <a:p>
            <a:r>
              <a:rPr lang="en-US" altLang="zh-CN" dirty="0"/>
              <a:t>www.islide.cc</a:t>
            </a:r>
            <a:endParaRPr lang="zh-CN" altLang="en-US" dirty="0"/>
          </a:p>
        </p:txBody>
      </p:sp>
      <p:sp>
        <p:nvSpPr>
          <p:cNvPr id="4" name="灯片编号占位符 3">
            <a:extLst>
              <a:ext uri="{FF2B5EF4-FFF2-40B4-BE49-F238E27FC236}">
                <a16:creationId xmlns:a16="http://schemas.microsoft.com/office/drawing/2014/main" id="{D55DAB41-33AF-4DAE-B322-9572D15CEB4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5" name="fd3f0d05-6222-4a6e-b973-3bbde5f837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D3175D2-449E-4EA3-BBE0-8ED9824DF0D3}"/>
              </a:ext>
            </a:extLst>
          </p:cNvPr>
          <p:cNvGrpSpPr>
            <a:grpSpLocks noChangeAspect="1"/>
          </p:cNvGrpSpPr>
          <p:nvPr>
            <p:custDataLst>
              <p:tags r:id="rId1"/>
            </p:custDataLst>
          </p:nvPr>
        </p:nvGrpSpPr>
        <p:grpSpPr>
          <a:xfrm>
            <a:off x="669925" y="1764000"/>
            <a:ext cx="10835285" cy="3747801"/>
            <a:chOff x="669925" y="1764000"/>
            <a:chExt cx="10835285" cy="3747801"/>
          </a:xfrm>
        </p:grpSpPr>
        <p:grpSp>
          <p:nvGrpSpPr>
            <p:cNvPr id="6" name="íşḻïḑè">
              <a:extLst>
                <a:ext uri="{FF2B5EF4-FFF2-40B4-BE49-F238E27FC236}">
                  <a16:creationId xmlns:a16="http://schemas.microsoft.com/office/drawing/2014/main" id="{9A731D01-4DAE-462F-97EC-9A4F17A4D388}"/>
                </a:ext>
              </a:extLst>
            </p:cNvPr>
            <p:cNvGrpSpPr/>
            <p:nvPr/>
          </p:nvGrpSpPr>
          <p:grpSpPr>
            <a:xfrm>
              <a:off x="3470862" y="2013377"/>
              <a:ext cx="5233546" cy="3498424"/>
              <a:chOff x="3470863" y="2013377"/>
              <a:chExt cx="5233546" cy="3498424"/>
            </a:xfrm>
          </p:grpSpPr>
          <p:grpSp>
            <p:nvGrpSpPr>
              <p:cNvPr id="15" name="isḻíďé">
                <a:extLst>
                  <a:ext uri="{FF2B5EF4-FFF2-40B4-BE49-F238E27FC236}">
                    <a16:creationId xmlns:a16="http://schemas.microsoft.com/office/drawing/2014/main" id="{247AEFF4-6582-4CB9-8BC8-A9C968BD10F7}"/>
                  </a:ext>
                </a:extLst>
              </p:cNvPr>
              <p:cNvGrpSpPr/>
              <p:nvPr/>
            </p:nvGrpSpPr>
            <p:grpSpPr>
              <a:xfrm>
                <a:off x="8203405" y="3544996"/>
                <a:ext cx="375770" cy="748273"/>
                <a:chOff x="6311900" y="2605088"/>
                <a:chExt cx="547688" cy="1090613"/>
              </a:xfrm>
              <a:solidFill>
                <a:schemeClr val="accent3"/>
              </a:solidFill>
            </p:grpSpPr>
            <p:sp>
              <p:nvSpPr>
                <p:cNvPr id="52" name="ïsļiḍé">
                  <a:extLst>
                    <a:ext uri="{FF2B5EF4-FFF2-40B4-BE49-F238E27FC236}">
                      <a16:creationId xmlns:a16="http://schemas.microsoft.com/office/drawing/2014/main" id="{71577CFB-AD97-4ACE-9A56-3FE169D5E64A}"/>
                    </a:ext>
                  </a:extLst>
                </p:cNvPr>
                <p:cNvSpPr/>
                <p:nvPr/>
              </p:nvSpPr>
              <p:spPr bwMode="auto">
                <a:xfrm>
                  <a:off x="6484938" y="2701925"/>
                  <a:ext cx="269875" cy="250825"/>
                </a:xfrm>
                <a:custGeom>
                  <a:avLst/>
                  <a:gdLst/>
                  <a:ahLst/>
                  <a:cxnLst>
                    <a:cxn ang="0">
                      <a:pos x="24" y="0"/>
                    </a:cxn>
                    <a:cxn ang="0">
                      <a:pos x="9" y="0"/>
                    </a:cxn>
                    <a:cxn ang="0">
                      <a:pos x="8" y="2"/>
                    </a:cxn>
                    <a:cxn ang="0">
                      <a:pos x="8" y="6"/>
                    </a:cxn>
                    <a:cxn ang="0">
                      <a:pos x="7" y="6"/>
                    </a:cxn>
                    <a:cxn ang="0">
                      <a:pos x="7" y="6"/>
                    </a:cxn>
                    <a:cxn ang="0">
                      <a:pos x="3" y="3"/>
                    </a:cxn>
                    <a:cxn ang="0">
                      <a:pos x="1" y="3"/>
                    </a:cxn>
                    <a:cxn ang="0">
                      <a:pos x="1" y="5"/>
                    </a:cxn>
                    <a:cxn ang="0">
                      <a:pos x="1" y="17"/>
                    </a:cxn>
                    <a:cxn ang="0">
                      <a:pos x="2" y="20"/>
                    </a:cxn>
                    <a:cxn ang="0">
                      <a:pos x="1" y="25"/>
                    </a:cxn>
                    <a:cxn ang="0">
                      <a:pos x="5" y="21"/>
                    </a:cxn>
                    <a:cxn ang="0">
                      <a:pos x="24" y="21"/>
                    </a:cxn>
                    <a:cxn ang="0">
                      <a:pos x="28" y="17"/>
                    </a:cxn>
                    <a:cxn ang="0">
                      <a:pos x="28" y="5"/>
                    </a:cxn>
                    <a:cxn ang="0">
                      <a:pos x="24" y="0"/>
                    </a:cxn>
                    <a:cxn ang="0">
                      <a:pos x="7" y="13"/>
                    </a:cxn>
                    <a:cxn ang="0">
                      <a:pos x="5" y="11"/>
                    </a:cxn>
                    <a:cxn ang="0">
                      <a:pos x="7" y="8"/>
                    </a:cxn>
                    <a:cxn ang="0">
                      <a:pos x="10" y="11"/>
                    </a:cxn>
                    <a:cxn ang="0">
                      <a:pos x="7" y="13"/>
                    </a:cxn>
                    <a:cxn ang="0">
                      <a:pos x="15" y="13"/>
                    </a:cxn>
                    <a:cxn ang="0">
                      <a:pos x="13" y="11"/>
                    </a:cxn>
                    <a:cxn ang="0">
                      <a:pos x="15" y="8"/>
                    </a:cxn>
                    <a:cxn ang="0">
                      <a:pos x="17" y="11"/>
                    </a:cxn>
                    <a:cxn ang="0">
                      <a:pos x="15" y="13"/>
                    </a:cxn>
                    <a:cxn ang="0">
                      <a:pos x="22" y="13"/>
                    </a:cxn>
                    <a:cxn ang="0">
                      <a:pos x="20" y="11"/>
                    </a:cxn>
                    <a:cxn ang="0">
                      <a:pos x="22" y="8"/>
                    </a:cxn>
                    <a:cxn ang="0">
                      <a:pos x="25" y="11"/>
                    </a:cxn>
                    <a:cxn ang="0">
                      <a:pos x="22" y="13"/>
                    </a:cxn>
                  </a:cxnLst>
                  <a:rect l="0" t="0" r="r" b="b"/>
                  <a:pathLst>
                    <a:path w="28" h="26">
                      <a:moveTo>
                        <a:pt x="24" y="0"/>
                      </a:moveTo>
                      <a:cubicBezTo>
                        <a:pt x="9" y="0"/>
                        <a:pt x="9" y="0"/>
                        <a:pt x="9" y="0"/>
                      </a:cubicBezTo>
                      <a:cubicBezTo>
                        <a:pt x="8" y="1"/>
                        <a:pt x="8" y="1"/>
                        <a:pt x="8" y="2"/>
                      </a:cubicBezTo>
                      <a:cubicBezTo>
                        <a:pt x="9" y="4"/>
                        <a:pt x="9" y="5"/>
                        <a:pt x="8" y="6"/>
                      </a:cubicBezTo>
                      <a:cubicBezTo>
                        <a:pt x="7" y="6"/>
                        <a:pt x="7" y="6"/>
                        <a:pt x="7" y="6"/>
                      </a:cubicBezTo>
                      <a:cubicBezTo>
                        <a:pt x="7" y="6"/>
                        <a:pt x="7" y="6"/>
                        <a:pt x="7" y="6"/>
                      </a:cubicBezTo>
                      <a:cubicBezTo>
                        <a:pt x="6" y="6"/>
                        <a:pt x="6" y="6"/>
                        <a:pt x="3" y="3"/>
                      </a:cubicBezTo>
                      <a:cubicBezTo>
                        <a:pt x="1" y="3"/>
                        <a:pt x="1" y="3"/>
                        <a:pt x="1" y="3"/>
                      </a:cubicBezTo>
                      <a:cubicBezTo>
                        <a:pt x="1" y="4"/>
                        <a:pt x="1" y="4"/>
                        <a:pt x="1" y="5"/>
                      </a:cubicBezTo>
                      <a:cubicBezTo>
                        <a:pt x="1" y="17"/>
                        <a:pt x="1" y="17"/>
                        <a:pt x="1" y="17"/>
                      </a:cubicBezTo>
                      <a:cubicBezTo>
                        <a:pt x="1" y="18"/>
                        <a:pt x="1" y="19"/>
                        <a:pt x="2" y="20"/>
                      </a:cubicBezTo>
                      <a:cubicBezTo>
                        <a:pt x="2" y="20"/>
                        <a:pt x="0" y="25"/>
                        <a:pt x="1" y="25"/>
                      </a:cubicBezTo>
                      <a:cubicBezTo>
                        <a:pt x="1" y="26"/>
                        <a:pt x="5" y="21"/>
                        <a:pt x="5" y="21"/>
                      </a:cubicBezTo>
                      <a:cubicBezTo>
                        <a:pt x="24" y="21"/>
                        <a:pt x="24" y="21"/>
                        <a:pt x="24" y="21"/>
                      </a:cubicBezTo>
                      <a:cubicBezTo>
                        <a:pt x="26" y="21"/>
                        <a:pt x="28" y="19"/>
                        <a:pt x="28" y="17"/>
                      </a:cubicBezTo>
                      <a:cubicBezTo>
                        <a:pt x="28" y="5"/>
                        <a:pt x="28" y="5"/>
                        <a:pt x="28" y="5"/>
                      </a:cubicBezTo>
                      <a:cubicBezTo>
                        <a:pt x="28" y="2"/>
                        <a:pt x="26" y="0"/>
                        <a:pt x="24" y="0"/>
                      </a:cubicBezTo>
                      <a:close/>
                      <a:moveTo>
                        <a:pt x="7" y="13"/>
                      </a:moveTo>
                      <a:cubicBezTo>
                        <a:pt x="6" y="13"/>
                        <a:pt x="5" y="12"/>
                        <a:pt x="5" y="11"/>
                      </a:cubicBezTo>
                      <a:cubicBezTo>
                        <a:pt x="5" y="9"/>
                        <a:pt x="6" y="8"/>
                        <a:pt x="7" y="8"/>
                      </a:cubicBezTo>
                      <a:cubicBezTo>
                        <a:pt x="9" y="8"/>
                        <a:pt x="10" y="9"/>
                        <a:pt x="10" y="11"/>
                      </a:cubicBezTo>
                      <a:cubicBezTo>
                        <a:pt x="10" y="12"/>
                        <a:pt x="9" y="13"/>
                        <a:pt x="7" y="13"/>
                      </a:cubicBezTo>
                      <a:close/>
                      <a:moveTo>
                        <a:pt x="15" y="13"/>
                      </a:moveTo>
                      <a:cubicBezTo>
                        <a:pt x="14" y="13"/>
                        <a:pt x="13" y="12"/>
                        <a:pt x="13" y="11"/>
                      </a:cubicBezTo>
                      <a:cubicBezTo>
                        <a:pt x="13" y="9"/>
                        <a:pt x="14" y="8"/>
                        <a:pt x="15" y="8"/>
                      </a:cubicBezTo>
                      <a:cubicBezTo>
                        <a:pt x="16" y="8"/>
                        <a:pt x="17" y="9"/>
                        <a:pt x="17" y="11"/>
                      </a:cubicBezTo>
                      <a:cubicBezTo>
                        <a:pt x="17" y="12"/>
                        <a:pt x="16" y="13"/>
                        <a:pt x="15" y="13"/>
                      </a:cubicBezTo>
                      <a:close/>
                      <a:moveTo>
                        <a:pt x="22" y="13"/>
                      </a:moveTo>
                      <a:cubicBezTo>
                        <a:pt x="21" y="13"/>
                        <a:pt x="20" y="12"/>
                        <a:pt x="20" y="11"/>
                      </a:cubicBezTo>
                      <a:cubicBezTo>
                        <a:pt x="20" y="9"/>
                        <a:pt x="21" y="8"/>
                        <a:pt x="22" y="8"/>
                      </a:cubicBezTo>
                      <a:cubicBezTo>
                        <a:pt x="24" y="8"/>
                        <a:pt x="25" y="9"/>
                        <a:pt x="25" y="11"/>
                      </a:cubicBezTo>
                      <a:cubicBezTo>
                        <a:pt x="25" y="12"/>
                        <a:pt x="24" y="13"/>
                        <a:pt x="22" y="13"/>
                      </a:cubicBezTo>
                      <a:close/>
                    </a:path>
                  </a:pathLst>
                </a:custGeom>
                <a:grpFill/>
                <a:ln w="9525">
                  <a:noFill/>
                  <a:round/>
                  <a:headEnd/>
                  <a:tailEnd/>
                </a:ln>
              </p:spPr>
              <p:txBody>
                <a:bodyPr anchor="ctr"/>
                <a:lstStyle/>
                <a:p>
                  <a:pPr algn="ctr"/>
                  <a:endParaRPr/>
                </a:p>
              </p:txBody>
            </p:sp>
            <p:sp>
              <p:nvSpPr>
                <p:cNvPr id="53" name="îṥ1ide">
                  <a:extLst>
                    <a:ext uri="{FF2B5EF4-FFF2-40B4-BE49-F238E27FC236}">
                      <a16:creationId xmlns:a16="http://schemas.microsoft.com/office/drawing/2014/main" id="{DDBBC1CE-E78B-4F8A-96CC-4BAF4D8C5F57}"/>
                    </a:ext>
                  </a:extLst>
                </p:cNvPr>
                <p:cNvSpPr/>
                <p:nvPr/>
              </p:nvSpPr>
              <p:spPr bwMode="auto">
                <a:xfrm>
                  <a:off x="6408738" y="2605088"/>
                  <a:ext cx="153988" cy="144463"/>
                </a:xfrm>
                <a:custGeom>
                  <a:avLst/>
                  <a:gdLst/>
                  <a:ahLst/>
                  <a:cxnLst>
                    <a:cxn ang="0">
                      <a:pos x="13" y="0"/>
                    </a:cxn>
                    <a:cxn ang="0">
                      <a:pos x="2" y="0"/>
                    </a:cxn>
                    <a:cxn ang="0">
                      <a:pos x="0" y="2"/>
                    </a:cxn>
                    <a:cxn ang="0">
                      <a:pos x="0" y="9"/>
                    </a:cxn>
                    <a:cxn ang="0">
                      <a:pos x="2" y="12"/>
                    </a:cxn>
                    <a:cxn ang="0">
                      <a:pos x="12" y="12"/>
                    </a:cxn>
                    <a:cxn ang="0">
                      <a:pos x="15" y="15"/>
                    </a:cxn>
                    <a:cxn ang="0">
                      <a:pos x="14" y="11"/>
                    </a:cxn>
                    <a:cxn ang="0">
                      <a:pos x="15" y="9"/>
                    </a:cxn>
                    <a:cxn ang="0">
                      <a:pos x="15" y="2"/>
                    </a:cxn>
                    <a:cxn ang="0">
                      <a:pos x="13" y="0"/>
                    </a:cxn>
                  </a:cxnLst>
                  <a:rect l="0" t="0" r="r" b="b"/>
                  <a:pathLst>
                    <a:path w="16" h="15">
                      <a:moveTo>
                        <a:pt x="13" y="0"/>
                      </a:moveTo>
                      <a:cubicBezTo>
                        <a:pt x="2" y="0"/>
                        <a:pt x="2" y="0"/>
                        <a:pt x="2" y="0"/>
                      </a:cubicBezTo>
                      <a:cubicBezTo>
                        <a:pt x="1" y="0"/>
                        <a:pt x="0" y="1"/>
                        <a:pt x="0" y="2"/>
                      </a:cubicBezTo>
                      <a:cubicBezTo>
                        <a:pt x="0" y="9"/>
                        <a:pt x="0" y="9"/>
                        <a:pt x="0" y="9"/>
                      </a:cubicBezTo>
                      <a:cubicBezTo>
                        <a:pt x="0" y="11"/>
                        <a:pt x="1" y="12"/>
                        <a:pt x="2" y="12"/>
                      </a:cubicBezTo>
                      <a:cubicBezTo>
                        <a:pt x="12" y="12"/>
                        <a:pt x="12" y="12"/>
                        <a:pt x="12" y="12"/>
                      </a:cubicBezTo>
                      <a:cubicBezTo>
                        <a:pt x="12" y="12"/>
                        <a:pt x="14" y="15"/>
                        <a:pt x="15" y="15"/>
                      </a:cubicBezTo>
                      <a:cubicBezTo>
                        <a:pt x="16" y="14"/>
                        <a:pt x="14" y="11"/>
                        <a:pt x="14" y="11"/>
                      </a:cubicBezTo>
                      <a:cubicBezTo>
                        <a:pt x="15" y="11"/>
                        <a:pt x="15" y="10"/>
                        <a:pt x="15" y="9"/>
                      </a:cubicBezTo>
                      <a:cubicBezTo>
                        <a:pt x="15" y="2"/>
                        <a:pt x="15" y="2"/>
                        <a:pt x="15" y="2"/>
                      </a:cubicBezTo>
                      <a:cubicBezTo>
                        <a:pt x="15" y="1"/>
                        <a:pt x="14" y="0"/>
                        <a:pt x="13" y="0"/>
                      </a:cubicBezTo>
                      <a:close/>
                    </a:path>
                  </a:pathLst>
                </a:custGeom>
                <a:grpFill/>
                <a:ln w="9525">
                  <a:noFill/>
                  <a:round/>
                  <a:headEnd/>
                  <a:tailEnd/>
                </a:ln>
              </p:spPr>
              <p:txBody>
                <a:bodyPr anchor="ctr"/>
                <a:lstStyle/>
                <a:p>
                  <a:pPr algn="ctr"/>
                  <a:endParaRPr/>
                </a:p>
              </p:txBody>
            </p:sp>
            <p:sp>
              <p:nvSpPr>
                <p:cNvPr id="54" name="ïṣḷïdè">
                  <a:extLst>
                    <a:ext uri="{FF2B5EF4-FFF2-40B4-BE49-F238E27FC236}">
                      <a16:creationId xmlns:a16="http://schemas.microsoft.com/office/drawing/2014/main" id="{02A00631-128B-4944-B30E-8FDDF668D3E8}"/>
                    </a:ext>
                  </a:extLst>
                </p:cNvPr>
                <p:cNvSpPr/>
                <p:nvPr/>
              </p:nvSpPr>
              <p:spPr bwMode="auto">
                <a:xfrm>
                  <a:off x="6311900" y="2933700"/>
                  <a:ext cx="201613" cy="211138"/>
                </a:xfrm>
                <a:custGeom>
                  <a:avLst/>
                  <a:gdLst/>
                  <a:ahLst/>
                  <a:cxnLst>
                    <a:cxn ang="0">
                      <a:pos x="8" y="22"/>
                    </a:cxn>
                    <a:cxn ang="0">
                      <a:pos x="19" y="18"/>
                    </a:cxn>
                    <a:cxn ang="0">
                      <a:pos x="20" y="16"/>
                    </a:cxn>
                    <a:cxn ang="0">
                      <a:pos x="15" y="1"/>
                    </a:cxn>
                    <a:cxn ang="0">
                      <a:pos x="13" y="0"/>
                    </a:cxn>
                    <a:cxn ang="0">
                      <a:pos x="2" y="4"/>
                    </a:cxn>
                    <a:cxn ang="0">
                      <a:pos x="1" y="6"/>
                    </a:cxn>
                    <a:cxn ang="0">
                      <a:pos x="6" y="21"/>
                    </a:cxn>
                    <a:cxn ang="0">
                      <a:pos x="8" y="22"/>
                    </a:cxn>
                    <a:cxn ang="0">
                      <a:pos x="7" y="20"/>
                    </a:cxn>
                    <a:cxn ang="0">
                      <a:pos x="2" y="6"/>
                    </a:cxn>
                    <a:cxn ang="0">
                      <a:pos x="14" y="2"/>
                    </a:cxn>
                    <a:cxn ang="0">
                      <a:pos x="19" y="16"/>
                    </a:cxn>
                    <a:cxn ang="0">
                      <a:pos x="7" y="20"/>
                    </a:cxn>
                    <a:cxn ang="0">
                      <a:pos x="14" y="19"/>
                    </a:cxn>
                    <a:cxn ang="0">
                      <a:pos x="13" y="19"/>
                    </a:cxn>
                    <a:cxn ang="0">
                      <a:pos x="13" y="18"/>
                    </a:cxn>
                    <a:cxn ang="0">
                      <a:pos x="14" y="19"/>
                    </a:cxn>
                  </a:cxnLst>
                  <a:rect l="0" t="0" r="r" b="b"/>
                  <a:pathLst>
                    <a:path w="21" h="22">
                      <a:moveTo>
                        <a:pt x="8" y="22"/>
                      </a:moveTo>
                      <a:cubicBezTo>
                        <a:pt x="19" y="18"/>
                        <a:pt x="19" y="18"/>
                        <a:pt x="19" y="18"/>
                      </a:cubicBezTo>
                      <a:cubicBezTo>
                        <a:pt x="20" y="17"/>
                        <a:pt x="21" y="17"/>
                        <a:pt x="20" y="16"/>
                      </a:cubicBezTo>
                      <a:cubicBezTo>
                        <a:pt x="15" y="1"/>
                        <a:pt x="15" y="1"/>
                        <a:pt x="15" y="1"/>
                      </a:cubicBezTo>
                      <a:cubicBezTo>
                        <a:pt x="15" y="0"/>
                        <a:pt x="14" y="0"/>
                        <a:pt x="13" y="0"/>
                      </a:cubicBezTo>
                      <a:cubicBezTo>
                        <a:pt x="2" y="4"/>
                        <a:pt x="2" y="4"/>
                        <a:pt x="2" y="4"/>
                      </a:cubicBezTo>
                      <a:cubicBezTo>
                        <a:pt x="1" y="5"/>
                        <a:pt x="0" y="5"/>
                        <a:pt x="1" y="6"/>
                      </a:cubicBezTo>
                      <a:cubicBezTo>
                        <a:pt x="6" y="21"/>
                        <a:pt x="6" y="21"/>
                        <a:pt x="6" y="21"/>
                      </a:cubicBezTo>
                      <a:cubicBezTo>
                        <a:pt x="6" y="22"/>
                        <a:pt x="7" y="22"/>
                        <a:pt x="8" y="22"/>
                      </a:cubicBezTo>
                      <a:close/>
                      <a:moveTo>
                        <a:pt x="7" y="20"/>
                      </a:moveTo>
                      <a:cubicBezTo>
                        <a:pt x="2" y="6"/>
                        <a:pt x="2" y="6"/>
                        <a:pt x="2" y="6"/>
                      </a:cubicBezTo>
                      <a:cubicBezTo>
                        <a:pt x="14" y="2"/>
                        <a:pt x="14" y="2"/>
                        <a:pt x="14" y="2"/>
                      </a:cubicBezTo>
                      <a:cubicBezTo>
                        <a:pt x="19" y="16"/>
                        <a:pt x="19" y="16"/>
                        <a:pt x="19" y="16"/>
                      </a:cubicBezTo>
                      <a:lnTo>
                        <a:pt x="7" y="20"/>
                      </a:lnTo>
                      <a:close/>
                      <a:moveTo>
                        <a:pt x="14" y="19"/>
                      </a:moveTo>
                      <a:cubicBezTo>
                        <a:pt x="13" y="19"/>
                        <a:pt x="13" y="19"/>
                        <a:pt x="13" y="19"/>
                      </a:cubicBezTo>
                      <a:cubicBezTo>
                        <a:pt x="13" y="18"/>
                        <a:pt x="13" y="18"/>
                        <a:pt x="13" y="18"/>
                      </a:cubicBezTo>
                      <a:cubicBezTo>
                        <a:pt x="14" y="19"/>
                        <a:pt x="14" y="19"/>
                        <a:pt x="14" y="19"/>
                      </a:cubicBezTo>
                      <a:close/>
                    </a:path>
                  </a:pathLst>
                </a:custGeom>
                <a:grpFill/>
                <a:ln w="9525">
                  <a:noFill/>
                  <a:round/>
                  <a:headEnd/>
                  <a:tailEnd/>
                </a:ln>
              </p:spPr>
              <p:txBody>
                <a:bodyPr anchor="ctr"/>
                <a:lstStyle/>
                <a:p>
                  <a:pPr algn="ctr"/>
                  <a:endParaRPr/>
                </a:p>
              </p:txBody>
            </p:sp>
            <p:sp>
              <p:nvSpPr>
                <p:cNvPr id="55" name="ïśḷíḍè">
                  <a:extLst>
                    <a:ext uri="{FF2B5EF4-FFF2-40B4-BE49-F238E27FC236}">
                      <a16:creationId xmlns:a16="http://schemas.microsoft.com/office/drawing/2014/main" id="{7A23D33C-E5E8-447C-996C-D1A7C61CC28E}"/>
                    </a:ext>
                  </a:extLst>
                </p:cNvPr>
                <p:cNvSpPr/>
                <p:nvPr/>
              </p:nvSpPr>
              <p:spPr bwMode="auto">
                <a:xfrm>
                  <a:off x="6494463" y="3367088"/>
                  <a:ext cx="365125" cy="241300"/>
                </a:xfrm>
                <a:custGeom>
                  <a:avLst/>
                  <a:gdLst/>
                  <a:ahLst/>
                  <a:cxnLst>
                    <a:cxn ang="0">
                      <a:pos x="1" y="16"/>
                    </a:cxn>
                    <a:cxn ang="0">
                      <a:pos x="1" y="16"/>
                    </a:cxn>
                    <a:cxn ang="0">
                      <a:pos x="2" y="15"/>
                    </a:cxn>
                    <a:cxn ang="0">
                      <a:pos x="5" y="13"/>
                    </a:cxn>
                    <a:cxn ang="0">
                      <a:pos x="6" y="12"/>
                    </a:cxn>
                    <a:cxn ang="0">
                      <a:pos x="16" y="6"/>
                    </a:cxn>
                    <a:cxn ang="0">
                      <a:pos x="18" y="6"/>
                    </a:cxn>
                    <a:cxn ang="0">
                      <a:pos x="21" y="0"/>
                    </a:cxn>
                    <a:cxn ang="0">
                      <a:pos x="22" y="0"/>
                    </a:cxn>
                    <a:cxn ang="0">
                      <a:pos x="33" y="10"/>
                    </a:cxn>
                    <a:cxn ang="0">
                      <a:pos x="38" y="17"/>
                    </a:cxn>
                    <a:cxn ang="0">
                      <a:pos x="37" y="21"/>
                    </a:cxn>
                    <a:cxn ang="0">
                      <a:pos x="35" y="23"/>
                    </a:cxn>
                    <a:cxn ang="0">
                      <a:pos x="31" y="25"/>
                    </a:cxn>
                    <a:cxn ang="0">
                      <a:pos x="30" y="25"/>
                    </a:cxn>
                    <a:cxn ang="0">
                      <a:pos x="6" y="25"/>
                    </a:cxn>
                    <a:cxn ang="0">
                      <a:pos x="1" y="23"/>
                    </a:cxn>
                    <a:cxn ang="0">
                      <a:pos x="0" y="22"/>
                    </a:cxn>
                    <a:cxn ang="0">
                      <a:pos x="0" y="18"/>
                    </a:cxn>
                    <a:cxn ang="0">
                      <a:pos x="1" y="16"/>
                    </a:cxn>
                  </a:cxnLst>
                  <a:rect l="0" t="0" r="r" b="b"/>
                  <a:pathLst>
                    <a:path w="38" h="25">
                      <a:moveTo>
                        <a:pt x="1" y="16"/>
                      </a:moveTo>
                      <a:cubicBezTo>
                        <a:pt x="1" y="16"/>
                        <a:pt x="1" y="16"/>
                        <a:pt x="1" y="16"/>
                      </a:cubicBezTo>
                      <a:cubicBezTo>
                        <a:pt x="2" y="15"/>
                        <a:pt x="2" y="15"/>
                        <a:pt x="2" y="15"/>
                      </a:cubicBezTo>
                      <a:cubicBezTo>
                        <a:pt x="2" y="15"/>
                        <a:pt x="4" y="14"/>
                        <a:pt x="5" y="13"/>
                      </a:cubicBezTo>
                      <a:cubicBezTo>
                        <a:pt x="6" y="12"/>
                        <a:pt x="6" y="12"/>
                        <a:pt x="6" y="12"/>
                      </a:cubicBezTo>
                      <a:cubicBezTo>
                        <a:pt x="7" y="11"/>
                        <a:pt x="13" y="8"/>
                        <a:pt x="16" y="6"/>
                      </a:cubicBezTo>
                      <a:cubicBezTo>
                        <a:pt x="17" y="6"/>
                        <a:pt x="18" y="6"/>
                        <a:pt x="18" y="6"/>
                      </a:cubicBezTo>
                      <a:cubicBezTo>
                        <a:pt x="19" y="5"/>
                        <a:pt x="20" y="3"/>
                        <a:pt x="21" y="0"/>
                      </a:cubicBezTo>
                      <a:cubicBezTo>
                        <a:pt x="21" y="0"/>
                        <a:pt x="22" y="0"/>
                        <a:pt x="22" y="0"/>
                      </a:cubicBezTo>
                      <a:cubicBezTo>
                        <a:pt x="28" y="0"/>
                        <a:pt x="32" y="5"/>
                        <a:pt x="33" y="10"/>
                      </a:cubicBezTo>
                      <a:cubicBezTo>
                        <a:pt x="36" y="11"/>
                        <a:pt x="38" y="14"/>
                        <a:pt x="38" y="17"/>
                      </a:cubicBezTo>
                      <a:cubicBezTo>
                        <a:pt x="38" y="19"/>
                        <a:pt x="37" y="20"/>
                        <a:pt x="37" y="21"/>
                      </a:cubicBezTo>
                      <a:cubicBezTo>
                        <a:pt x="36" y="22"/>
                        <a:pt x="36" y="22"/>
                        <a:pt x="35" y="23"/>
                      </a:cubicBezTo>
                      <a:cubicBezTo>
                        <a:pt x="34" y="24"/>
                        <a:pt x="32" y="25"/>
                        <a:pt x="31" y="25"/>
                      </a:cubicBezTo>
                      <a:cubicBezTo>
                        <a:pt x="30" y="25"/>
                        <a:pt x="30" y="25"/>
                        <a:pt x="30" y="25"/>
                      </a:cubicBezTo>
                      <a:cubicBezTo>
                        <a:pt x="6" y="25"/>
                        <a:pt x="6" y="25"/>
                        <a:pt x="6" y="25"/>
                      </a:cubicBezTo>
                      <a:cubicBezTo>
                        <a:pt x="4" y="25"/>
                        <a:pt x="3" y="24"/>
                        <a:pt x="1" y="23"/>
                      </a:cubicBezTo>
                      <a:cubicBezTo>
                        <a:pt x="1" y="23"/>
                        <a:pt x="0" y="22"/>
                        <a:pt x="0" y="22"/>
                      </a:cubicBezTo>
                      <a:cubicBezTo>
                        <a:pt x="0" y="20"/>
                        <a:pt x="0" y="19"/>
                        <a:pt x="0" y="18"/>
                      </a:cubicBezTo>
                      <a:cubicBezTo>
                        <a:pt x="1" y="18"/>
                        <a:pt x="1" y="17"/>
                        <a:pt x="1" y="16"/>
                      </a:cubicBezTo>
                      <a:close/>
                    </a:path>
                  </a:pathLst>
                </a:custGeom>
                <a:grpFill/>
                <a:ln w="9525">
                  <a:noFill/>
                  <a:round/>
                  <a:headEnd/>
                  <a:tailEnd/>
                </a:ln>
              </p:spPr>
              <p:txBody>
                <a:bodyPr anchor="ctr"/>
                <a:lstStyle/>
                <a:p>
                  <a:pPr algn="ctr"/>
                  <a:endParaRPr/>
                </a:p>
              </p:txBody>
            </p:sp>
            <p:sp>
              <p:nvSpPr>
                <p:cNvPr id="56" name="íṡ1íḑê">
                  <a:extLst>
                    <a:ext uri="{FF2B5EF4-FFF2-40B4-BE49-F238E27FC236}">
                      <a16:creationId xmlns:a16="http://schemas.microsoft.com/office/drawing/2014/main" id="{5B5A2E9E-0356-483C-984E-E47DA73250CB}"/>
                    </a:ext>
                  </a:extLst>
                </p:cNvPr>
                <p:cNvSpPr/>
                <p:nvPr/>
              </p:nvSpPr>
              <p:spPr bwMode="auto">
                <a:xfrm>
                  <a:off x="6408738" y="3213100"/>
                  <a:ext cx="142875" cy="96838"/>
                </a:xfrm>
                <a:custGeom>
                  <a:avLst/>
                  <a:gdLst/>
                  <a:ahLst/>
                  <a:cxnLst>
                    <a:cxn ang="0">
                      <a:pos x="3" y="4"/>
                    </a:cxn>
                    <a:cxn ang="0">
                      <a:pos x="3" y="4"/>
                    </a:cxn>
                    <a:cxn ang="0">
                      <a:pos x="5" y="5"/>
                    </a:cxn>
                    <a:cxn ang="0">
                      <a:pos x="9" y="5"/>
                    </a:cxn>
                    <a:cxn ang="0">
                      <a:pos x="11" y="5"/>
                    </a:cxn>
                    <a:cxn ang="0">
                      <a:pos x="11" y="5"/>
                    </a:cxn>
                    <a:cxn ang="0">
                      <a:pos x="11" y="5"/>
                    </a:cxn>
                    <a:cxn ang="0">
                      <a:pos x="13" y="2"/>
                    </a:cxn>
                    <a:cxn ang="0">
                      <a:pos x="15" y="0"/>
                    </a:cxn>
                    <a:cxn ang="0">
                      <a:pos x="14" y="9"/>
                    </a:cxn>
                    <a:cxn ang="0">
                      <a:pos x="14" y="10"/>
                    </a:cxn>
                    <a:cxn ang="0">
                      <a:pos x="13" y="10"/>
                    </a:cxn>
                    <a:cxn ang="0">
                      <a:pos x="11" y="10"/>
                    </a:cxn>
                    <a:cxn ang="0">
                      <a:pos x="9" y="10"/>
                    </a:cxn>
                    <a:cxn ang="0">
                      <a:pos x="7" y="10"/>
                    </a:cxn>
                    <a:cxn ang="0">
                      <a:pos x="4" y="10"/>
                    </a:cxn>
                    <a:cxn ang="0">
                      <a:pos x="3" y="10"/>
                    </a:cxn>
                    <a:cxn ang="0">
                      <a:pos x="0" y="7"/>
                    </a:cxn>
                    <a:cxn ang="0">
                      <a:pos x="3" y="4"/>
                    </a:cxn>
                  </a:cxnLst>
                  <a:rect l="0" t="0" r="r" b="b"/>
                  <a:pathLst>
                    <a:path w="15" h="10">
                      <a:moveTo>
                        <a:pt x="3" y="4"/>
                      </a:moveTo>
                      <a:cubicBezTo>
                        <a:pt x="3" y="4"/>
                        <a:pt x="3" y="4"/>
                        <a:pt x="3" y="4"/>
                      </a:cubicBezTo>
                      <a:cubicBezTo>
                        <a:pt x="3" y="4"/>
                        <a:pt x="4" y="5"/>
                        <a:pt x="5" y="5"/>
                      </a:cubicBezTo>
                      <a:cubicBezTo>
                        <a:pt x="6" y="5"/>
                        <a:pt x="8" y="5"/>
                        <a:pt x="9" y="5"/>
                      </a:cubicBezTo>
                      <a:cubicBezTo>
                        <a:pt x="9" y="5"/>
                        <a:pt x="10" y="5"/>
                        <a:pt x="11" y="5"/>
                      </a:cubicBezTo>
                      <a:cubicBezTo>
                        <a:pt x="11" y="5"/>
                        <a:pt x="11" y="5"/>
                        <a:pt x="11" y="5"/>
                      </a:cubicBezTo>
                      <a:cubicBezTo>
                        <a:pt x="11" y="5"/>
                        <a:pt x="11" y="5"/>
                        <a:pt x="11" y="5"/>
                      </a:cubicBezTo>
                      <a:cubicBezTo>
                        <a:pt x="12" y="4"/>
                        <a:pt x="13" y="3"/>
                        <a:pt x="13" y="2"/>
                      </a:cubicBezTo>
                      <a:cubicBezTo>
                        <a:pt x="14" y="2"/>
                        <a:pt x="14" y="1"/>
                        <a:pt x="15" y="0"/>
                      </a:cubicBezTo>
                      <a:cubicBezTo>
                        <a:pt x="15" y="4"/>
                        <a:pt x="15" y="7"/>
                        <a:pt x="14" y="9"/>
                      </a:cubicBezTo>
                      <a:cubicBezTo>
                        <a:pt x="14" y="10"/>
                        <a:pt x="14" y="10"/>
                        <a:pt x="14" y="10"/>
                      </a:cubicBezTo>
                      <a:cubicBezTo>
                        <a:pt x="13" y="10"/>
                        <a:pt x="13" y="10"/>
                        <a:pt x="13" y="10"/>
                      </a:cubicBezTo>
                      <a:cubicBezTo>
                        <a:pt x="12" y="10"/>
                        <a:pt x="11" y="10"/>
                        <a:pt x="11" y="10"/>
                      </a:cubicBezTo>
                      <a:cubicBezTo>
                        <a:pt x="10" y="10"/>
                        <a:pt x="9" y="10"/>
                        <a:pt x="9" y="10"/>
                      </a:cubicBezTo>
                      <a:cubicBezTo>
                        <a:pt x="8" y="10"/>
                        <a:pt x="7" y="10"/>
                        <a:pt x="7" y="10"/>
                      </a:cubicBezTo>
                      <a:cubicBezTo>
                        <a:pt x="5" y="10"/>
                        <a:pt x="4" y="10"/>
                        <a:pt x="4" y="10"/>
                      </a:cubicBezTo>
                      <a:cubicBezTo>
                        <a:pt x="3" y="10"/>
                        <a:pt x="3" y="10"/>
                        <a:pt x="3" y="10"/>
                      </a:cubicBezTo>
                      <a:cubicBezTo>
                        <a:pt x="1" y="10"/>
                        <a:pt x="0" y="8"/>
                        <a:pt x="0" y="7"/>
                      </a:cubicBezTo>
                      <a:cubicBezTo>
                        <a:pt x="0" y="5"/>
                        <a:pt x="2" y="4"/>
                        <a:pt x="3" y="4"/>
                      </a:cubicBezTo>
                      <a:close/>
                    </a:path>
                  </a:pathLst>
                </a:custGeom>
                <a:grpFill/>
                <a:ln w="9525">
                  <a:noFill/>
                  <a:round/>
                  <a:headEnd/>
                  <a:tailEnd/>
                </a:ln>
              </p:spPr>
              <p:txBody>
                <a:bodyPr anchor="ctr"/>
                <a:lstStyle/>
                <a:p>
                  <a:pPr algn="ctr"/>
                  <a:endParaRPr/>
                </a:p>
              </p:txBody>
            </p:sp>
            <p:sp>
              <p:nvSpPr>
                <p:cNvPr id="57" name="îṡļïḋê">
                  <a:extLst>
                    <a:ext uri="{FF2B5EF4-FFF2-40B4-BE49-F238E27FC236}">
                      <a16:creationId xmlns:a16="http://schemas.microsoft.com/office/drawing/2014/main" id="{9BAB3905-52C8-427B-8D7E-5272AEB49802}"/>
                    </a:ext>
                  </a:extLst>
                </p:cNvPr>
                <p:cNvSpPr/>
                <p:nvPr/>
              </p:nvSpPr>
              <p:spPr bwMode="auto">
                <a:xfrm>
                  <a:off x="6513513" y="2943225"/>
                  <a:ext cx="153988" cy="163513"/>
                </a:xfrm>
                <a:custGeom>
                  <a:avLst/>
                  <a:gdLst/>
                  <a:ahLst/>
                  <a:cxnLst>
                    <a:cxn ang="0">
                      <a:pos x="8" y="17"/>
                    </a:cxn>
                    <a:cxn ang="0">
                      <a:pos x="0" y="8"/>
                    </a:cxn>
                    <a:cxn ang="0">
                      <a:pos x="8" y="1"/>
                    </a:cxn>
                    <a:cxn ang="0">
                      <a:pos x="16" y="9"/>
                    </a:cxn>
                    <a:cxn ang="0">
                      <a:pos x="8" y="17"/>
                    </a:cxn>
                  </a:cxnLst>
                  <a:rect l="0" t="0" r="r" b="b"/>
                  <a:pathLst>
                    <a:path w="16" h="17">
                      <a:moveTo>
                        <a:pt x="8" y="17"/>
                      </a:moveTo>
                      <a:cubicBezTo>
                        <a:pt x="3" y="17"/>
                        <a:pt x="0" y="13"/>
                        <a:pt x="0" y="8"/>
                      </a:cubicBezTo>
                      <a:cubicBezTo>
                        <a:pt x="0" y="4"/>
                        <a:pt x="4" y="0"/>
                        <a:pt x="8" y="1"/>
                      </a:cubicBezTo>
                      <a:cubicBezTo>
                        <a:pt x="13" y="1"/>
                        <a:pt x="16" y="4"/>
                        <a:pt x="16" y="9"/>
                      </a:cubicBezTo>
                      <a:cubicBezTo>
                        <a:pt x="16" y="13"/>
                        <a:pt x="12" y="17"/>
                        <a:pt x="8" y="17"/>
                      </a:cubicBezTo>
                      <a:close/>
                    </a:path>
                  </a:pathLst>
                </a:custGeom>
                <a:grpFill/>
                <a:ln w="9525">
                  <a:noFill/>
                  <a:round/>
                  <a:headEnd/>
                  <a:tailEnd/>
                </a:ln>
              </p:spPr>
              <p:txBody>
                <a:bodyPr anchor="ctr"/>
                <a:lstStyle/>
                <a:p>
                  <a:pPr algn="ctr"/>
                  <a:endParaRPr/>
                </a:p>
              </p:txBody>
            </p:sp>
            <p:sp>
              <p:nvSpPr>
                <p:cNvPr id="58" name="íš1iḑé">
                  <a:extLst>
                    <a:ext uri="{FF2B5EF4-FFF2-40B4-BE49-F238E27FC236}">
                      <a16:creationId xmlns:a16="http://schemas.microsoft.com/office/drawing/2014/main" id="{040B2F15-9912-4F27-86C8-DB1AF7EF6DDE}"/>
                    </a:ext>
                  </a:extLst>
                </p:cNvPr>
                <p:cNvSpPr/>
                <p:nvPr/>
              </p:nvSpPr>
              <p:spPr bwMode="auto">
                <a:xfrm>
                  <a:off x="6359525" y="3106738"/>
                  <a:ext cx="336550" cy="588963"/>
                </a:xfrm>
                <a:custGeom>
                  <a:avLst/>
                  <a:gdLst/>
                  <a:ahLst/>
                  <a:cxnLst>
                    <a:cxn ang="0">
                      <a:pos x="1" y="7"/>
                    </a:cxn>
                    <a:cxn ang="0">
                      <a:pos x="5" y="6"/>
                    </a:cxn>
                    <a:cxn ang="0">
                      <a:pos x="5" y="6"/>
                    </a:cxn>
                    <a:cxn ang="0">
                      <a:pos x="6" y="7"/>
                    </a:cxn>
                    <a:cxn ang="0">
                      <a:pos x="8" y="7"/>
                    </a:cxn>
                    <a:cxn ang="0">
                      <a:pos x="11" y="9"/>
                    </a:cxn>
                    <a:cxn ang="0">
                      <a:pos x="13" y="9"/>
                    </a:cxn>
                    <a:cxn ang="0">
                      <a:pos x="13" y="9"/>
                    </a:cxn>
                    <a:cxn ang="0">
                      <a:pos x="13" y="9"/>
                    </a:cxn>
                    <a:cxn ang="0">
                      <a:pos x="16" y="8"/>
                    </a:cxn>
                    <a:cxn ang="0">
                      <a:pos x="21" y="5"/>
                    </a:cxn>
                    <a:cxn ang="0">
                      <a:pos x="22" y="4"/>
                    </a:cxn>
                    <a:cxn ang="0">
                      <a:pos x="30" y="3"/>
                    </a:cxn>
                    <a:cxn ang="0">
                      <a:pos x="31" y="31"/>
                    </a:cxn>
                    <a:cxn ang="0">
                      <a:pos x="19" y="38"/>
                    </a:cxn>
                    <a:cxn ang="0">
                      <a:pos x="14" y="41"/>
                    </a:cxn>
                    <a:cxn ang="0">
                      <a:pos x="14" y="42"/>
                    </a:cxn>
                    <a:cxn ang="0">
                      <a:pos x="14" y="42"/>
                    </a:cxn>
                    <a:cxn ang="0">
                      <a:pos x="13" y="44"/>
                    </a:cxn>
                    <a:cxn ang="0">
                      <a:pos x="11" y="56"/>
                    </a:cxn>
                    <a:cxn ang="0">
                      <a:pos x="11" y="57"/>
                    </a:cxn>
                    <a:cxn ang="0">
                      <a:pos x="6" y="60"/>
                    </a:cxn>
                    <a:cxn ang="0">
                      <a:pos x="3" y="55"/>
                    </a:cxn>
                    <a:cxn ang="0">
                      <a:pos x="6" y="40"/>
                    </a:cxn>
                    <a:cxn ang="0">
                      <a:pos x="6" y="38"/>
                    </a:cxn>
                    <a:cxn ang="0">
                      <a:pos x="7" y="37"/>
                    </a:cxn>
                    <a:cxn ang="0">
                      <a:pos x="8" y="36"/>
                    </a:cxn>
                    <a:cxn ang="0">
                      <a:pos x="11" y="33"/>
                    </a:cxn>
                    <a:cxn ang="0">
                      <a:pos x="18" y="28"/>
                    </a:cxn>
                    <a:cxn ang="0">
                      <a:pos x="21" y="13"/>
                    </a:cxn>
                    <a:cxn ang="0">
                      <a:pos x="20" y="13"/>
                    </a:cxn>
                    <a:cxn ang="0">
                      <a:pos x="15" y="16"/>
                    </a:cxn>
                    <a:cxn ang="0">
                      <a:pos x="14" y="16"/>
                    </a:cxn>
                    <a:cxn ang="0">
                      <a:pos x="14" y="16"/>
                    </a:cxn>
                    <a:cxn ang="0">
                      <a:pos x="11" y="16"/>
                    </a:cxn>
                    <a:cxn ang="0">
                      <a:pos x="10" y="15"/>
                    </a:cxn>
                    <a:cxn ang="0">
                      <a:pos x="7" y="14"/>
                    </a:cxn>
                    <a:cxn ang="0">
                      <a:pos x="3" y="12"/>
                    </a:cxn>
                    <a:cxn ang="0">
                      <a:pos x="2" y="12"/>
                    </a:cxn>
                    <a:cxn ang="0">
                      <a:pos x="1" y="7"/>
                    </a:cxn>
                  </a:cxnLst>
                  <a:rect l="0" t="0" r="r" b="b"/>
                  <a:pathLst>
                    <a:path w="35" h="61">
                      <a:moveTo>
                        <a:pt x="1" y="7"/>
                      </a:moveTo>
                      <a:cubicBezTo>
                        <a:pt x="1" y="6"/>
                        <a:pt x="3" y="5"/>
                        <a:pt x="5" y="6"/>
                      </a:cubicBezTo>
                      <a:cubicBezTo>
                        <a:pt x="5" y="6"/>
                        <a:pt x="5" y="6"/>
                        <a:pt x="5" y="6"/>
                      </a:cubicBezTo>
                      <a:cubicBezTo>
                        <a:pt x="5" y="6"/>
                        <a:pt x="5" y="6"/>
                        <a:pt x="6" y="7"/>
                      </a:cubicBezTo>
                      <a:cubicBezTo>
                        <a:pt x="7" y="7"/>
                        <a:pt x="7" y="7"/>
                        <a:pt x="8" y="7"/>
                      </a:cubicBezTo>
                      <a:cubicBezTo>
                        <a:pt x="9" y="8"/>
                        <a:pt x="10" y="9"/>
                        <a:pt x="11" y="9"/>
                      </a:cubicBezTo>
                      <a:cubicBezTo>
                        <a:pt x="12" y="9"/>
                        <a:pt x="12" y="9"/>
                        <a:pt x="13" y="9"/>
                      </a:cubicBezTo>
                      <a:cubicBezTo>
                        <a:pt x="13" y="9"/>
                        <a:pt x="13" y="9"/>
                        <a:pt x="13" y="9"/>
                      </a:cubicBezTo>
                      <a:cubicBezTo>
                        <a:pt x="13" y="9"/>
                        <a:pt x="13" y="9"/>
                        <a:pt x="13" y="9"/>
                      </a:cubicBezTo>
                      <a:cubicBezTo>
                        <a:pt x="14" y="9"/>
                        <a:pt x="15" y="8"/>
                        <a:pt x="16" y="8"/>
                      </a:cubicBezTo>
                      <a:cubicBezTo>
                        <a:pt x="18" y="7"/>
                        <a:pt x="20" y="6"/>
                        <a:pt x="21" y="5"/>
                      </a:cubicBezTo>
                      <a:cubicBezTo>
                        <a:pt x="22" y="4"/>
                        <a:pt x="22" y="4"/>
                        <a:pt x="22" y="4"/>
                      </a:cubicBezTo>
                      <a:cubicBezTo>
                        <a:pt x="23" y="2"/>
                        <a:pt x="26" y="0"/>
                        <a:pt x="30" y="3"/>
                      </a:cubicBezTo>
                      <a:cubicBezTo>
                        <a:pt x="35" y="7"/>
                        <a:pt x="35" y="29"/>
                        <a:pt x="31" y="31"/>
                      </a:cubicBezTo>
                      <a:cubicBezTo>
                        <a:pt x="30" y="32"/>
                        <a:pt x="20" y="37"/>
                        <a:pt x="19" y="38"/>
                      </a:cubicBezTo>
                      <a:cubicBezTo>
                        <a:pt x="17" y="39"/>
                        <a:pt x="15" y="40"/>
                        <a:pt x="14" y="41"/>
                      </a:cubicBezTo>
                      <a:cubicBezTo>
                        <a:pt x="14" y="42"/>
                        <a:pt x="14" y="42"/>
                        <a:pt x="14" y="42"/>
                      </a:cubicBezTo>
                      <a:cubicBezTo>
                        <a:pt x="14" y="42"/>
                        <a:pt x="14" y="42"/>
                        <a:pt x="14" y="42"/>
                      </a:cubicBezTo>
                      <a:cubicBezTo>
                        <a:pt x="13" y="43"/>
                        <a:pt x="13" y="44"/>
                        <a:pt x="13" y="44"/>
                      </a:cubicBezTo>
                      <a:cubicBezTo>
                        <a:pt x="13" y="46"/>
                        <a:pt x="11" y="55"/>
                        <a:pt x="11" y="56"/>
                      </a:cubicBezTo>
                      <a:cubicBezTo>
                        <a:pt x="11" y="57"/>
                        <a:pt x="11" y="57"/>
                        <a:pt x="11" y="57"/>
                      </a:cubicBezTo>
                      <a:cubicBezTo>
                        <a:pt x="10" y="59"/>
                        <a:pt x="8" y="61"/>
                        <a:pt x="6" y="60"/>
                      </a:cubicBezTo>
                      <a:cubicBezTo>
                        <a:pt x="4" y="60"/>
                        <a:pt x="2" y="58"/>
                        <a:pt x="3" y="55"/>
                      </a:cubicBezTo>
                      <a:cubicBezTo>
                        <a:pt x="3" y="55"/>
                        <a:pt x="5" y="41"/>
                        <a:pt x="6" y="40"/>
                      </a:cubicBezTo>
                      <a:cubicBezTo>
                        <a:pt x="6" y="39"/>
                        <a:pt x="6" y="39"/>
                        <a:pt x="6" y="38"/>
                      </a:cubicBezTo>
                      <a:cubicBezTo>
                        <a:pt x="7" y="38"/>
                        <a:pt x="7" y="37"/>
                        <a:pt x="7" y="37"/>
                      </a:cubicBezTo>
                      <a:cubicBezTo>
                        <a:pt x="7" y="36"/>
                        <a:pt x="8" y="36"/>
                        <a:pt x="8" y="36"/>
                      </a:cubicBezTo>
                      <a:cubicBezTo>
                        <a:pt x="9" y="35"/>
                        <a:pt x="11" y="34"/>
                        <a:pt x="11" y="33"/>
                      </a:cubicBezTo>
                      <a:cubicBezTo>
                        <a:pt x="13" y="32"/>
                        <a:pt x="18" y="28"/>
                        <a:pt x="18" y="28"/>
                      </a:cubicBezTo>
                      <a:cubicBezTo>
                        <a:pt x="20" y="24"/>
                        <a:pt x="21" y="21"/>
                        <a:pt x="21" y="13"/>
                      </a:cubicBezTo>
                      <a:cubicBezTo>
                        <a:pt x="20" y="13"/>
                        <a:pt x="20" y="13"/>
                        <a:pt x="20" y="13"/>
                      </a:cubicBezTo>
                      <a:cubicBezTo>
                        <a:pt x="18" y="14"/>
                        <a:pt x="17" y="15"/>
                        <a:pt x="15" y="16"/>
                      </a:cubicBezTo>
                      <a:cubicBezTo>
                        <a:pt x="14" y="16"/>
                        <a:pt x="14" y="16"/>
                        <a:pt x="14" y="16"/>
                      </a:cubicBezTo>
                      <a:cubicBezTo>
                        <a:pt x="14" y="16"/>
                        <a:pt x="14" y="16"/>
                        <a:pt x="14" y="16"/>
                      </a:cubicBezTo>
                      <a:cubicBezTo>
                        <a:pt x="13" y="16"/>
                        <a:pt x="12" y="16"/>
                        <a:pt x="11" y="16"/>
                      </a:cubicBezTo>
                      <a:cubicBezTo>
                        <a:pt x="11" y="16"/>
                        <a:pt x="10" y="15"/>
                        <a:pt x="10" y="15"/>
                      </a:cubicBezTo>
                      <a:cubicBezTo>
                        <a:pt x="9" y="15"/>
                        <a:pt x="8" y="15"/>
                        <a:pt x="7" y="14"/>
                      </a:cubicBezTo>
                      <a:cubicBezTo>
                        <a:pt x="5" y="14"/>
                        <a:pt x="4" y="13"/>
                        <a:pt x="3" y="12"/>
                      </a:cubicBezTo>
                      <a:cubicBezTo>
                        <a:pt x="2" y="12"/>
                        <a:pt x="2" y="12"/>
                        <a:pt x="2" y="12"/>
                      </a:cubicBezTo>
                      <a:cubicBezTo>
                        <a:pt x="0" y="11"/>
                        <a:pt x="0" y="9"/>
                        <a:pt x="1" y="7"/>
                      </a:cubicBezTo>
                      <a:close/>
                    </a:path>
                  </a:pathLst>
                </a:custGeom>
                <a:grpFill/>
                <a:ln w="9525">
                  <a:noFill/>
                  <a:round/>
                  <a:headEnd/>
                  <a:tailEnd/>
                </a:ln>
              </p:spPr>
              <p:txBody>
                <a:bodyPr anchor="ctr"/>
                <a:lstStyle/>
                <a:p>
                  <a:pPr algn="ctr"/>
                  <a:endParaRPr/>
                </a:p>
              </p:txBody>
            </p:sp>
          </p:grpSp>
          <p:grpSp>
            <p:nvGrpSpPr>
              <p:cNvPr id="16" name="í$liďê">
                <a:extLst>
                  <a:ext uri="{FF2B5EF4-FFF2-40B4-BE49-F238E27FC236}">
                    <a16:creationId xmlns:a16="http://schemas.microsoft.com/office/drawing/2014/main" id="{B8E62962-B65B-416F-A1AB-E7D2CE210CCF}"/>
                  </a:ext>
                </a:extLst>
              </p:cNvPr>
              <p:cNvGrpSpPr/>
              <p:nvPr/>
            </p:nvGrpSpPr>
            <p:grpSpPr>
              <a:xfrm>
                <a:off x="3565364" y="4297589"/>
                <a:ext cx="310973" cy="708495"/>
                <a:chOff x="2312988" y="2808288"/>
                <a:chExt cx="490538" cy="1117600"/>
              </a:xfrm>
              <a:solidFill>
                <a:schemeClr val="accent4"/>
              </a:solidFill>
            </p:grpSpPr>
            <p:sp>
              <p:nvSpPr>
                <p:cNvPr id="46" name="îSļídê">
                  <a:extLst>
                    <a:ext uri="{FF2B5EF4-FFF2-40B4-BE49-F238E27FC236}">
                      <a16:creationId xmlns:a16="http://schemas.microsoft.com/office/drawing/2014/main" id="{BC544434-83FF-4207-88E5-62C5286D1C06}"/>
                    </a:ext>
                  </a:extLst>
                </p:cNvPr>
                <p:cNvSpPr/>
                <p:nvPr/>
              </p:nvSpPr>
              <p:spPr bwMode="auto">
                <a:xfrm>
                  <a:off x="2495550" y="3135313"/>
                  <a:ext cx="163513" cy="163513"/>
                </a:xfrm>
                <a:prstGeom prst="ellipse">
                  <a:avLst/>
                </a:prstGeom>
                <a:grpFill/>
                <a:ln w="9525">
                  <a:noFill/>
                  <a:round/>
                  <a:headEnd/>
                  <a:tailEnd/>
                </a:ln>
              </p:spPr>
              <p:txBody>
                <a:bodyPr anchor="ctr"/>
                <a:lstStyle/>
                <a:p>
                  <a:pPr algn="ctr"/>
                  <a:endParaRPr/>
                </a:p>
              </p:txBody>
            </p:sp>
            <p:sp>
              <p:nvSpPr>
                <p:cNvPr id="47" name="íṡḷíḋe">
                  <a:extLst>
                    <a:ext uri="{FF2B5EF4-FFF2-40B4-BE49-F238E27FC236}">
                      <a16:creationId xmlns:a16="http://schemas.microsoft.com/office/drawing/2014/main" id="{F32F99A9-3B83-4FE6-BD04-8906C2F1FFA6}"/>
                    </a:ext>
                  </a:extLst>
                </p:cNvPr>
                <p:cNvSpPr/>
                <p:nvPr/>
              </p:nvSpPr>
              <p:spPr bwMode="auto">
                <a:xfrm>
                  <a:off x="2322513" y="3194050"/>
                  <a:ext cx="422275" cy="731838"/>
                </a:xfrm>
                <a:custGeom>
                  <a:avLst/>
                  <a:gdLst/>
                  <a:ahLst/>
                  <a:cxnLst>
                    <a:cxn ang="0">
                      <a:pos x="43" y="34"/>
                    </a:cxn>
                    <a:cxn ang="0">
                      <a:pos x="42" y="25"/>
                    </a:cxn>
                    <a:cxn ang="0">
                      <a:pos x="41" y="20"/>
                    </a:cxn>
                    <a:cxn ang="0">
                      <a:pos x="35" y="14"/>
                    </a:cxn>
                    <a:cxn ang="0">
                      <a:pos x="31" y="13"/>
                    </a:cxn>
                    <a:cxn ang="0">
                      <a:pos x="23" y="13"/>
                    </a:cxn>
                    <a:cxn ang="0">
                      <a:pos x="23" y="13"/>
                    </a:cxn>
                    <a:cxn ang="0">
                      <a:pos x="18" y="13"/>
                    </a:cxn>
                    <a:cxn ang="0">
                      <a:pos x="11" y="13"/>
                    </a:cxn>
                    <a:cxn ang="0">
                      <a:pos x="10" y="12"/>
                    </a:cxn>
                    <a:cxn ang="0">
                      <a:pos x="8" y="9"/>
                    </a:cxn>
                    <a:cxn ang="0">
                      <a:pos x="6" y="3"/>
                    </a:cxn>
                    <a:cxn ang="0">
                      <a:pos x="6" y="3"/>
                    </a:cxn>
                    <a:cxn ang="0">
                      <a:pos x="6" y="3"/>
                    </a:cxn>
                    <a:cxn ang="0">
                      <a:pos x="0" y="5"/>
                    </a:cxn>
                    <a:cxn ang="0">
                      <a:pos x="2" y="10"/>
                    </a:cxn>
                    <a:cxn ang="0">
                      <a:pos x="5" y="15"/>
                    </a:cxn>
                    <a:cxn ang="0">
                      <a:pos x="7" y="17"/>
                    </a:cxn>
                    <a:cxn ang="0">
                      <a:pos x="9" y="19"/>
                    </a:cxn>
                    <a:cxn ang="0">
                      <a:pos x="14" y="19"/>
                    </a:cxn>
                    <a:cxn ang="0">
                      <a:pos x="17" y="39"/>
                    </a:cxn>
                    <a:cxn ang="0">
                      <a:pos x="17" y="40"/>
                    </a:cxn>
                    <a:cxn ang="0">
                      <a:pos x="21" y="76"/>
                    </a:cxn>
                    <a:cxn ang="0">
                      <a:pos x="25" y="45"/>
                    </a:cxn>
                    <a:cxn ang="0">
                      <a:pos x="28" y="72"/>
                    </a:cxn>
                    <a:cxn ang="0">
                      <a:pos x="35" y="72"/>
                    </a:cxn>
                    <a:cxn ang="0">
                      <a:pos x="35" y="40"/>
                    </a:cxn>
                    <a:cxn ang="0">
                      <a:pos x="35" y="23"/>
                    </a:cxn>
                    <a:cxn ang="0">
                      <a:pos x="36" y="26"/>
                    </a:cxn>
                    <a:cxn ang="0">
                      <a:pos x="38" y="37"/>
                    </a:cxn>
                    <a:cxn ang="0">
                      <a:pos x="38" y="40"/>
                    </a:cxn>
                    <a:cxn ang="0">
                      <a:pos x="38" y="40"/>
                    </a:cxn>
                    <a:cxn ang="0">
                      <a:pos x="41" y="43"/>
                    </a:cxn>
                  </a:cxnLst>
                  <a:rect l="0" t="0" r="r" b="b"/>
                  <a:pathLst>
                    <a:path w="44" h="76">
                      <a:moveTo>
                        <a:pt x="44" y="40"/>
                      </a:moveTo>
                      <a:cubicBezTo>
                        <a:pt x="44" y="40"/>
                        <a:pt x="44" y="37"/>
                        <a:pt x="43" y="34"/>
                      </a:cubicBezTo>
                      <a:cubicBezTo>
                        <a:pt x="43" y="32"/>
                        <a:pt x="43" y="30"/>
                        <a:pt x="43" y="28"/>
                      </a:cubicBezTo>
                      <a:cubicBezTo>
                        <a:pt x="43" y="27"/>
                        <a:pt x="42" y="26"/>
                        <a:pt x="42" y="25"/>
                      </a:cubicBezTo>
                      <a:cubicBezTo>
                        <a:pt x="42" y="24"/>
                        <a:pt x="42" y="24"/>
                        <a:pt x="42" y="23"/>
                      </a:cubicBezTo>
                      <a:cubicBezTo>
                        <a:pt x="41" y="22"/>
                        <a:pt x="41" y="20"/>
                        <a:pt x="41" y="20"/>
                      </a:cubicBezTo>
                      <a:cubicBezTo>
                        <a:pt x="40" y="18"/>
                        <a:pt x="38" y="17"/>
                        <a:pt x="37" y="16"/>
                      </a:cubicBezTo>
                      <a:cubicBezTo>
                        <a:pt x="36" y="15"/>
                        <a:pt x="35" y="14"/>
                        <a:pt x="35" y="14"/>
                      </a:cubicBezTo>
                      <a:cubicBezTo>
                        <a:pt x="33" y="13"/>
                        <a:pt x="32" y="13"/>
                        <a:pt x="31" y="13"/>
                      </a:cubicBezTo>
                      <a:cubicBezTo>
                        <a:pt x="31" y="13"/>
                        <a:pt x="31" y="13"/>
                        <a:pt x="31" y="13"/>
                      </a:cubicBezTo>
                      <a:cubicBezTo>
                        <a:pt x="30" y="13"/>
                        <a:pt x="30" y="13"/>
                        <a:pt x="29" y="13"/>
                      </a:cubicBezTo>
                      <a:cubicBezTo>
                        <a:pt x="23" y="13"/>
                        <a:pt x="23" y="13"/>
                        <a:pt x="23" y="13"/>
                      </a:cubicBezTo>
                      <a:cubicBezTo>
                        <a:pt x="23" y="13"/>
                        <a:pt x="23" y="13"/>
                        <a:pt x="23" y="13"/>
                      </a:cubicBezTo>
                      <a:cubicBezTo>
                        <a:pt x="23" y="13"/>
                        <a:pt x="23" y="13"/>
                        <a:pt x="23" y="13"/>
                      </a:cubicBezTo>
                      <a:cubicBezTo>
                        <a:pt x="23" y="13"/>
                        <a:pt x="23" y="13"/>
                        <a:pt x="23" y="13"/>
                      </a:cubicBezTo>
                      <a:cubicBezTo>
                        <a:pt x="22" y="13"/>
                        <a:pt x="20" y="13"/>
                        <a:pt x="18" y="13"/>
                      </a:cubicBezTo>
                      <a:cubicBezTo>
                        <a:pt x="16" y="13"/>
                        <a:pt x="15" y="13"/>
                        <a:pt x="14" y="13"/>
                      </a:cubicBezTo>
                      <a:cubicBezTo>
                        <a:pt x="13" y="13"/>
                        <a:pt x="12" y="13"/>
                        <a:pt x="11" y="13"/>
                      </a:cubicBezTo>
                      <a:cubicBezTo>
                        <a:pt x="11" y="13"/>
                        <a:pt x="11" y="13"/>
                        <a:pt x="11" y="13"/>
                      </a:cubicBezTo>
                      <a:cubicBezTo>
                        <a:pt x="11" y="13"/>
                        <a:pt x="11" y="13"/>
                        <a:pt x="10" y="12"/>
                      </a:cubicBezTo>
                      <a:cubicBezTo>
                        <a:pt x="10" y="12"/>
                        <a:pt x="10" y="12"/>
                        <a:pt x="10" y="11"/>
                      </a:cubicBezTo>
                      <a:cubicBezTo>
                        <a:pt x="9" y="10"/>
                        <a:pt x="9" y="9"/>
                        <a:pt x="8" y="9"/>
                      </a:cubicBezTo>
                      <a:cubicBezTo>
                        <a:pt x="8" y="7"/>
                        <a:pt x="7" y="6"/>
                        <a:pt x="7" y="5"/>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5" y="1"/>
                        <a:pt x="4" y="0"/>
                        <a:pt x="2" y="1"/>
                      </a:cubicBezTo>
                      <a:cubicBezTo>
                        <a:pt x="0" y="2"/>
                        <a:pt x="0" y="3"/>
                        <a:pt x="0" y="5"/>
                      </a:cubicBezTo>
                      <a:cubicBezTo>
                        <a:pt x="0" y="5"/>
                        <a:pt x="0" y="6"/>
                        <a:pt x="1" y="7"/>
                      </a:cubicBezTo>
                      <a:cubicBezTo>
                        <a:pt x="1" y="8"/>
                        <a:pt x="2" y="9"/>
                        <a:pt x="2" y="10"/>
                      </a:cubicBezTo>
                      <a:cubicBezTo>
                        <a:pt x="3" y="11"/>
                        <a:pt x="3" y="12"/>
                        <a:pt x="4" y="13"/>
                      </a:cubicBezTo>
                      <a:cubicBezTo>
                        <a:pt x="4" y="14"/>
                        <a:pt x="4" y="14"/>
                        <a:pt x="5" y="15"/>
                      </a:cubicBezTo>
                      <a:cubicBezTo>
                        <a:pt x="5" y="16"/>
                        <a:pt x="6" y="16"/>
                        <a:pt x="6" y="16"/>
                      </a:cubicBezTo>
                      <a:cubicBezTo>
                        <a:pt x="7" y="17"/>
                        <a:pt x="7" y="17"/>
                        <a:pt x="7" y="17"/>
                      </a:cubicBezTo>
                      <a:cubicBezTo>
                        <a:pt x="7" y="18"/>
                        <a:pt x="8" y="18"/>
                        <a:pt x="8" y="19"/>
                      </a:cubicBezTo>
                      <a:cubicBezTo>
                        <a:pt x="9" y="19"/>
                        <a:pt x="9" y="19"/>
                        <a:pt x="9" y="19"/>
                      </a:cubicBezTo>
                      <a:cubicBezTo>
                        <a:pt x="10" y="19"/>
                        <a:pt x="10" y="19"/>
                        <a:pt x="11" y="19"/>
                      </a:cubicBezTo>
                      <a:cubicBezTo>
                        <a:pt x="12" y="19"/>
                        <a:pt x="13" y="19"/>
                        <a:pt x="14" y="19"/>
                      </a:cubicBezTo>
                      <a:cubicBezTo>
                        <a:pt x="15" y="19"/>
                        <a:pt x="16" y="19"/>
                        <a:pt x="17" y="19"/>
                      </a:cubicBezTo>
                      <a:cubicBezTo>
                        <a:pt x="17" y="39"/>
                        <a:pt x="17" y="39"/>
                        <a:pt x="17" y="39"/>
                      </a:cubicBezTo>
                      <a:cubicBezTo>
                        <a:pt x="17" y="40"/>
                        <a:pt x="17" y="40"/>
                        <a:pt x="17" y="40"/>
                      </a:cubicBezTo>
                      <a:cubicBezTo>
                        <a:pt x="17" y="40"/>
                        <a:pt x="17" y="40"/>
                        <a:pt x="17" y="40"/>
                      </a:cubicBezTo>
                      <a:cubicBezTo>
                        <a:pt x="17" y="72"/>
                        <a:pt x="17" y="72"/>
                        <a:pt x="17" y="72"/>
                      </a:cubicBezTo>
                      <a:cubicBezTo>
                        <a:pt x="17" y="74"/>
                        <a:pt x="19" y="76"/>
                        <a:pt x="21" y="76"/>
                      </a:cubicBezTo>
                      <a:cubicBezTo>
                        <a:pt x="23" y="76"/>
                        <a:pt x="25" y="74"/>
                        <a:pt x="25" y="72"/>
                      </a:cubicBezTo>
                      <a:cubicBezTo>
                        <a:pt x="25" y="45"/>
                        <a:pt x="25" y="45"/>
                        <a:pt x="25" y="45"/>
                      </a:cubicBezTo>
                      <a:cubicBezTo>
                        <a:pt x="28" y="45"/>
                        <a:pt x="28" y="45"/>
                        <a:pt x="28" y="45"/>
                      </a:cubicBezTo>
                      <a:cubicBezTo>
                        <a:pt x="28" y="72"/>
                        <a:pt x="28" y="72"/>
                        <a:pt x="28" y="72"/>
                      </a:cubicBezTo>
                      <a:cubicBezTo>
                        <a:pt x="28" y="74"/>
                        <a:pt x="29" y="76"/>
                        <a:pt x="31" y="76"/>
                      </a:cubicBezTo>
                      <a:cubicBezTo>
                        <a:pt x="34" y="76"/>
                        <a:pt x="35" y="74"/>
                        <a:pt x="35" y="72"/>
                      </a:cubicBezTo>
                      <a:cubicBezTo>
                        <a:pt x="35" y="40"/>
                        <a:pt x="35" y="40"/>
                        <a:pt x="35" y="40"/>
                      </a:cubicBezTo>
                      <a:cubicBezTo>
                        <a:pt x="35" y="40"/>
                        <a:pt x="35" y="40"/>
                        <a:pt x="35" y="40"/>
                      </a:cubicBezTo>
                      <a:cubicBezTo>
                        <a:pt x="35" y="39"/>
                        <a:pt x="35" y="39"/>
                        <a:pt x="35" y="39"/>
                      </a:cubicBezTo>
                      <a:cubicBezTo>
                        <a:pt x="35" y="23"/>
                        <a:pt x="35" y="23"/>
                        <a:pt x="35" y="23"/>
                      </a:cubicBezTo>
                      <a:cubicBezTo>
                        <a:pt x="35" y="23"/>
                        <a:pt x="36" y="24"/>
                        <a:pt x="36" y="24"/>
                      </a:cubicBezTo>
                      <a:cubicBezTo>
                        <a:pt x="36" y="25"/>
                        <a:pt x="36" y="26"/>
                        <a:pt x="36" y="26"/>
                      </a:cubicBezTo>
                      <a:cubicBezTo>
                        <a:pt x="37" y="28"/>
                        <a:pt x="37" y="29"/>
                        <a:pt x="37" y="31"/>
                      </a:cubicBezTo>
                      <a:cubicBezTo>
                        <a:pt x="37" y="33"/>
                        <a:pt x="37" y="36"/>
                        <a:pt x="38" y="37"/>
                      </a:cubicBezTo>
                      <a:cubicBezTo>
                        <a:pt x="38" y="38"/>
                        <a:pt x="38" y="39"/>
                        <a:pt x="38" y="39"/>
                      </a:cubicBezTo>
                      <a:cubicBezTo>
                        <a:pt x="38" y="40"/>
                        <a:pt x="38" y="40"/>
                        <a:pt x="38" y="40"/>
                      </a:cubicBezTo>
                      <a:cubicBezTo>
                        <a:pt x="38" y="40"/>
                        <a:pt x="38" y="40"/>
                        <a:pt x="38" y="40"/>
                      </a:cubicBezTo>
                      <a:cubicBezTo>
                        <a:pt x="38" y="40"/>
                        <a:pt x="38" y="40"/>
                        <a:pt x="38" y="40"/>
                      </a:cubicBezTo>
                      <a:cubicBezTo>
                        <a:pt x="38" y="40"/>
                        <a:pt x="38" y="40"/>
                        <a:pt x="38" y="40"/>
                      </a:cubicBezTo>
                      <a:cubicBezTo>
                        <a:pt x="38" y="42"/>
                        <a:pt x="39" y="43"/>
                        <a:pt x="41" y="43"/>
                      </a:cubicBezTo>
                      <a:cubicBezTo>
                        <a:pt x="43" y="43"/>
                        <a:pt x="44" y="42"/>
                        <a:pt x="44" y="40"/>
                      </a:cubicBezTo>
                      <a:close/>
                    </a:path>
                  </a:pathLst>
                </a:custGeom>
                <a:grpFill/>
                <a:ln w="9525">
                  <a:noFill/>
                  <a:round/>
                  <a:headEnd/>
                  <a:tailEnd/>
                </a:ln>
              </p:spPr>
              <p:txBody>
                <a:bodyPr anchor="ctr"/>
                <a:lstStyle/>
                <a:p>
                  <a:pPr algn="ctr"/>
                  <a:endParaRPr/>
                </a:p>
              </p:txBody>
            </p:sp>
            <p:sp>
              <p:nvSpPr>
                <p:cNvPr id="48" name="ïṥḷíḓe">
                  <a:extLst>
                    <a:ext uri="{FF2B5EF4-FFF2-40B4-BE49-F238E27FC236}">
                      <a16:creationId xmlns:a16="http://schemas.microsoft.com/office/drawing/2014/main" id="{09A4DB9B-4382-4C74-819A-13838C6EC457}"/>
                    </a:ext>
                  </a:extLst>
                </p:cNvPr>
                <p:cNvSpPr/>
                <p:nvPr/>
              </p:nvSpPr>
              <p:spPr bwMode="auto">
                <a:xfrm>
                  <a:off x="2322513" y="3000375"/>
                  <a:ext cx="125413" cy="184150"/>
                </a:xfrm>
                <a:custGeom>
                  <a:avLst/>
                  <a:gdLst/>
                  <a:ahLst/>
                  <a:cxnLst>
                    <a:cxn ang="0">
                      <a:pos x="9" y="1"/>
                    </a:cxn>
                    <a:cxn ang="0">
                      <a:pos x="1" y="2"/>
                    </a:cxn>
                    <a:cxn ang="0">
                      <a:pos x="0" y="4"/>
                    </a:cxn>
                    <a:cxn ang="0">
                      <a:pos x="3" y="18"/>
                    </a:cxn>
                    <a:cxn ang="0">
                      <a:pos x="4" y="19"/>
                    </a:cxn>
                    <a:cxn ang="0">
                      <a:pos x="12" y="17"/>
                    </a:cxn>
                    <a:cxn ang="0">
                      <a:pos x="13" y="16"/>
                    </a:cxn>
                    <a:cxn ang="0">
                      <a:pos x="10" y="1"/>
                    </a:cxn>
                    <a:cxn ang="0">
                      <a:pos x="9" y="1"/>
                    </a:cxn>
                    <a:cxn ang="0">
                      <a:pos x="4" y="2"/>
                    </a:cxn>
                    <a:cxn ang="0">
                      <a:pos x="6" y="2"/>
                    </a:cxn>
                    <a:cxn ang="0">
                      <a:pos x="6" y="2"/>
                    </a:cxn>
                    <a:cxn ang="0">
                      <a:pos x="6" y="3"/>
                    </a:cxn>
                    <a:cxn ang="0">
                      <a:pos x="4" y="3"/>
                    </a:cxn>
                    <a:cxn ang="0">
                      <a:pos x="4" y="3"/>
                    </a:cxn>
                    <a:cxn ang="0">
                      <a:pos x="4" y="2"/>
                    </a:cxn>
                    <a:cxn ang="0">
                      <a:pos x="8" y="17"/>
                    </a:cxn>
                    <a:cxn ang="0">
                      <a:pos x="7" y="17"/>
                    </a:cxn>
                    <a:cxn ang="0">
                      <a:pos x="8" y="16"/>
                    </a:cxn>
                    <a:cxn ang="0">
                      <a:pos x="9" y="16"/>
                    </a:cxn>
                    <a:cxn ang="0">
                      <a:pos x="8" y="17"/>
                    </a:cxn>
                    <a:cxn ang="0">
                      <a:pos x="12" y="14"/>
                    </a:cxn>
                    <a:cxn ang="0">
                      <a:pos x="3" y="16"/>
                    </a:cxn>
                    <a:cxn ang="0">
                      <a:pos x="1" y="4"/>
                    </a:cxn>
                    <a:cxn ang="0">
                      <a:pos x="9" y="3"/>
                    </a:cxn>
                    <a:cxn ang="0">
                      <a:pos x="12" y="14"/>
                    </a:cxn>
                  </a:cxnLst>
                  <a:rect l="0" t="0" r="r" b="b"/>
                  <a:pathLst>
                    <a:path w="13" h="19">
                      <a:moveTo>
                        <a:pt x="9" y="1"/>
                      </a:moveTo>
                      <a:cubicBezTo>
                        <a:pt x="1" y="2"/>
                        <a:pt x="1" y="2"/>
                        <a:pt x="1" y="2"/>
                      </a:cubicBezTo>
                      <a:cubicBezTo>
                        <a:pt x="0" y="2"/>
                        <a:pt x="0" y="3"/>
                        <a:pt x="0" y="4"/>
                      </a:cubicBezTo>
                      <a:cubicBezTo>
                        <a:pt x="3" y="18"/>
                        <a:pt x="3" y="18"/>
                        <a:pt x="3" y="18"/>
                      </a:cubicBezTo>
                      <a:cubicBezTo>
                        <a:pt x="3" y="18"/>
                        <a:pt x="3" y="19"/>
                        <a:pt x="4" y="19"/>
                      </a:cubicBezTo>
                      <a:cubicBezTo>
                        <a:pt x="12" y="17"/>
                        <a:pt x="12" y="17"/>
                        <a:pt x="12" y="17"/>
                      </a:cubicBezTo>
                      <a:cubicBezTo>
                        <a:pt x="13" y="17"/>
                        <a:pt x="13" y="16"/>
                        <a:pt x="13" y="16"/>
                      </a:cubicBezTo>
                      <a:cubicBezTo>
                        <a:pt x="10" y="1"/>
                        <a:pt x="10" y="1"/>
                        <a:pt x="10" y="1"/>
                      </a:cubicBezTo>
                      <a:cubicBezTo>
                        <a:pt x="10" y="1"/>
                        <a:pt x="9" y="0"/>
                        <a:pt x="9" y="1"/>
                      </a:cubicBezTo>
                      <a:close/>
                      <a:moveTo>
                        <a:pt x="4" y="2"/>
                      </a:moveTo>
                      <a:cubicBezTo>
                        <a:pt x="6" y="2"/>
                        <a:pt x="6" y="2"/>
                        <a:pt x="6" y="2"/>
                      </a:cubicBezTo>
                      <a:cubicBezTo>
                        <a:pt x="6" y="2"/>
                        <a:pt x="6" y="2"/>
                        <a:pt x="6" y="2"/>
                      </a:cubicBezTo>
                      <a:cubicBezTo>
                        <a:pt x="6" y="3"/>
                        <a:pt x="6" y="3"/>
                        <a:pt x="6" y="3"/>
                      </a:cubicBezTo>
                      <a:cubicBezTo>
                        <a:pt x="4" y="3"/>
                        <a:pt x="4" y="3"/>
                        <a:pt x="4" y="3"/>
                      </a:cubicBezTo>
                      <a:cubicBezTo>
                        <a:pt x="4" y="3"/>
                        <a:pt x="4" y="3"/>
                        <a:pt x="4" y="3"/>
                      </a:cubicBezTo>
                      <a:lnTo>
                        <a:pt x="4" y="2"/>
                      </a:lnTo>
                      <a:close/>
                      <a:moveTo>
                        <a:pt x="8" y="17"/>
                      </a:moveTo>
                      <a:cubicBezTo>
                        <a:pt x="8" y="17"/>
                        <a:pt x="7" y="17"/>
                        <a:pt x="7" y="17"/>
                      </a:cubicBezTo>
                      <a:cubicBezTo>
                        <a:pt x="7" y="16"/>
                        <a:pt x="7" y="16"/>
                        <a:pt x="8" y="16"/>
                      </a:cubicBezTo>
                      <a:cubicBezTo>
                        <a:pt x="8" y="16"/>
                        <a:pt x="9" y="16"/>
                        <a:pt x="9" y="16"/>
                      </a:cubicBezTo>
                      <a:cubicBezTo>
                        <a:pt x="9" y="17"/>
                        <a:pt x="8" y="17"/>
                        <a:pt x="8" y="17"/>
                      </a:cubicBezTo>
                      <a:close/>
                      <a:moveTo>
                        <a:pt x="12" y="14"/>
                      </a:moveTo>
                      <a:cubicBezTo>
                        <a:pt x="3" y="16"/>
                        <a:pt x="3" y="16"/>
                        <a:pt x="3" y="16"/>
                      </a:cubicBezTo>
                      <a:cubicBezTo>
                        <a:pt x="1" y="4"/>
                        <a:pt x="1" y="4"/>
                        <a:pt x="1" y="4"/>
                      </a:cubicBezTo>
                      <a:cubicBezTo>
                        <a:pt x="9" y="3"/>
                        <a:pt x="9" y="3"/>
                        <a:pt x="9" y="3"/>
                      </a:cubicBezTo>
                      <a:lnTo>
                        <a:pt x="12" y="14"/>
                      </a:lnTo>
                      <a:close/>
                    </a:path>
                  </a:pathLst>
                </a:custGeom>
                <a:grpFill/>
                <a:ln w="9525">
                  <a:noFill/>
                  <a:round/>
                  <a:headEnd/>
                  <a:tailEnd/>
                </a:ln>
              </p:spPr>
              <p:txBody>
                <a:bodyPr anchor="ctr"/>
                <a:lstStyle/>
                <a:p>
                  <a:pPr algn="ctr"/>
                  <a:endParaRPr/>
                </a:p>
              </p:txBody>
            </p:sp>
            <p:sp>
              <p:nvSpPr>
                <p:cNvPr id="49" name="îsḻíḍé">
                  <a:extLst>
                    <a:ext uri="{FF2B5EF4-FFF2-40B4-BE49-F238E27FC236}">
                      <a16:creationId xmlns:a16="http://schemas.microsoft.com/office/drawing/2014/main" id="{770DBB22-557B-4D45-96C9-CE8F52EA0038}"/>
                    </a:ext>
                  </a:extLst>
                </p:cNvPr>
                <p:cNvSpPr/>
                <p:nvPr/>
              </p:nvSpPr>
              <p:spPr bwMode="auto">
                <a:xfrm>
                  <a:off x="2486025" y="2817813"/>
                  <a:ext cx="317500" cy="269875"/>
                </a:xfrm>
                <a:custGeom>
                  <a:avLst/>
                  <a:gdLst/>
                  <a:ahLst/>
                  <a:cxnLst>
                    <a:cxn ang="0">
                      <a:pos x="31" y="5"/>
                    </a:cxn>
                    <a:cxn ang="0">
                      <a:pos x="7" y="0"/>
                    </a:cxn>
                    <a:cxn ang="0">
                      <a:pos x="4" y="2"/>
                    </a:cxn>
                    <a:cxn ang="0">
                      <a:pos x="0" y="20"/>
                    </a:cxn>
                    <a:cxn ang="0">
                      <a:pos x="2" y="23"/>
                    </a:cxn>
                    <a:cxn ang="0">
                      <a:pos x="26" y="28"/>
                    </a:cxn>
                    <a:cxn ang="0">
                      <a:pos x="28" y="26"/>
                    </a:cxn>
                    <a:cxn ang="0">
                      <a:pos x="32" y="8"/>
                    </a:cxn>
                    <a:cxn ang="0">
                      <a:pos x="31" y="5"/>
                    </a:cxn>
                    <a:cxn ang="0">
                      <a:pos x="25" y="26"/>
                    </a:cxn>
                    <a:cxn ang="0">
                      <a:pos x="3" y="21"/>
                    </a:cxn>
                    <a:cxn ang="0">
                      <a:pos x="8" y="2"/>
                    </a:cxn>
                    <a:cxn ang="0">
                      <a:pos x="29" y="7"/>
                    </a:cxn>
                    <a:cxn ang="0">
                      <a:pos x="25" y="26"/>
                    </a:cxn>
                    <a:cxn ang="0">
                      <a:pos x="29" y="18"/>
                    </a:cxn>
                    <a:cxn ang="0">
                      <a:pos x="28" y="17"/>
                    </a:cxn>
                    <a:cxn ang="0">
                      <a:pos x="29" y="16"/>
                    </a:cxn>
                    <a:cxn ang="0">
                      <a:pos x="30" y="17"/>
                    </a:cxn>
                    <a:cxn ang="0">
                      <a:pos x="29" y="18"/>
                    </a:cxn>
                  </a:cxnLst>
                  <a:rect l="0" t="0" r="r" b="b"/>
                  <a:pathLst>
                    <a:path w="33" h="28">
                      <a:moveTo>
                        <a:pt x="31" y="5"/>
                      </a:moveTo>
                      <a:cubicBezTo>
                        <a:pt x="7" y="0"/>
                        <a:pt x="7" y="0"/>
                        <a:pt x="7" y="0"/>
                      </a:cubicBezTo>
                      <a:cubicBezTo>
                        <a:pt x="6" y="0"/>
                        <a:pt x="5" y="1"/>
                        <a:pt x="4" y="2"/>
                      </a:cubicBezTo>
                      <a:cubicBezTo>
                        <a:pt x="0" y="20"/>
                        <a:pt x="0" y="20"/>
                        <a:pt x="0" y="20"/>
                      </a:cubicBezTo>
                      <a:cubicBezTo>
                        <a:pt x="0" y="21"/>
                        <a:pt x="1" y="23"/>
                        <a:pt x="2" y="23"/>
                      </a:cubicBezTo>
                      <a:cubicBezTo>
                        <a:pt x="26" y="28"/>
                        <a:pt x="26" y="28"/>
                        <a:pt x="26" y="28"/>
                      </a:cubicBezTo>
                      <a:cubicBezTo>
                        <a:pt x="27" y="28"/>
                        <a:pt x="28" y="28"/>
                        <a:pt x="28" y="26"/>
                      </a:cubicBezTo>
                      <a:cubicBezTo>
                        <a:pt x="32" y="8"/>
                        <a:pt x="32" y="8"/>
                        <a:pt x="32" y="8"/>
                      </a:cubicBezTo>
                      <a:cubicBezTo>
                        <a:pt x="33" y="7"/>
                        <a:pt x="32" y="6"/>
                        <a:pt x="31" y="5"/>
                      </a:cubicBezTo>
                      <a:close/>
                      <a:moveTo>
                        <a:pt x="25" y="26"/>
                      </a:moveTo>
                      <a:cubicBezTo>
                        <a:pt x="3" y="21"/>
                        <a:pt x="3" y="21"/>
                        <a:pt x="3" y="21"/>
                      </a:cubicBezTo>
                      <a:cubicBezTo>
                        <a:pt x="8" y="2"/>
                        <a:pt x="8" y="2"/>
                        <a:pt x="8" y="2"/>
                      </a:cubicBezTo>
                      <a:cubicBezTo>
                        <a:pt x="29" y="7"/>
                        <a:pt x="29" y="7"/>
                        <a:pt x="29" y="7"/>
                      </a:cubicBezTo>
                      <a:lnTo>
                        <a:pt x="25" y="26"/>
                      </a:lnTo>
                      <a:close/>
                      <a:moveTo>
                        <a:pt x="29" y="18"/>
                      </a:moveTo>
                      <a:cubicBezTo>
                        <a:pt x="28" y="18"/>
                        <a:pt x="28" y="17"/>
                        <a:pt x="28" y="17"/>
                      </a:cubicBezTo>
                      <a:cubicBezTo>
                        <a:pt x="28" y="16"/>
                        <a:pt x="28" y="16"/>
                        <a:pt x="29" y="16"/>
                      </a:cubicBezTo>
                      <a:cubicBezTo>
                        <a:pt x="30" y="16"/>
                        <a:pt x="30" y="17"/>
                        <a:pt x="30" y="17"/>
                      </a:cubicBezTo>
                      <a:cubicBezTo>
                        <a:pt x="30" y="18"/>
                        <a:pt x="29" y="18"/>
                        <a:pt x="29" y="18"/>
                      </a:cubicBezTo>
                      <a:close/>
                    </a:path>
                  </a:pathLst>
                </a:custGeom>
                <a:grpFill/>
                <a:ln w="9525">
                  <a:noFill/>
                  <a:round/>
                  <a:headEnd/>
                  <a:tailEnd/>
                </a:ln>
              </p:spPr>
              <p:txBody>
                <a:bodyPr anchor="ctr"/>
                <a:lstStyle/>
                <a:p>
                  <a:pPr algn="ctr"/>
                  <a:endParaRPr/>
                </a:p>
              </p:txBody>
            </p:sp>
            <p:sp>
              <p:nvSpPr>
                <p:cNvPr id="50" name="îsľïḑè">
                  <a:extLst>
                    <a:ext uri="{FF2B5EF4-FFF2-40B4-BE49-F238E27FC236}">
                      <a16:creationId xmlns:a16="http://schemas.microsoft.com/office/drawing/2014/main" id="{82D6F319-B22D-4971-870F-0D512D4D6E51}"/>
                    </a:ext>
                  </a:extLst>
                </p:cNvPr>
                <p:cNvSpPr/>
                <p:nvPr/>
              </p:nvSpPr>
              <p:spPr bwMode="auto">
                <a:xfrm>
                  <a:off x="2697163" y="3203575"/>
                  <a:ext cx="106363" cy="106363"/>
                </a:xfrm>
                <a:custGeom>
                  <a:avLst/>
                  <a:gdLst/>
                  <a:ahLst/>
                  <a:cxnLst>
                    <a:cxn ang="0">
                      <a:pos x="10" y="0"/>
                    </a:cxn>
                    <a:cxn ang="0">
                      <a:pos x="4" y="1"/>
                    </a:cxn>
                    <a:cxn ang="0">
                      <a:pos x="3" y="1"/>
                    </a:cxn>
                    <a:cxn ang="0">
                      <a:pos x="3" y="3"/>
                    </a:cxn>
                    <a:cxn ang="0">
                      <a:pos x="3" y="7"/>
                    </a:cxn>
                    <a:cxn ang="0">
                      <a:pos x="2" y="7"/>
                    </a:cxn>
                    <a:cxn ang="0">
                      <a:pos x="0" y="9"/>
                    </a:cxn>
                    <a:cxn ang="0">
                      <a:pos x="2" y="11"/>
                    </a:cxn>
                    <a:cxn ang="0">
                      <a:pos x="4" y="9"/>
                    </a:cxn>
                    <a:cxn ang="0">
                      <a:pos x="4" y="9"/>
                    </a:cxn>
                    <a:cxn ang="0">
                      <a:pos x="4" y="3"/>
                    </a:cxn>
                    <a:cxn ang="0">
                      <a:pos x="10" y="3"/>
                    </a:cxn>
                    <a:cxn ang="0">
                      <a:pos x="10" y="7"/>
                    </a:cxn>
                    <a:cxn ang="0">
                      <a:pos x="9" y="7"/>
                    </a:cxn>
                    <a:cxn ang="0">
                      <a:pos x="6" y="9"/>
                    </a:cxn>
                    <a:cxn ang="0">
                      <a:pos x="9" y="10"/>
                    </a:cxn>
                    <a:cxn ang="0">
                      <a:pos x="11" y="8"/>
                    </a:cxn>
                    <a:cxn ang="0">
                      <a:pos x="11" y="8"/>
                    </a:cxn>
                    <a:cxn ang="0">
                      <a:pos x="11" y="3"/>
                    </a:cxn>
                    <a:cxn ang="0">
                      <a:pos x="11" y="0"/>
                    </a:cxn>
                    <a:cxn ang="0">
                      <a:pos x="10" y="0"/>
                    </a:cxn>
                  </a:cxnLst>
                  <a:rect l="0" t="0" r="r" b="b"/>
                  <a:pathLst>
                    <a:path w="11" h="11">
                      <a:moveTo>
                        <a:pt x="10" y="0"/>
                      </a:moveTo>
                      <a:cubicBezTo>
                        <a:pt x="4" y="1"/>
                        <a:pt x="4" y="1"/>
                        <a:pt x="4" y="1"/>
                      </a:cubicBezTo>
                      <a:cubicBezTo>
                        <a:pt x="3" y="1"/>
                        <a:pt x="3" y="1"/>
                        <a:pt x="3" y="1"/>
                      </a:cubicBezTo>
                      <a:cubicBezTo>
                        <a:pt x="3" y="3"/>
                        <a:pt x="3" y="3"/>
                        <a:pt x="3" y="3"/>
                      </a:cubicBezTo>
                      <a:cubicBezTo>
                        <a:pt x="3" y="7"/>
                        <a:pt x="3" y="7"/>
                        <a:pt x="3" y="7"/>
                      </a:cubicBezTo>
                      <a:cubicBezTo>
                        <a:pt x="2" y="7"/>
                        <a:pt x="2" y="7"/>
                        <a:pt x="2" y="7"/>
                      </a:cubicBezTo>
                      <a:cubicBezTo>
                        <a:pt x="1" y="8"/>
                        <a:pt x="0" y="8"/>
                        <a:pt x="0" y="9"/>
                      </a:cubicBezTo>
                      <a:cubicBezTo>
                        <a:pt x="0" y="10"/>
                        <a:pt x="1" y="11"/>
                        <a:pt x="2" y="11"/>
                      </a:cubicBezTo>
                      <a:cubicBezTo>
                        <a:pt x="3" y="10"/>
                        <a:pt x="4" y="10"/>
                        <a:pt x="4" y="9"/>
                      </a:cubicBezTo>
                      <a:cubicBezTo>
                        <a:pt x="4" y="9"/>
                        <a:pt x="4" y="9"/>
                        <a:pt x="4" y="9"/>
                      </a:cubicBezTo>
                      <a:cubicBezTo>
                        <a:pt x="4" y="3"/>
                        <a:pt x="4" y="3"/>
                        <a:pt x="4" y="3"/>
                      </a:cubicBezTo>
                      <a:cubicBezTo>
                        <a:pt x="10" y="3"/>
                        <a:pt x="10" y="3"/>
                        <a:pt x="10" y="3"/>
                      </a:cubicBezTo>
                      <a:cubicBezTo>
                        <a:pt x="10" y="7"/>
                        <a:pt x="10" y="7"/>
                        <a:pt x="10" y="7"/>
                      </a:cubicBezTo>
                      <a:cubicBezTo>
                        <a:pt x="9" y="7"/>
                        <a:pt x="9" y="7"/>
                        <a:pt x="9" y="7"/>
                      </a:cubicBezTo>
                      <a:cubicBezTo>
                        <a:pt x="8" y="7"/>
                        <a:pt x="7" y="8"/>
                        <a:pt x="6" y="9"/>
                      </a:cubicBezTo>
                      <a:cubicBezTo>
                        <a:pt x="6" y="10"/>
                        <a:pt x="8" y="10"/>
                        <a:pt x="9" y="10"/>
                      </a:cubicBezTo>
                      <a:cubicBezTo>
                        <a:pt x="10" y="10"/>
                        <a:pt x="11" y="9"/>
                        <a:pt x="11" y="8"/>
                      </a:cubicBezTo>
                      <a:cubicBezTo>
                        <a:pt x="11" y="8"/>
                        <a:pt x="11" y="8"/>
                        <a:pt x="11" y="8"/>
                      </a:cubicBezTo>
                      <a:cubicBezTo>
                        <a:pt x="11" y="3"/>
                        <a:pt x="11" y="3"/>
                        <a:pt x="11" y="3"/>
                      </a:cubicBezTo>
                      <a:cubicBezTo>
                        <a:pt x="11" y="0"/>
                        <a:pt x="11" y="0"/>
                        <a:pt x="11" y="0"/>
                      </a:cubicBezTo>
                      <a:lnTo>
                        <a:pt x="10" y="0"/>
                      </a:lnTo>
                      <a:close/>
                    </a:path>
                  </a:pathLst>
                </a:custGeom>
                <a:grpFill/>
                <a:ln w="9525">
                  <a:noFill/>
                  <a:round/>
                  <a:headEnd/>
                  <a:tailEnd/>
                </a:ln>
              </p:spPr>
              <p:txBody>
                <a:bodyPr anchor="ctr"/>
                <a:lstStyle/>
                <a:p>
                  <a:pPr algn="ctr"/>
                  <a:endParaRPr/>
                </a:p>
              </p:txBody>
            </p:sp>
            <p:sp>
              <p:nvSpPr>
                <p:cNvPr id="51" name="iṧḷíḓè">
                  <a:extLst>
                    <a:ext uri="{FF2B5EF4-FFF2-40B4-BE49-F238E27FC236}">
                      <a16:creationId xmlns:a16="http://schemas.microsoft.com/office/drawing/2014/main" id="{E123A1CC-9085-45C0-B5CE-6F950D88E5B5}"/>
                    </a:ext>
                  </a:extLst>
                </p:cNvPr>
                <p:cNvSpPr/>
                <p:nvPr/>
              </p:nvSpPr>
              <p:spPr bwMode="auto">
                <a:xfrm>
                  <a:off x="2312988" y="2808288"/>
                  <a:ext cx="153988" cy="144463"/>
                </a:xfrm>
                <a:custGeom>
                  <a:avLst/>
                  <a:gdLst/>
                  <a:ahLst/>
                  <a:cxnLst>
                    <a:cxn ang="0">
                      <a:pos x="14" y="0"/>
                    </a:cxn>
                    <a:cxn ang="0">
                      <a:pos x="6" y="1"/>
                    </a:cxn>
                    <a:cxn ang="0">
                      <a:pos x="5" y="1"/>
                    </a:cxn>
                    <a:cxn ang="0">
                      <a:pos x="5" y="4"/>
                    </a:cxn>
                    <a:cxn ang="0">
                      <a:pos x="5" y="10"/>
                    </a:cxn>
                    <a:cxn ang="0">
                      <a:pos x="3" y="10"/>
                    </a:cxn>
                    <a:cxn ang="0">
                      <a:pos x="0" y="13"/>
                    </a:cxn>
                    <a:cxn ang="0">
                      <a:pos x="3" y="15"/>
                    </a:cxn>
                    <a:cxn ang="0">
                      <a:pos x="6" y="12"/>
                    </a:cxn>
                    <a:cxn ang="0">
                      <a:pos x="6" y="12"/>
                    </a:cxn>
                    <a:cxn ang="0">
                      <a:pos x="6" y="4"/>
                    </a:cxn>
                    <a:cxn ang="0">
                      <a:pos x="14" y="4"/>
                    </a:cxn>
                    <a:cxn ang="0">
                      <a:pos x="14" y="10"/>
                    </a:cxn>
                    <a:cxn ang="0">
                      <a:pos x="13" y="10"/>
                    </a:cxn>
                    <a:cxn ang="0">
                      <a:pos x="9" y="12"/>
                    </a:cxn>
                    <a:cxn ang="0">
                      <a:pos x="13" y="14"/>
                    </a:cxn>
                    <a:cxn ang="0">
                      <a:pos x="15" y="12"/>
                    </a:cxn>
                    <a:cxn ang="0">
                      <a:pos x="15" y="12"/>
                    </a:cxn>
                    <a:cxn ang="0">
                      <a:pos x="16" y="4"/>
                    </a:cxn>
                    <a:cxn ang="0">
                      <a:pos x="16" y="0"/>
                    </a:cxn>
                    <a:cxn ang="0">
                      <a:pos x="14" y="0"/>
                    </a:cxn>
                  </a:cxnLst>
                  <a:rect l="0" t="0" r="r" b="b"/>
                  <a:pathLst>
                    <a:path w="16" h="15">
                      <a:moveTo>
                        <a:pt x="14" y="0"/>
                      </a:moveTo>
                      <a:cubicBezTo>
                        <a:pt x="6" y="1"/>
                        <a:pt x="6" y="1"/>
                        <a:pt x="6" y="1"/>
                      </a:cubicBezTo>
                      <a:cubicBezTo>
                        <a:pt x="5" y="1"/>
                        <a:pt x="5" y="1"/>
                        <a:pt x="5" y="1"/>
                      </a:cubicBezTo>
                      <a:cubicBezTo>
                        <a:pt x="5" y="4"/>
                        <a:pt x="5" y="4"/>
                        <a:pt x="5" y="4"/>
                      </a:cubicBezTo>
                      <a:cubicBezTo>
                        <a:pt x="5" y="10"/>
                        <a:pt x="5" y="10"/>
                        <a:pt x="5" y="10"/>
                      </a:cubicBezTo>
                      <a:cubicBezTo>
                        <a:pt x="4" y="10"/>
                        <a:pt x="4" y="10"/>
                        <a:pt x="3" y="10"/>
                      </a:cubicBezTo>
                      <a:cubicBezTo>
                        <a:pt x="1" y="10"/>
                        <a:pt x="0" y="11"/>
                        <a:pt x="0" y="13"/>
                      </a:cubicBezTo>
                      <a:cubicBezTo>
                        <a:pt x="0" y="14"/>
                        <a:pt x="1" y="15"/>
                        <a:pt x="3" y="15"/>
                      </a:cubicBezTo>
                      <a:cubicBezTo>
                        <a:pt x="5" y="14"/>
                        <a:pt x="6" y="14"/>
                        <a:pt x="6" y="12"/>
                      </a:cubicBezTo>
                      <a:cubicBezTo>
                        <a:pt x="6" y="12"/>
                        <a:pt x="6" y="12"/>
                        <a:pt x="6" y="12"/>
                      </a:cubicBezTo>
                      <a:cubicBezTo>
                        <a:pt x="6" y="4"/>
                        <a:pt x="6" y="4"/>
                        <a:pt x="6" y="4"/>
                      </a:cubicBezTo>
                      <a:cubicBezTo>
                        <a:pt x="14" y="4"/>
                        <a:pt x="14" y="4"/>
                        <a:pt x="14" y="4"/>
                      </a:cubicBezTo>
                      <a:cubicBezTo>
                        <a:pt x="14" y="10"/>
                        <a:pt x="14" y="10"/>
                        <a:pt x="14" y="10"/>
                      </a:cubicBezTo>
                      <a:cubicBezTo>
                        <a:pt x="14" y="10"/>
                        <a:pt x="13" y="9"/>
                        <a:pt x="13" y="10"/>
                      </a:cubicBezTo>
                      <a:cubicBezTo>
                        <a:pt x="11" y="10"/>
                        <a:pt x="9" y="11"/>
                        <a:pt x="9" y="12"/>
                      </a:cubicBezTo>
                      <a:cubicBezTo>
                        <a:pt x="9" y="13"/>
                        <a:pt x="11" y="14"/>
                        <a:pt x="13" y="14"/>
                      </a:cubicBezTo>
                      <a:cubicBezTo>
                        <a:pt x="14" y="14"/>
                        <a:pt x="15" y="13"/>
                        <a:pt x="15" y="12"/>
                      </a:cubicBezTo>
                      <a:cubicBezTo>
                        <a:pt x="15" y="12"/>
                        <a:pt x="15" y="12"/>
                        <a:pt x="15" y="12"/>
                      </a:cubicBezTo>
                      <a:cubicBezTo>
                        <a:pt x="16" y="4"/>
                        <a:pt x="16" y="4"/>
                        <a:pt x="16" y="4"/>
                      </a:cubicBezTo>
                      <a:cubicBezTo>
                        <a:pt x="16" y="0"/>
                        <a:pt x="16" y="0"/>
                        <a:pt x="16" y="0"/>
                      </a:cubicBezTo>
                      <a:lnTo>
                        <a:pt x="14" y="0"/>
                      </a:lnTo>
                      <a:close/>
                    </a:path>
                  </a:pathLst>
                </a:custGeom>
                <a:grpFill/>
                <a:ln w="9525">
                  <a:noFill/>
                  <a:round/>
                  <a:headEnd/>
                  <a:tailEnd/>
                </a:ln>
              </p:spPr>
              <p:txBody>
                <a:bodyPr anchor="ctr"/>
                <a:lstStyle/>
                <a:p>
                  <a:pPr algn="ctr"/>
                  <a:endParaRPr/>
                </a:p>
              </p:txBody>
            </p:sp>
          </p:grpSp>
          <p:grpSp>
            <p:nvGrpSpPr>
              <p:cNvPr id="17" name="îşľiḑè">
                <a:extLst>
                  <a:ext uri="{FF2B5EF4-FFF2-40B4-BE49-F238E27FC236}">
                    <a16:creationId xmlns:a16="http://schemas.microsoft.com/office/drawing/2014/main" id="{B0205A85-3EDB-4ADE-9066-8B3F55FB85DE}"/>
                  </a:ext>
                </a:extLst>
              </p:cNvPr>
              <p:cNvGrpSpPr/>
              <p:nvPr/>
            </p:nvGrpSpPr>
            <p:grpSpPr>
              <a:xfrm>
                <a:off x="3517377" y="2555232"/>
                <a:ext cx="470182" cy="463264"/>
                <a:chOff x="2419350" y="1457325"/>
                <a:chExt cx="431800" cy="425450"/>
              </a:xfrm>
              <a:solidFill>
                <a:schemeClr val="accent2"/>
              </a:solidFill>
            </p:grpSpPr>
            <p:sp>
              <p:nvSpPr>
                <p:cNvPr id="44" name="îṧlidè">
                  <a:extLst>
                    <a:ext uri="{FF2B5EF4-FFF2-40B4-BE49-F238E27FC236}">
                      <a16:creationId xmlns:a16="http://schemas.microsoft.com/office/drawing/2014/main" id="{77C9B07E-B25F-44F1-A3BA-8805114FD459}"/>
                    </a:ext>
                  </a:extLst>
                </p:cNvPr>
                <p:cNvSpPr/>
                <p:nvPr/>
              </p:nvSpPr>
              <p:spPr bwMode="auto">
                <a:xfrm>
                  <a:off x="2794000" y="1573213"/>
                  <a:ext cx="57150" cy="49213"/>
                </a:xfrm>
                <a:custGeom>
                  <a:avLst/>
                  <a:gdLst/>
                  <a:ahLst/>
                  <a:cxnLst>
                    <a:cxn ang="0">
                      <a:pos x="1" y="1"/>
                    </a:cxn>
                    <a:cxn ang="0">
                      <a:pos x="1" y="2"/>
                    </a:cxn>
                    <a:cxn ang="0">
                      <a:pos x="0" y="3"/>
                    </a:cxn>
                    <a:cxn ang="0">
                      <a:pos x="1" y="3"/>
                    </a:cxn>
                    <a:cxn ang="0">
                      <a:pos x="3" y="3"/>
                    </a:cxn>
                    <a:cxn ang="0">
                      <a:pos x="4" y="4"/>
                    </a:cxn>
                    <a:cxn ang="0">
                      <a:pos x="5" y="5"/>
                    </a:cxn>
                    <a:cxn ang="0">
                      <a:pos x="6" y="5"/>
                    </a:cxn>
                    <a:cxn ang="0">
                      <a:pos x="5" y="4"/>
                    </a:cxn>
                    <a:cxn ang="0">
                      <a:pos x="2" y="1"/>
                    </a:cxn>
                    <a:cxn ang="0">
                      <a:pos x="1" y="1"/>
                    </a:cxn>
                  </a:cxnLst>
                  <a:rect l="0" t="0" r="r" b="b"/>
                  <a:pathLst>
                    <a:path w="6" h="5">
                      <a:moveTo>
                        <a:pt x="1" y="1"/>
                      </a:moveTo>
                      <a:cubicBezTo>
                        <a:pt x="1" y="1"/>
                        <a:pt x="1" y="2"/>
                        <a:pt x="1" y="2"/>
                      </a:cubicBezTo>
                      <a:cubicBezTo>
                        <a:pt x="0" y="3"/>
                        <a:pt x="0" y="3"/>
                        <a:pt x="0" y="3"/>
                      </a:cubicBezTo>
                      <a:cubicBezTo>
                        <a:pt x="0" y="3"/>
                        <a:pt x="0" y="3"/>
                        <a:pt x="1" y="3"/>
                      </a:cubicBezTo>
                      <a:cubicBezTo>
                        <a:pt x="1" y="3"/>
                        <a:pt x="3" y="3"/>
                        <a:pt x="3" y="3"/>
                      </a:cubicBezTo>
                      <a:cubicBezTo>
                        <a:pt x="4" y="4"/>
                        <a:pt x="4" y="4"/>
                        <a:pt x="4" y="4"/>
                      </a:cubicBezTo>
                      <a:cubicBezTo>
                        <a:pt x="4" y="4"/>
                        <a:pt x="4" y="5"/>
                        <a:pt x="5" y="5"/>
                      </a:cubicBezTo>
                      <a:cubicBezTo>
                        <a:pt x="6" y="5"/>
                        <a:pt x="6" y="5"/>
                        <a:pt x="6" y="5"/>
                      </a:cubicBezTo>
                      <a:cubicBezTo>
                        <a:pt x="5" y="5"/>
                        <a:pt x="5" y="4"/>
                        <a:pt x="5" y="4"/>
                      </a:cubicBezTo>
                      <a:cubicBezTo>
                        <a:pt x="4" y="3"/>
                        <a:pt x="3" y="1"/>
                        <a:pt x="2" y="1"/>
                      </a:cubicBezTo>
                      <a:cubicBezTo>
                        <a:pt x="2" y="0"/>
                        <a:pt x="2" y="1"/>
                        <a:pt x="1" y="1"/>
                      </a:cubicBezTo>
                      <a:close/>
                    </a:path>
                  </a:pathLst>
                </a:custGeom>
                <a:grpFill/>
                <a:ln w="9525">
                  <a:noFill/>
                  <a:round/>
                  <a:headEnd/>
                  <a:tailEnd/>
                </a:ln>
              </p:spPr>
              <p:txBody>
                <a:bodyPr anchor="ctr"/>
                <a:lstStyle/>
                <a:p>
                  <a:pPr algn="ctr"/>
                  <a:endParaRPr/>
                </a:p>
              </p:txBody>
            </p:sp>
            <p:sp>
              <p:nvSpPr>
                <p:cNvPr id="45" name="iś1îďé">
                  <a:extLst>
                    <a:ext uri="{FF2B5EF4-FFF2-40B4-BE49-F238E27FC236}">
                      <a16:creationId xmlns:a16="http://schemas.microsoft.com/office/drawing/2014/main" id="{C3E5CBD5-2178-46F4-8EDF-C3842828143C}"/>
                    </a:ext>
                  </a:extLst>
                </p:cNvPr>
                <p:cNvSpPr/>
                <p:nvPr/>
              </p:nvSpPr>
              <p:spPr bwMode="auto">
                <a:xfrm>
                  <a:off x="2419350" y="1457325"/>
                  <a:ext cx="412750" cy="425450"/>
                </a:xfrm>
                <a:custGeom>
                  <a:avLst/>
                  <a:gdLst/>
                  <a:ahLst/>
                  <a:cxnLst>
                    <a:cxn ang="0">
                      <a:pos x="41" y="25"/>
                    </a:cxn>
                    <a:cxn ang="0">
                      <a:pos x="36" y="22"/>
                    </a:cxn>
                    <a:cxn ang="0">
                      <a:pos x="38" y="16"/>
                    </a:cxn>
                    <a:cxn ang="0">
                      <a:pos x="38" y="12"/>
                    </a:cxn>
                    <a:cxn ang="0">
                      <a:pos x="39" y="10"/>
                    </a:cxn>
                    <a:cxn ang="0">
                      <a:pos x="33" y="2"/>
                    </a:cxn>
                    <a:cxn ang="0">
                      <a:pos x="31" y="3"/>
                    </a:cxn>
                    <a:cxn ang="0">
                      <a:pos x="30" y="5"/>
                    </a:cxn>
                    <a:cxn ang="0">
                      <a:pos x="29" y="5"/>
                    </a:cxn>
                    <a:cxn ang="0">
                      <a:pos x="25" y="2"/>
                    </a:cxn>
                    <a:cxn ang="0">
                      <a:pos x="22" y="0"/>
                    </a:cxn>
                    <a:cxn ang="0">
                      <a:pos x="9" y="5"/>
                    </a:cxn>
                    <a:cxn ang="0">
                      <a:pos x="14" y="4"/>
                    </a:cxn>
                    <a:cxn ang="0">
                      <a:pos x="15" y="4"/>
                    </a:cxn>
                    <a:cxn ang="0">
                      <a:pos x="14" y="8"/>
                    </a:cxn>
                    <a:cxn ang="0">
                      <a:pos x="17" y="10"/>
                    </a:cxn>
                    <a:cxn ang="0">
                      <a:pos x="18" y="7"/>
                    </a:cxn>
                    <a:cxn ang="0">
                      <a:pos x="21" y="7"/>
                    </a:cxn>
                    <a:cxn ang="0">
                      <a:pos x="24" y="8"/>
                    </a:cxn>
                    <a:cxn ang="0">
                      <a:pos x="26" y="11"/>
                    </a:cxn>
                    <a:cxn ang="0">
                      <a:pos x="24" y="11"/>
                    </a:cxn>
                    <a:cxn ang="0">
                      <a:pos x="20" y="12"/>
                    </a:cxn>
                    <a:cxn ang="0">
                      <a:pos x="23" y="12"/>
                    </a:cxn>
                    <a:cxn ang="0">
                      <a:pos x="19" y="15"/>
                    </a:cxn>
                    <a:cxn ang="0">
                      <a:pos x="17" y="20"/>
                    </a:cxn>
                    <a:cxn ang="0">
                      <a:pos x="13" y="19"/>
                    </a:cxn>
                    <a:cxn ang="0">
                      <a:pos x="13" y="23"/>
                    </a:cxn>
                    <a:cxn ang="0">
                      <a:pos x="15" y="24"/>
                    </a:cxn>
                    <a:cxn ang="0">
                      <a:pos x="17" y="27"/>
                    </a:cxn>
                    <a:cxn ang="0">
                      <a:pos x="14" y="25"/>
                    </a:cxn>
                    <a:cxn ang="0">
                      <a:pos x="9" y="23"/>
                    </a:cxn>
                    <a:cxn ang="0">
                      <a:pos x="6" y="18"/>
                    </a:cxn>
                    <a:cxn ang="0">
                      <a:pos x="4" y="11"/>
                    </a:cxn>
                    <a:cxn ang="0">
                      <a:pos x="18" y="44"/>
                    </a:cxn>
                    <a:cxn ang="0">
                      <a:pos x="19" y="37"/>
                    </a:cxn>
                    <a:cxn ang="0">
                      <a:pos x="16" y="31"/>
                    </a:cxn>
                    <a:cxn ang="0">
                      <a:pos x="18" y="28"/>
                    </a:cxn>
                    <a:cxn ang="0">
                      <a:pos x="22" y="28"/>
                    </a:cxn>
                    <a:cxn ang="0">
                      <a:pos x="26" y="31"/>
                    </a:cxn>
                    <a:cxn ang="0">
                      <a:pos x="28" y="33"/>
                    </a:cxn>
                    <a:cxn ang="0">
                      <a:pos x="30" y="35"/>
                    </a:cxn>
                    <a:cxn ang="0">
                      <a:pos x="25" y="40"/>
                    </a:cxn>
                    <a:cxn ang="0">
                      <a:pos x="22" y="42"/>
                    </a:cxn>
                    <a:cxn ang="0">
                      <a:pos x="23" y="44"/>
                    </a:cxn>
                    <a:cxn ang="0">
                      <a:pos x="42" y="28"/>
                    </a:cxn>
                    <a:cxn ang="0">
                      <a:pos x="23" y="12"/>
                    </a:cxn>
                    <a:cxn ang="0">
                      <a:pos x="22" y="14"/>
                    </a:cxn>
                    <a:cxn ang="0">
                      <a:pos x="32" y="4"/>
                    </a:cxn>
                    <a:cxn ang="0">
                      <a:pos x="35" y="5"/>
                    </a:cxn>
                  </a:cxnLst>
                  <a:rect l="0" t="0" r="r" b="b"/>
                  <a:pathLst>
                    <a:path w="43" h="44">
                      <a:moveTo>
                        <a:pt x="42" y="28"/>
                      </a:moveTo>
                      <a:cubicBezTo>
                        <a:pt x="42" y="27"/>
                        <a:pt x="42" y="26"/>
                        <a:pt x="42" y="26"/>
                      </a:cubicBezTo>
                      <a:cubicBezTo>
                        <a:pt x="42" y="26"/>
                        <a:pt x="41" y="25"/>
                        <a:pt x="41" y="25"/>
                      </a:cubicBezTo>
                      <a:cubicBezTo>
                        <a:pt x="41" y="24"/>
                        <a:pt x="40" y="26"/>
                        <a:pt x="40" y="26"/>
                      </a:cubicBezTo>
                      <a:cubicBezTo>
                        <a:pt x="39" y="26"/>
                        <a:pt x="39" y="26"/>
                        <a:pt x="38" y="26"/>
                      </a:cubicBezTo>
                      <a:cubicBezTo>
                        <a:pt x="38" y="26"/>
                        <a:pt x="36" y="22"/>
                        <a:pt x="36" y="22"/>
                      </a:cubicBezTo>
                      <a:cubicBezTo>
                        <a:pt x="36" y="22"/>
                        <a:pt x="36" y="21"/>
                        <a:pt x="36" y="20"/>
                      </a:cubicBezTo>
                      <a:cubicBezTo>
                        <a:pt x="36" y="19"/>
                        <a:pt x="37" y="18"/>
                        <a:pt x="37" y="18"/>
                      </a:cubicBezTo>
                      <a:cubicBezTo>
                        <a:pt x="37" y="18"/>
                        <a:pt x="37" y="17"/>
                        <a:pt x="38" y="16"/>
                      </a:cubicBezTo>
                      <a:cubicBezTo>
                        <a:pt x="38" y="15"/>
                        <a:pt x="39" y="15"/>
                        <a:pt x="39" y="15"/>
                      </a:cubicBezTo>
                      <a:cubicBezTo>
                        <a:pt x="39" y="15"/>
                        <a:pt x="39" y="14"/>
                        <a:pt x="38" y="14"/>
                      </a:cubicBezTo>
                      <a:cubicBezTo>
                        <a:pt x="37" y="13"/>
                        <a:pt x="37" y="13"/>
                        <a:pt x="38" y="12"/>
                      </a:cubicBezTo>
                      <a:cubicBezTo>
                        <a:pt x="38" y="11"/>
                        <a:pt x="38" y="11"/>
                        <a:pt x="38" y="11"/>
                      </a:cubicBezTo>
                      <a:cubicBezTo>
                        <a:pt x="39" y="12"/>
                        <a:pt x="39" y="12"/>
                        <a:pt x="39" y="12"/>
                      </a:cubicBezTo>
                      <a:cubicBezTo>
                        <a:pt x="39" y="11"/>
                        <a:pt x="39" y="10"/>
                        <a:pt x="39" y="10"/>
                      </a:cubicBezTo>
                      <a:cubicBezTo>
                        <a:pt x="39" y="10"/>
                        <a:pt x="40" y="10"/>
                        <a:pt x="40" y="10"/>
                      </a:cubicBezTo>
                      <a:cubicBezTo>
                        <a:pt x="40" y="10"/>
                        <a:pt x="41" y="10"/>
                        <a:pt x="41" y="10"/>
                      </a:cubicBezTo>
                      <a:cubicBezTo>
                        <a:pt x="39" y="7"/>
                        <a:pt x="36" y="4"/>
                        <a:pt x="33" y="2"/>
                      </a:cubicBezTo>
                      <a:cubicBezTo>
                        <a:pt x="33" y="2"/>
                        <a:pt x="33" y="2"/>
                        <a:pt x="33" y="2"/>
                      </a:cubicBezTo>
                      <a:cubicBezTo>
                        <a:pt x="32" y="3"/>
                        <a:pt x="32" y="3"/>
                        <a:pt x="32" y="3"/>
                      </a:cubicBezTo>
                      <a:cubicBezTo>
                        <a:pt x="32" y="3"/>
                        <a:pt x="31" y="3"/>
                        <a:pt x="31" y="3"/>
                      </a:cubicBezTo>
                      <a:cubicBezTo>
                        <a:pt x="30" y="3"/>
                        <a:pt x="30" y="3"/>
                        <a:pt x="30" y="3"/>
                      </a:cubicBezTo>
                      <a:cubicBezTo>
                        <a:pt x="30" y="4"/>
                        <a:pt x="30" y="4"/>
                        <a:pt x="30" y="4"/>
                      </a:cubicBezTo>
                      <a:cubicBezTo>
                        <a:pt x="30" y="5"/>
                        <a:pt x="30" y="5"/>
                        <a:pt x="30" y="5"/>
                      </a:cubicBezTo>
                      <a:cubicBezTo>
                        <a:pt x="30" y="6"/>
                        <a:pt x="30" y="6"/>
                        <a:pt x="30" y="6"/>
                      </a:cubicBezTo>
                      <a:cubicBezTo>
                        <a:pt x="30" y="6"/>
                        <a:pt x="30" y="6"/>
                        <a:pt x="30" y="6"/>
                      </a:cubicBezTo>
                      <a:cubicBezTo>
                        <a:pt x="30" y="6"/>
                        <a:pt x="29" y="6"/>
                        <a:pt x="29" y="5"/>
                      </a:cubicBezTo>
                      <a:cubicBezTo>
                        <a:pt x="28" y="5"/>
                        <a:pt x="28" y="5"/>
                        <a:pt x="27" y="5"/>
                      </a:cubicBezTo>
                      <a:cubicBezTo>
                        <a:pt x="27" y="5"/>
                        <a:pt x="25" y="3"/>
                        <a:pt x="25" y="3"/>
                      </a:cubicBezTo>
                      <a:cubicBezTo>
                        <a:pt x="25" y="3"/>
                        <a:pt x="25" y="3"/>
                        <a:pt x="25" y="2"/>
                      </a:cubicBezTo>
                      <a:cubicBezTo>
                        <a:pt x="26" y="2"/>
                        <a:pt x="24" y="1"/>
                        <a:pt x="24" y="1"/>
                      </a:cubicBezTo>
                      <a:cubicBezTo>
                        <a:pt x="24" y="0"/>
                        <a:pt x="22" y="0"/>
                        <a:pt x="22" y="0"/>
                      </a:cubicBezTo>
                      <a:cubicBezTo>
                        <a:pt x="22" y="0"/>
                        <a:pt x="22" y="0"/>
                        <a:pt x="22" y="0"/>
                      </a:cubicBezTo>
                      <a:cubicBezTo>
                        <a:pt x="18" y="0"/>
                        <a:pt x="13" y="1"/>
                        <a:pt x="10" y="4"/>
                      </a:cubicBezTo>
                      <a:cubicBezTo>
                        <a:pt x="11" y="4"/>
                        <a:pt x="12" y="3"/>
                        <a:pt x="11" y="4"/>
                      </a:cubicBezTo>
                      <a:cubicBezTo>
                        <a:pt x="10" y="4"/>
                        <a:pt x="9" y="5"/>
                        <a:pt x="9" y="5"/>
                      </a:cubicBezTo>
                      <a:cubicBezTo>
                        <a:pt x="8" y="5"/>
                        <a:pt x="9" y="5"/>
                        <a:pt x="9" y="5"/>
                      </a:cubicBezTo>
                      <a:cubicBezTo>
                        <a:pt x="10" y="5"/>
                        <a:pt x="11" y="5"/>
                        <a:pt x="12" y="4"/>
                      </a:cubicBezTo>
                      <a:cubicBezTo>
                        <a:pt x="14" y="4"/>
                        <a:pt x="14" y="4"/>
                        <a:pt x="14" y="4"/>
                      </a:cubicBezTo>
                      <a:cubicBezTo>
                        <a:pt x="14" y="3"/>
                        <a:pt x="14" y="3"/>
                        <a:pt x="14" y="3"/>
                      </a:cubicBezTo>
                      <a:cubicBezTo>
                        <a:pt x="15" y="2"/>
                        <a:pt x="15" y="2"/>
                        <a:pt x="15" y="2"/>
                      </a:cubicBezTo>
                      <a:cubicBezTo>
                        <a:pt x="15" y="2"/>
                        <a:pt x="14" y="3"/>
                        <a:pt x="15" y="4"/>
                      </a:cubicBezTo>
                      <a:cubicBezTo>
                        <a:pt x="15" y="5"/>
                        <a:pt x="17" y="5"/>
                        <a:pt x="16" y="5"/>
                      </a:cubicBezTo>
                      <a:cubicBezTo>
                        <a:pt x="14" y="6"/>
                        <a:pt x="12" y="7"/>
                        <a:pt x="13" y="7"/>
                      </a:cubicBezTo>
                      <a:cubicBezTo>
                        <a:pt x="14" y="8"/>
                        <a:pt x="14" y="8"/>
                        <a:pt x="14" y="8"/>
                      </a:cubicBezTo>
                      <a:cubicBezTo>
                        <a:pt x="14" y="8"/>
                        <a:pt x="15" y="8"/>
                        <a:pt x="15" y="8"/>
                      </a:cubicBezTo>
                      <a:cubicBezTo>
                        <a:pt x="15" y="8"/>
                        <a:pt x="16" y="9"/>
                        <a:pt x="16" y="9"/>
                      </a:cubicBezTo>
                      <a:cubicBezTo>
                        <a:pt x="16" y="9"/>
                        <a:pt x="16" y="9"/>
                        <a:pt x="17" y="10"/>
                      </a:cubicBezTo>
                      <a:cubicBezTo>
                        <a:pt x="18" y="10"/>
                        <a:pt x="18" y="9"/>
                        <a:pt x="18" y="9"/>
                      </a:cubicBezTo>
                      <a:cubicBezTo>
                        <a:pt x="18" y="8"/>
                        <a:pt x="19" y="9"/>
                        <a:pt x="18" y="8"/>
                      </a:cubicBezTo>
                      <a:cubicBezTo>
                        <a:pt x="18" y="7"/>
                        <a:pt x="18" y="7"/>
                        <a:pt x="18" y="7"/>
                      </a:cubicBezTo>
                      <a:cubicBezTo>
                        <a:pt x="18" y="6"/>
                        <a:pt x="18" y="6"/>
                        <a:pt x="18" y="6"/>
                      </a:cubicBezTo>
                      <a:cubicBezTo>
                        <a:pt x="18" y="6"/>
                        <a:pt x="19" y="5"/>
                        <a:pt x="20" y="6"/>
                      </a:cubicBezTo>
                      <a:cubicBezTo>
                        <a:pt x="20" y="6"/>
                        <a:pt x="20" y="7"/>
                        <a:pt x="21" y="7"/>
                      </a:cubicBezTo>
                      <a:cubicBezTo>
                        <a:pt x="22" y="7"/>
                        <a:pt x="22" y="6"/>
                        <a:pt x="22" y="6"/>
                      </a:cubicBezTo>
                      <a:cubicBezTo>
                        <a:pt x="22" y="6"/>
                        <a:pt x="23" y="6"/>
                        <a:pt x="23" y="7"/>
                      </a:cubicBezTo>
                      <a:cubicBezTo>
                        <a:pt x="24" y="8"/>
                        <a:pt x="24" y="8"/>
                        <a:pt x="24" y="8"/>
                      </a:cubicBezTo>
                      <a:cubicBezTo>
                        <a:pt x="25" y="9"/>
                        <a:pt x="24" y="9"/>
                        <a:pt x="24" y="9"/>
                      </a:cubicBezTo>
                      <a:cubicBezTo>
                        <a:pt x="24" y="9"/>
                        <a:pt x="25" y="8"/>
                        <a:pt x="25" y="9"/>
                      </a:cubicBezTo>
                      <a:cubicBezTo>
                        <a:pt x="25" y="11"/>
                        <a:pt x="25" y="11"/>
                        <a:pt x="26" y="11"/>
                      </a:cubicBezTo>
                      <a:cubicBezTo>
                        <a:pt x="26" y="11"/>
                        <a:pt x="27" y="11"/>
                        <a:pt x="27" y="12"/>
                      </a:cubicBezTo>
                      <a:cubicBezTo>
                        <a:pt x="26" y="12"/>
                        <a:pt x="26" y="12"/>
                        <a:pt x="26" y="12"/>
                      </a:cubicBezTo>
                      <a:cubicBezTo>
                        <a:pt x="24" y="11"/>
                        <a:pt x="24" y="11"/>
                        <a:pt x="24" y="11"/>
                      </a:cubicBezTo>
                      <a:cubicBezTo>
                        <a:pt x="24" y="11"/>
                        <a:pt x="25" y="10"/>
                        <a:pt x="24" y="10"/>
                      </a:cubicBezTo>
                      <a:cubicBezTo>
                        <a:pt x="24" y="10"/>
                        <a:pt x="22" y="10"/>
                        <a:pt x="22" y="10"/>
                      </a:cubicBezTo>
                      <a:cubicBezTo>
                        <a:pt x="22" y="10"/>
                        <a:pt x="20" y="11"/>
                        <a:pt x="20" y="12"/>
                      </a:cubicBezTo>
                      <a:cubicBezTo>
                        <a:pt x="20" y="12"/>
                        <a:pt x="22" y="11"/>
                        <a:pt x="22" y="11"/>
                      </a:cubicBezTo>
                      <a:cubicBezTo>
                        <a:pt x="22" y="12"/>
                        <a:pt x="22" y="11"/>
                        <a:pt x="22" y="12"/>
                      </a:cubicBezTo>
                      <a:cubicBezTo>
                        <a:pt x="23" y="12"/>
                        <a:pt x="23" y="12"/>
                        <a:pt x="23" y="12"/>
                      </a:cubicBezTo>
                      <a:cubicBezTo>
                        <a:pt x="23" y="12"/>
                        <a:pt x="23" y="12"/>
                        <a:pt x="22" y="13"/>
                      </a:cubicBezTo>
                      <a:cubicBezTo>
                        <a:pt x="21" y="13"/>
                        <a:pt x="20" y="13"/>
                        <a:pt x="20" y="14"/>
                      </a:cubicBezTo>
                      <a:cubicBezTo>
                        <a:pt x="20" y="14"/>
                        <a:pt x="19" y="14"/>
                        <a:pt x="19" y="15"/>
                      </a:cubicBezTo>
                      <a:cubicBezTo>
                        <a:pt x="18" y="16"/>
                        <a:pt x="19" y="16"/>
                        <a:pt x="18" y="16"/>
                      </a:cubicBezTo>
                      <a:cubicBezTo>
                        <a:pt x="18" y="17"/>
                        <a:pt x="16" y="18"/>
                        <a:pt x="16" y="19"/>
                      </a:cubicBezTo>
                      <a:cubicBezTo>
                        <a:pt x="17" y="19"/>
                        <a:pt x="17" y="20"/>
                        <a:pt x="17" y="20"/>
                      </a:cubicBezTo>
                      <a:cubicBezTo>
                        <a:pt x="16" y="20"/>
                        <a:pt x="16" y="20"/>
                        <a:pt x="16" y="20"/>
                      </a:cubicBezTo>
                      <a:cubicBezTo>
                        <a:pt x="16" y="20"/>
                        <a:pt x="16" y="19"/>
                        <a:pt x="15" y="19"/>
                      </a:cubicBezTo>
                      <a:cubicBezTo>
                        <a:pt x="14" y="19"/>
                        <a:pt x="13" y="19"/>
                        <a:pt x="13" y="19"/>
                      </a:cubicBezTo>
                      <a:cubicBezTo>
                        <a:pt x="13" y="19"/>
                        <a:pt x="11" y="19"/>
                        <a:pt x="11" y="20"/>
                      </a:cubicBezTo>
                      <a:cubicBezTo>
                        <a:pt x="11" y="20"/>
                        <a:pt x="10" y="23"/>
                        <a:pt x="12" y="23"/>
                      </a:cubicBezTo>
                      <a:cubicBezTo>
                        <a:pt x="13" y="23"/>
                        <a:pt x="13" y="23"/>
                        <a:pt x="13" y="23"/>
                      </a:cubicBezTo>
                      <a:cubicBezTo>
                        <a:pt x="13" y="23"/>
                        <a:pt x="14" y="22"/>
                        <a:pt x="14" y="22"/>
                      </a:cubicBezTo>
                      <a:cubicBezTo>
                        <a:pt x="14" y="22"/>
                        <a:pt x="14" y="24"/>
                        <a:pt x="14" y="24"/>
                      </a:cubicBezTo>
                      <a:cubicBezTo>
                        <a:pt x="14" y="24"/>
                        <a:pt x="15" y="24"/>
                        <a:pt x="15" y="24"/>
                      </a:cubicBezTo>
                      <a:cubicBezTo>
                        <a:pt x="15" y="24"/>
                        <a:pt x="16" y="25"/>
                        <a:pt x="16" y="26"/>
                      </a:cubicBezTo>
                      <a:cubicBezTo>
                        <a:pt x="16" y="26"/>
                        <a:pt x="16" y="27"/>
                        <a:pt x="16" y="27"/>
                      </a:cubicBezTo>
                      <a:cubicBezTo>
                        <a:pt x="17" y="27"/>
                        <a:pt x="17" y="27"/>
                        <a:pt x="17" y="27"/>
                      </a:cubicBezTo>
                      <a:cubicBezTo>
                        <a:pt x="17" y="27"/>
                        <a:pt x="17" y="27"/>
                        <a:pt x="17" y="27"/>
                      </a:cubicBezTo>
                      <a:cubicBezTo>
                        <a:pt x="17" y="27"/>
                        <a:pt x="16" y="27"/>
                        <a:pt x="15" y="27"/>
                      </a:cubicBezTo>
                      <a:cubicBezTo>
                        <a:pt x="15" y="26"/>
                        <a:pt x="14" y="25"/>
                        <a:pt x="14" y="25"/>
                      </a:cubicBezTo>
                      <a:cubicBezTo>
                        <a:pt x="14" y="25"/>
                        <a:pt x="13" y="25"/>
                        <a:pt x="13" y="25"/>
                      </a:cubicBezTo>
                      <a:cubicBezTo>
                        <a:pt x="12" y="24"/>
                        <a:pt x="13" y="24"/>
                        <a:pt x="12" y="24"/>
                      </a:cubicBezTo>
                      <a:cubicBezTo>
                        <a:pt x="11" y="24"/>
                        <a:pt x="10" y="24"/>
                        <a:pt x="9" y="23"/>
                      </a:cubicBezTo>
                      <a:cubicBezTo>
                        <a:pt x="9" y="23"/>
                        <a:pt x="8" y="22"/>
                        <a:pt x="8" y="22"/>
                      </a:cubicBezTo>
                      <a:cubicBezTo>
                        <a:pt x="8" y="22"/>
                        <a:pt x="7" y="21"/>
                        <a:pt x="7" y="20"/>
                      </a:cubicBezTo>
                      <a:cubicBezTo>
                        <a:pt x="6" y="19"/>
                        <a:pt x="6" y="19"/>
                        <a:pt x="6" y="18"/>
                      </a:cubicBezTo>
                      <a:cubicBezTo>
                        <a:pt x="5" y="18"/>
                        <a:pt x="5" y="18"/>
                        <a:pt x="4" y="17"/>
                      </a:cubicBezTo>
                      <a:cubicBezTo>
                        <a:pt x="4" y="15"/>
                        <a:pt x="5" y="13"/>
                        <a:pt x="5" y="13"/>
                      </a:cubicBezTo>
                      <a:cubicBezTo>
                        <a:pt x="4" y="12"/>
                        <a:pt x="5" y="11"/>
                        <a:pt x="4" y="11"/>
                      </a:cubicBezTo>
                      <a:cubicBezTo>
                        <a:pt x="3" y="11"/>
                        <a:pt x="3" y="11"/>
                        <a:pt x="3" y="11"/>
                      </a:cubicBezTo>
                      <a:cubicBezTo>
                        <a:pt x="1" y="14"/>
                        <a:pt x="0" y="18"/>
                        <a:pt x="0" y="22"/>
                      </a:cubicBezTo>
                      <a:cubicBezTo>
                        <a:pt x="0" y="33"/>
                        <a:pt x="8" y="42"/>
                        <a:pt x="18" y="44"/>
                      </a:cubicBezTo>
                      <a:cubicBezTo>
                        <a:pt x="18" y="44"/>
                        <a:pt x="18" y="44"/>
                        <a:pt x="18" y="43"/>
                      </a:cubicBezTo>
                      <a:cubicBezTo>
                        <a:pt x="18" y="42"/>
                        <a:pt x="18" y="41"/>
                        <a:pt x="19" y="39"/>
                      </a:cubicBezTo>
                      <a:cubicBezTo>
                        <a:pt x="19" y="38"/>
                        <a:pt x="19" y="37"/>
                        <a:pt x="19" y="37"/>
                      </a:cubicBezTo>
                      <a:cubicBezTo>
                        <a:pt x="19" y="37"/>
                        <a:pt x="17" y="37"/>
                        <a:pt x="17" y="36"/>
                      </a:cubicBezTo>
                      <a:cubicBezTo>
                        <a:pt x="17" y="36"/>
                        <a:pt x="15" y="33"/>
                        <a:pt x="15" y="32"/>
                      </a:cubicBezTo>
                      <a:cubicBezTo>
                        <a:pt x="15" y="31"/>
                        <a:pt x="16" y="31"/>
                        <a:pt x="16" y="31"/>
                      </a:cubicBezTo>
                      <a:cubicBezTo>
                        <a:pt x="16" y="31"/>
                        <a:pt x="16" y="30"/>
                        <a:pt x="16" y="29"/>
                      </a:cubicBezTo>
                      <a:cubicBezTo>
                        <a:pt x="16" y="28"/>
                        <a:pt x="17" y="28"/>
                        <a:pt x="17" y="28"/>
                      </a:cubicBezTo>
                      <a:cubicBezTo>
                        <a:pt x="18" y="28"/>
                        <a:pt x="18" y="28"/>
                        <a:pt x="18" y="28"/>
                      </a:cubicBezTo>
                      <a:cubicBezTo>
                        <a:pt x="19" y="28"/>
                        <a:pt x="19" y="28"/>
                        <a:pt x="19" y="28"/>
                      </a:cubicBezTo>
                      <a:cubicBezTo>
                        <a:pt x="19" y="28"/>
                        <a:pt x="20" y="28"/>
                        <a:pt x="21" y="28"/>
                      </a:cubicBezTo>
                      <a:cubicBezTo>
                        <a:pt x="22" y="28"/>
                        <a:pt x="22" y="28"/>
                        <a:pt x="22" y="28"/>
                      </a:cubicBezTo>
                      <a:cubicBezTo>
                        <a:pt x="22" y="28"/>
                        <a:pt x="23" y="29"/>
                        <a:pt x="24" y="29"/>
                      </a:cubicBezTo>
                      <a:cubicBezTo>
                        <a:pt x="24" y="30"/>
                        <a:pt x="26" y="30"/>
                        <a:pt x="26" y="30"/>
                      </a:cubicBezTo>
                      <a:cubicBezTo>
                        <a:pt x="26" y="31"/>
                        <a:pt x="26" y="31"/>
                        <a:pt x="26" y="31"/>
                      </a:cubicBezTo>
                      <a:cubicBezTo>
                        <a:pt x="25" y="32"/>
                        <a:pt x="25" y="32"/>
                        <a:pt x="25" y="32"/>
                      </a:cubicBezTo>
                      <a:cubicBezTo>
                        <a:pt x="26" y="31"/>
                        <a:pt x="26" y="31"/>
                        <a:pt x="26" y="31"/>
                      </a:cubicBezTo>
                      <a:cubicBezTo>
                        <a:pt x="26" y="31"/>
                        <a:pt x="27" y="32"/>
                        <a:pt x="28" y="33"/>
                      </a:cubicBezTo>
                      <a:cubicBezTo>
                        <a:pt x="28" y="33"/>
                        <a:pt x="30" y="33"/>
                        <a:pt x="30" y="33"/>
                      </a:cubicBezTo>
                      <a:cubicBezTo>
                        <a:pt x="30" y="33"/>
                        <a:pt x="31" y="33"/>
                        <a:pt x="31" y="34"/>
                      </a:cubicBezTo>
                      <a:cubicBezTo>
                        <a:pt x="30" y="34"/>
                        <a:pt x="30" y="35"/>
                        <a:pt x="30" y="35"/>
                      </a:cubicBezTo>
                      <a:cubicBezTo>
                        <a:pt x="30" y="35"/>
                        <a:pt x="29" y="37"/>
                        <a:pt x="28" y="38"/>
                      </a:cubicBezTo>
                      <a:cubicBezTo>
                        <a:pt x="28" y="39"/>
                        <a:pt x="28" y="38"/>
                        <a:pt x="27" y="39"/>
                      </a:cubicBezTo>
                      <a:cubicBezTo>
                        <a:pt x="26" y="39"/>
                        <a:pt x="26" y="39"/>
                        <a:pt x="25" y="40"/>
                      </a:cubicBezTo>
                      <a:cubicBezTo>
                        <a:pt x="25" y="41"/>
                        <a:pt x="24" y="41"/>
                        <a:pt x="23" y="41"/>
                      </a:cubicBezTo>
                      <a:cubicBezTo>
                        <a:pt x="23" y="42"/>
                        <a:pt x="23" y="42"/>
                        <a:pt x="23" y="42"/>
                      </a:cubicBezTo>
                      <a:cubicBezTo>
                        <a:pt x="22" y="42"/>
                        <a:pt x="22" y="42"/>
                        <a:pt x="22" y="42"/>
                      </a:cubicBezTo>
                      <a:cubicBezTo>
                        <a:pt x="22" y="42"/>
                        <a:pt x="21" y="43"/>
                        <a:pt x="21" y="44"/>
                      </a:cubicBezTo>
                      <a:cubicBezTo>
                        <a:pt x="20" y="44"/>
                        <a:pt x="20" y="44"/>
                        <a:pt x="20" y="44"/>
                      </a:cubicBezTo>
                      <a:cubicBezTo>
                        <a:pt x="21" y="44"/>
                        <a:pt x="22" y="44"/>
                        <a:pt x="23" y="44"/>
                      </a:cubicBezTo>
                      <a:cubicBezTo>
                        <a:pt x="30" y="44"/>
                        <a:pt x="37" y="40"/>
                        <a:pt x="41" y="34"/>
                      </a:cubicBezTo>
                      <a:cubicBezTo>
                        <a:pt x="41" y="34"/>
                        <a:pt x="42" y="32"/>
                        <a:pt x="42" y="31"/>
                      </a:cubicBezTo>
                      <a:cubicBezTo>
                        <a:pt x="42" y="30"/>
                        <a:pt x="43" y="28"/>
                        <a:pt x="42" y="28"/>
                      </a:cubicBezTo>
                      <a:close/>
                      <a:moveTo>
                        <a:pt x="22" y="14"/>
                      </a:moveTo>
                      <a:cubicBezTo>
                        <a:pt x="22" y="13"/>
                        <a:pt x="22" y="13"/>
                        <a:pt x="22" y="13"/>
                      </a:cubicBezTo>
                      <a:cubicBezTo>
                        <a:pt x="22" y="13"/>
                        <a:pt x="23" y="13"/>
                        <a:pt x="23" y="12"/>
                      </a:cubicBezTo>
                      <a:cubicBezTo>
                        <a:pt x="24" y="12"/>
                        <a:pt x="24" y="12"/>
                        <a:pt x="24" y="12"/>
                      </a:cubicBezTo>
                      <a:cubicBezTo>
                        <a:pt x="24" y="13"/>
                        <a:pt x="24" y="13"/>
                        <a:pt x="24" y="13"/>
                      </a:cubicBezTo>
                      <a:cubicBezTo>
                        <a:pt x="24" y="13"/>
                        <a:pt x="23" y="13"/>
                        <a:pt x="22" y="14"/>
                      </a:cubicBezTo>
                      <a:close/>
                      <a:moveTo>
                        <a:pt x="33" y="5"/>
                      </a:moveTo>
                      <a:cubicBezTo>
                        <a:pt x="33" y="5"/>
                        <a:pt x="33" y="4"/>
                        <a:pt x="32" y="4"/>
                      </a:cubicBezTo>
                      <a:cubicBezTo>
                        <a:pt x="32" y="4"/>
                        <a:pt x="32" y="4"/>
                        <a:pt x="32" y="4"/>
                      </a:cubicBezTo>
                      <a:cubicBezTo>
                        <a:pt x="32" y="4"/>
                        <a:pt x="32" y="4"/>
                        <a:pt x="32" y="4"/>
                      </a:cubicBezTo>
                      <a:cubicBezTo>
                        <a:pt x="33" y="4"/>
                        <a:pt x="33" y="4"/>
                        <a:pt x="33" y="4"/>
                      </a:cubicBezTo>
                      <a:cubicBezTo>
                        <a:pt x="33" y="4"/>
                        <a:pt x="34" y="4"/>
                        <a:pt x="35" y="5"/>
                      </a:cubicBezTo>
                      <a:cubicBezTo>
                        <a:pt x="35" y="5"/>
                        <a:pt x="34" y="5"/>
                        <a:pt x="33" y="5"/>
                      </a:cubicBezTo>
                      <a:close/>
                    </a:path>
                  </a:pathLst>
                </a:custGeom>
                <a:grpFill/>
                <a:ln w="9525">
                  <a:noFill/>
                  <a:round/>
                  <a:headEnd/>
                  <a:tailEnd/>
                </a:ln>
              </p:spPr>
              <p:txBody>
                <a:bodyPr anchor="ctr"/>
                <a:lstStyle/>
                <a:p>
                  <a:pPr algn="ctr"/>
                  <a:endParaRPr/>
                </a:p>
              </p:txBody>
            </p:sp>
          </p:grpSp>
          <p:sp>
            <p:nvSpPr>
              <p:cNvPr id="18" name="is1iḑè">
                <a:extLst>
                  <a:ext uri="{FF2B5EF4-FFF2-40B4-BE49-F238E27FC236}">
                    <a16:creationId xmlns:a16="http://schemas.microsoft.com/office/drawing/2014/main" id="{94094B91-FEDC-4734-8177-65CF6FD0B6A8}"/>
                  </a:ext>
                </a:extLst>
              </p:cNvPr>
              <p:cNvSpPr/>
              <p:nvPr/>
            </p:nvSpPr>
            <p:spPr>
              <a:xfrm>
                <a:off x="4225056" y="2044736"/>
                <a:ext cx="3467065" cy="3467065"/>
              </a:xfrm>
              <a:prstGeom prst="arc">
                <a:avLst>
                  <a:gd name="adj1" fmla="val 226208"/>
                  <a:gd name="adj2" fmla="val 214580"/>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19" name="ïsḻíďe">
                <a:extLst>
                  <a:ext uri="{FF2B5EF4-FFF2-40B4-BE49-F238E27FC236}">
                    <a16:creationId xmlns:a16="http://schemas.microsoft.com/office/drawing/2014/main" id="{1B12A423-2ACE-44C8-BD58-D60D70950C82}"/>
                  </a:ext>
                </a:extLst>
              </p:cNvPr>
              <p:cNvGrpSpPr/>
              <p:nvPr/>
            </p:nvGrpSpPr>
            <p:grpSpPr>
              <a:xfrm>
                <a:off x="7068413" y="2013377"/>
                <a:ext cx="988296" cy="531959"/>
                <a:chOff x="7068413" y="2013377"/>
                <a:chExt cx="988296" cy="531959"/>
              </a:xfrm>
            </p:grpSpPr>
            <p:grpSp>
              <p:nvGrpSpPr>
                <p:cNvPr id="38" name="îśľïḍè">
                  <a:extLst>
                    <a:ext uri="{FF2B5EF4-FFF2-40B4-BE49-F238E27FC236}">
                      <a16:creationId xmlns:a16="http://schemas.microsoft.com/office/drawing/2014/main" id="{8AABEE8F-396E-46A6-ACBF-65A29663A7DD}"/>
                    </a:ext>
                  </a:extLst>
                </p:cNvPr>
                <p:cNvGrpSpPr/>
                <p:nvPr/>
              </p:nvGrpSpPr>
              <p:grpSpPr>
                <a:xfrm>
                  <a:off x="7518747" y="2116055"/>
                  <a:ext cx="537962" cy="429281"/>
                  <a:chOff x="6157913" y="1457325"/>
                  <a:chExt cx="471488" cy="376238"/>
                </a:xfrm>
                <a:solidFill>
                  <a:schemeClr val="accent1"/>
                </a:solidFill>
              </p:grpSpPr>
              <p:sp>
                <p:nvSpPr>
                  <p:cNvPr id="42" name="îśḷïďe">
                    <a:extLst>
                      <a:ext uri="{FF2B5EF4-FFF2-40B4-BE49-F238E27FC236}">
                        <a16:creationId xmlns:a16="http://schemas.microsoft.com/office/drawing/2014/main" id="{C2CFAC15-D691-44DD-9708-A3EA22832E6E}"/>
                      </a:ext>
                    </a:extLst>
                  </p:cNvPr>
                  <p:cNvSpPr/>
                  <p:nvPr/>
                </p:nvSpPr>
                <p:spPr bwMode="auto">
                  <a:xfrm>
                    <a:off x="6157913" y="1563688"/>
                    <a:ext cx="471488" cy="269875"/>
                  </a:xfrm>
                  <a:custGeom>
                    <a:avLst/>
                    <a:gdLst/>
                    <a:ahLst/>
                    <a:cxnLst>
                      <a:cxn ang="0">
                        <a:pos x="0" y="4"/>
                      </a:cxn>
                      <a:cxn ang="0">
                        <a:pos x="46" y="28"/>
                      </a:cxn>
                      <a:cxn ang="0">
                        <a:pos x="46" y="0"/>
                      </a:cxn>
                      <a:cxn ang="0">
                        <a:pos x="37" y="4"/>
                      </a:cxn>
                      <a:cxn ang="0">
                        <a:pos x="37" y="7"/>
                      </a:cxn>
                      <a:cxn ang="0">
                        <a:pos x="32" y="5"/>
                      </a:cxn>
                      <a:cxn ang="0">
                        <a:pos x="37" y="9"/>
                      </a:cxn>
                      <a:cxn ang="0">
                        <a:pos x="37" y="12"/>
                      </a:cxn>
                      <a:cxn ang="0">
                        <a:pos x="32" y="10"/>
                      </a:cxn>
                      <a:cxn ang="0">
                        <a:pos x="37" y="14"/>
                      </a:cxn>
                      <a:cxn ang="0">
                        <a:pos x="37" y="17"/>
                      </a:cxn>
                      <a:cxn ang="0">
                        <a:pos x="32" y="15"/>
                      </a:cxn>
                      <a:cxn ang="0">
                        <a:pos x="30" y="4"/>
                      </a:cxn>
                      <a:cxn ang="0">
                        <a:pos x="30" y="7"/>
                      </a:cxn>
                      <a:cxn ang="0">
                        <a:pos x="26" y="5"/>
                      </a:cxn>
                      <a:cxn ang="0">
                        <a:pos x="30" y="9"/>
                      </a:cxn>
                      <a:cxn ang="0">
                        <a:pos x="30" y="12"/>
                      </a:cxn>
                      <a:cxn ang="0">
                        <a:pos x="26" y="10"/>
                      </a:cxn>
                      <a:cxn ang="0">
                        <a:pos x="30" y="14"/>
                      </a:cxn>
                      <a:cxn ang="0">
                        <a:pos x="30" y="17"/>
                      </a:cxn>
                      <a:cxn ang="0">
                        <a:pos x="26" y="15"/>
                      </a:cxn>
                      <a:cxn ang="0">
                        <a:pos x="24" y="4"/>
                      </a:cxn>
                      <a:cxn ang="0">
                        <a:pos x="24" y="7"/>
                      </a:cxn>
                      <a:cxn ang="0">
                        <a:pos x="19" y="5"/>
                      </a:cxn>
                      <a:cxn ang="0">
                        <a:pos x="24" y="9"/>
                      </a:cxn>
                      <a:cxn ang="0">
                        <a:pos x="24" y="12"/>
                      </a:cxn>
                      <a:cxn ang="0">
                        <a:pos x="19" y="10"/>
                      </a:cxn>
                      <a:cxn ang="0">
                        <a:pos x="24" y="14"/>
                      </a:cxn>
                      <a:cxn ang="0">
                        <a:pos x="24" y="17"/>
                      </a:cxn>
                      <a:cxn ang="0">
                        <a:pos x="19" y="15"/>
                      </a:cxn>
                      <a:cxn ang="0">
                        <a:pos x="17" y="4"/>
                      </a:cxn>
                      <a:cxn ang="0">
                        <a:pos x="17" y="7"/>
                      </a:cxn>
                      <a:cxn ang="0">
                        <a:pos x="12" y="5"/>
                      </a:cxn>
                      <a:cxn ang="0">
                        <a:pos x="17" y="9"/>
                      </a:cxn>
                      <a:cxn ang="0">
                        <a:pos x="17" y="12"/>
                      </a:cxn>
                      <a:cxn ang="0">
                        <a:pos x="12" y="10"/>
                      </a:cxn>
                      <a:cxn ang="0">
                        <a:pos x="17" y="14"/>
                      </a:cxn>
                      <a:cxn ang="0">
                        <a:pos x="17" y="17"/>
                      </a:cxn>
                      <a:cxn ang="0">
                        <a:pos x="12" y="15"/>
                      </a:cxn>
                      <a:cxn ang="0">
                        <a:pos x="6" y="17"/>
                      </a:cxn>
                      <a:cxn ang="0">
                        <a:pos x="6" y="14"/>
                      </a:cxn>
                      <a:cxn ang="0">
                        <a:pos x="10" y="16"/>
                      </a:cxn>
                      <a:cxn ang="0">
                        <a:pos x="6" y="12"/>
                      </a:cxn>
                      <a:cxn ang="0">
                        <a:pos x="6" y="9"/>
                      </a:cxn>
                      <a:cxn ang="0">
                        <a:pos x="10" y="12"/>
                      </a:cxn>
                      <a:cxn ang="0">
                        <a:pos x="6" y="7"/>
                      </a:cxn>
                      <a:cxn ang="0">
                        <a:pos x="6" y="4"/>
                      </a:cxn>
                      <a:cxn ang="0">
                        <a:pos x="10" y="7"/>
                      </a:cxn>
                      <a:cxn ang="0">
                        <a:pos x="12" y="24"/>
                      </a:cxn>
                      <a:cxn ang="0">
                        <a:pos x="12" y="20"/>
                      </a:cxn>
                      <a:cxn ang="0">
                        <a:pos x="38" y="23"/>
                      </a:cxn>
                      <a:cxn ang="0">
                        <a:pos x="39" y="17"/>
                      </a:cxn>
                      <a:cxn ang="0">
                        <a:pos x="39" y="14"/>
                      </a:cxn>
                      <a:cxn ang="0">
                        <a:pos x="44" y="16"/>
                      </a:cxn>
                      <a:cxn ang="0">
                        <a:pos x="39" y="12"/>
                      </a:cxn>
                      <a:cxn ang="0">
                        <a:pos x="39" y="9"/>
                      </a:cxn>
                      <a:cxn ang="0">
                        <a:pos x="44" y="12"/>
                      </a:cxn>
                      <a:cxn ang="0">
                        <a:pos x="39" y="7"/>
                      </a:cxn>
                      <a:cxn ang="0">
                        <a:pos x="39" y="4"/>
                      </a:cxn>
                      <a:cxn ang="0">
                        <a:pos x="44" y="7"/>
                      </a:cxn>
                    </a:cxnLst>
                    <a:rect l="0" t="0" r="r" b="b"/>
                    <a:pathLst>
                      <a:path w="49" h="28">
                        <a:moveTo>
                          <a:pt x="46" y="0"/>
                        </a:moveTo>
                        <a:cubicBezTo>
                          <a:pt x="3" y="0"/>
                          <a:pt x="3" y="0"/>
                          <a:pt x="3" y="0"/>
                        </a:cubicBezTo>
                        <a:cubicBezTo>
                          <a:pt x="2" y="0"/>
                          <a:pt x="0" y="2"/>
                          <a:pt x="0" y="4"/>
                        </a:cubicBezTo>
                        <a:cubicBezTo>
                          <a:pt x="0" y="25"/>
                          <a:pt x="0" y="25"/>
                          <a:pt x="0" y="25"/>
                        </a:cubicBezTo>
                        <a:cubicBezTo>
                          <a:pt x="0" y="27"/>
                          <a:pt x="2" y="28"/>
                          <a:pt x="3" y="28"/>
                        </a:cubicBezTo>
                        <a:cubicBezTo>
                          <a:pt x="46" y="28"/>
                          <a:pt x="46" y="28"/>
                          <a:pt x="46" y="28"/>
                        </a:cubicBezTo>
                        <a:cubicBezTo>
                          <a:pt x="48" y="28"/>
                          <a:pt x="49" y="27"/>
                          <a:pt x="49" y="25"/>
                        </a:cubicBezTo>
                        <a:cubicBezTo>
                          <a:pt x="49" y="4"/>
                          <a:pt x="49" y="4"/>
                          <a:pt x="49" y="4"/>
                        </a:cubicBezTo>
                        <a:cubicBezTo>
                          <a:pt x="49" y="2"/>
                          <a:pt x="48" y="0"/>
                          <a:pt x="46" y="0"/>
                        </a:cubicBezTo>
                        <a:close/>
                        <a:moveTo>
                          <a:pt x="32" y="5"/>
                        </a:moveTo>
                        <a:cubicBezTo>
                          <a:pt x="32" y="4"/>
                          <a:pt x="32" y="4"/>
                          <a:pt x="32" y="4"/>
                        </a:cubicBezTo>
                        <a:cubicBezTo>
                          <a:pt x="37" y="4"/>
                          <a:pt x="37" y="4"/>
                          <a:pt x="37" y="4"/>
                        </a:cubicBezTo>
                        <a:cubicBezTo>
                          <a:pt x="37" y="5"/>
                          <a:pt x="37" y="5"/>
                          <a:pt x="37" y="5"/>
                        </a:cubicBezTo>
                        <a:cubicBezTo>
                          <a:pt x="37" y="7"/>
                          <a:pt x="37" y="7"/>
                          <a:pt x="37" y="7"/>
                        </a:cubicBezTo>
                        <a:cubicBezTo>
                          <a:pt x="37" y="7"/>
                          <a:pt x="37" y="7"/>
                          <a:pt x="37" y="7"/>
                        </a:cubicBezTo>
                        <a:cubicBezTo>
                          <a:pt x="32" y="7"/>
                          <a:pt x="32" y="7"/>
                          <a:pt x="32" y="7"/>
                        </a:cubicBezTo>
                        <a:cubicBezTo>
                          <a:pt x="32" y="7"/>
                          <a:pt x="32" y="7"/>
                          <a:pt x="32" y="7"/>
                        </a:cubicBezTo>
                        <a:lnTo>
                          <a:pt x="32" y="5"/>
                        </a:lnTo>
                        <a:close/>
                        <a:moveTo>
                          <a:pt x="32" y="10"/>
                        </a:moveTo>
                        <a:cubicBezTo>
                          <a:pt x="32" y="9"/>
                          <a:pt x="32" y="9"/>
                          <a:pt x="32" y="9"/>
                        </a:cubicBezTo>
                        <a:cubicBezTo>
                          <a:pt x="37" y="9"/>
                          <a:pt x="37" y="9"/>
                          <a:pt x="37" y="9"/>
                        </a:cubicBezTo>
                        <a:cubicBezTo>
                          <a:pt x="37" y="10"/>
                          <a:pt x="37" y="10"/>
                          <a:pt x="37" y="10"/>
                        </a:cubicBezTo>
                        <a:cubicBezTo>
                          <a:pt x="37" y="12"/>
                          <a:pt x="37" y="12"/>
                          <a:pt x="37" y="12"/>
                        </a:cubicBezTo>
                        <a:cubicBezTo>
                          <a:pt x="37" y="12"/>
                          <a:pt x="37" y="12"/>
                          <a:pt x="37" y="12"/>
                        </a:cubicBezTo>
                        <a:cubicBezTo>
                          <a:pt x="32" y="12"/>
                          <a:pt x="32" y="12"/>
                          <a:pt x="32" y="12"/>
                        </a:cubicBezTo>
                        <a:cubicBezTo>
                          <a:pt x="32" y="12"/>
                          <a:pt x="32" y="12"/>
                          <a:pt x="32" y="12"/>
                        </a:cubicBezTo>
                        <a:lnTo>
                          <a:pt x="32" y="10"/>
                        </a:lnTo>
                        <a:close/>
                        <a:moveTo>
                          <a:pt x="32" y="15"/>
                        </a:moveTo>
                        <a:cubicBezTo>
                          <a:pt x="32" y="14"/>
                          <a:pt x="32" y="14"/>
                          <a:pt x="32" y="14"/>
                        </a:cubicBezTo>
                        <a:cubicBezTo>
                          <a:pt x="37" y="14"/>
                          <a:pt x="37" y="14"/>
                          <a:pt x="37" y="14"/>
                        </a:cubicBezTo>
                        <a:cubicBezTo>
                          <a:pt x="37" y="15"/>
                          <a:pt x="37" y="15"/>
                          <a:pt x="37" y="15"/>
                        </a:cubicBezTo>
                        <a:cubicBezTo>
                          <a:pt x="37" y="16"/>
                          <a:pt x="37" y="16"/>
                          <a:pt x="37" y="16"/>
                        </a:cubicBezTo>
                        <a:cubicBezTo>
                          <a:pt x="37" y="17"/>
                          <a:pt x="37" y="17"/>
                          <a:pt x="37" y="17"/>
                        </a:cubicBezTo>
                        <a:cubicBezTo>
                          <a:pt x="32" y="17"/>
                          <a:pt x="32" y="17"/>
                          <a:pt x="32" y="17"/>
                        </a:cubicBezTo>
                        <a:cubicBezTo>
                          <a:pt x="32" y="16"/>
                          <a:pt x="32" y="16"/>
                          <a:pt x="32" y="16"/>
                        </a:cubicBezTo>
                        <a:lnTo>
                          <a:pt x="32" y="15"/>
                        </a:lnTo>
                        <a:close/>
                        <a:moveTo>
                          <a:pt x="26" y="5"/>
                        </a:moveTo>
                        <a:cubicBezTo>
                          <a:pt x="26" y="4"/>
                          <a:pt x="26" y="4"/>
                          <a:pt x="26" y="4"/>
                        </a:cubicBezTo>
                        <a:cubicBezTo>
                          <a:pt x="30" y="4"/>
                          <a:pt x="30" y="4"/>
                          <a:pt x="30" y="4"/>
                        </a:cubicBezTo>
                        <a:cubicBezTo>
                          <a:pt x="30" y="5"/>
                          <a:pt x="30" y="5"/>
                          <a:pt x="30" y="5"/>
                        </a:cubicBezTo>
                        <a:cubicBezTo>
                          <a:pt x="30" y="7"/>
                          <a:pt x="30" y="7"/>
                          <a:pt x="30" y="7"/>
                        </a:cubicBezTo>
                        <a:cubicBezTo>
                          <a:pt x="30" y="7"/>
                          <a:pt x="30" y="7"/>
                          <a:pt x="30" y="7"/>
                        </a:cubicBezTo>
                        <a:cubicBezTo>
                          <a:pt x="26" y="7"/>
                          <a:pt x="26" y="7"/>
                          <a:pt x="26" y="7"/>
                        </a:cubicBezTo>
                        <a:cubicBezTo>
                          <a:pt x="26" y="7"/>
                          <a:pt x="26" y="7"/>
                          <a:pt x="26" y="7"/>
                        </a:cubicBezTo>
                        <a:lnTo>
                          <a:pt x="26" y="5"/>
                        </a:lnTo>
                        <a:close/>
                        <a:moveTo>
                          <a:pt x="26" y="10"/>
                        </a:moveTo>
                        <a:cubicBezTo>
                          <a:pt x="26" y="9"/>
                          <a:pt x="26" y="9"/>
                          <a:pt x="26" y="9"/>
                        </a:cubicBezTo>
                        <a:cubicBezTo>
                          <a:pt x="30" y="9"/>
                          <a:pt x="30" y="9"/>
                          <a:pt x="30" y="9"/>
                        </a:cubicBezTo>
                        <a:cubicBezTo>
                          <a:pt x="30" y="10"/>
                          <a:pt x="30" y="10"/>
                          <a:pt x="30" y="10"/>
                        </a:cubicBezTo>
                        <a:cubicBezTo>
                          <a:pt x="30" y="12"/>
                          <a:pt x="30" y="12"/>
                          <a:pt x="30" y="12"/>
                        </a:cubicBezTo>
                        <a:cubicBezTo>
                          <a:pt x="30" y="12"/>
                          <a:pt x="30" y="12"/>
                          <a:pt x="30" y="12"/>
                        </a:cubicBezTo>
                        <a:cubicBezTo>
                          <a:pt x="26" y="12"/>
                          <a:pt x="26" y="12"/>
                          <a:pt x="26" y="12"/>
                        </a:cubicBezTo>
                        <a:cubicBezTo>
                          <a:pt x="26" y="12"/>
                          <a:pt x="26" y="12"/>
                          <a:pt x="26" y="12"/>
                        </a:cubicBezTo>
                        <a:lnTo>
                          <a:pt x="26" y="10"/>
                        </a:lnTo>
                        <a:close/>
                        <a:moveTo>
                          <a:pt x="26" y="15"/>
                        </a:moveTo>
                        <a:cubicBezTo>
                          <a:pt x="26" y="14"/>
                          <a:pt x="26" y="14"/>
                          <a:pt x="26" y="14"/>
                        </a:cubicBezTo>
                        <a:cubicBezTo>
                          <a:pt x="30" y="14"/>
                          <a:pt x="30" y="14"/>
                          <a:pt x="30" y="14"/>
                        </a:cubicBezTo>
                        <a:cubicBezTo>
                          <a:pt x="30" y="15"/>
                          <a:pt x="30" y="15"/>
                          <a:pt x="30" y="15"/>
                        </a:cubicBezTo>
                        <a:cubicBezTo>
                          <a:pt x="30" y="16"/>
                          <a:pt x="30" y="16"/>
                          <a:pt x="30" y="16"/>
                        </a:cubicBezTo>
                        <a:cubicBezTo>
                          <a:pt x="30" y="17"/>
                          <a:pt x="30" y="17"/>
                          <a:pt x="30" y="17"/>
                        </a:cubicBezTo>
                        <a:cubicBezTo>
                          <a:pt x="26" y="17"/>
                          <a:pt x="26" y="17"/>
                          <a:pt x="26" y="17"/>
                        </a:cubicBezTo>
                        <a:cubicBezTo>
                          <a:pt x="26" y="16"/>
                          <a:pt x="26" y="16"/>
                          <a:pt x="26" y="16"/>
                        </a:cubicBezTo>
                        <a:lnTo>
                          <a:pt x="26" y="15"/>
                        </a:lnTo>
                        <a:close/>
                        <a:moveTo>
                          <a:pt x="19" y="5"/>
                        </a:moveTo>
                        <a:cubicBezTo>
                          <a:pt x="19" y="4"/>
                          <a:pt x="19" y="4"/>
                          <a:pt x="19" y="4"/>
                        </a:cubicBezTo>
                        <a:cubicBezTo>
                          <a:pt x="24" y="4"/>
                          <a:pt x="24" y="4"/>
                          <a:pt x="24" y="4"/>
                        </a:cubicBezTo>
                        <a:cubicBezTo>
                          <a:pt x="24" y="5"/>
                          <a:pt x="24" y="5"/>
                          <a:pt x="24" y="5"/>
                        </a:cubicBezTo>
                        <a:cubicBezTo>
                          <a:pt x="24" y="7"/>
                          <a:pt x="24" y="7"/>
                          <a:pt x="24" y="7"/>
                        </a:cubicBezTo>
                        <a:cubicBezTo>
                          <a:pt x="24" y="7"/>
                          <a:pt x="24" y="7"/>
                          <a:pt x="24" y="7"/>
                        </a:cubicBezTo>
                        <a:cubicBezTo>
                          <a:pt x="19" y="7"/>
                          <a:pt x="19" y="7"/>
                          <a:pt x="19" y="7"/>
                        </a:cubicBezTo>
                        <a:cubicBezTo>
                          <a:pt x="19" y="7"/>
                          <a:pt x="19" y="7"/>
                          <a:pt x="19" y="7"/>
                        </a:cubicBezTo>
                        <a:lnTo>
                          <a:pt x="19" y="5"/>
                        </a:lnTo>
                        <a:close/>
                        <a:moveTo>
                          <a:pt x="19" y="10"/>
                        </a:moveTo>
                        <a:cubicBezTo>
                          <a:pt x="19" y="9"/>
                          <a:pt x="19" y="9"/>
                          <a:pt x="19" y="9"/>
                        </a:cubicBezTo>
                        <a:cubicBezTo>
                          <a:pt x="24" y="9"/>
                          <a:pt x="24" y="9"/>
                          <a:pt x="24" y="9"/>
                        </a:cubicBezTo>
                        <a:cubicBezTo>
                          <a:pt x="24" y="10"/>
                          <a:pt x="24" y="10"/>
                          <a:pt x="24" y="10"/>
                        </a:cubicBezTo>
                        <a:cubicBezTo>
                          <a:pt x="24" y="12"/>
                          <a:pt x="24" y="12"/>
                          <a:pt x="24" y="12"/>
                        </a:cubicBezTo>
                        <a:cubicBezTo>
                          <a:pt x="24" y="12"/>
                          <a:pt x="24" y="12"/>
                          <a:pt x="24" y="12"/>
                        </a:cubicBezTo>
                        <a:cubicBezTo>
                          <a:pt x="19" y="12"/>
                          <a:pt x="19" y="12"/>
                          <a:pt x="19" y="12"/>
                        </a:cubicBezTo>
                        <a:cubicBezTo>
                          <a:pt x="19" y="12"/>
                          <a:pt x="19" y="12"/>
                          <a:pt x="19" y="12"/>
                        </a:cubicBezTo>
                        <a:lnTo>
                          <a:pt x="19" y="10"/>
                        </a:lnTo>
                        <a:close/>
                        <a:moveTo>
                          <a:pt x="19" y="15"/>
                        </a:moveTo>
                        <a:cubicBezTo>
                          <a:pt x="19" y="14"/>
                          <a:pt x="19" y="14"/>
                          <a:pt x="19" y="14"/>
                        </a:cubicBezTo>
                        <a:cubicBezTo>
                          <a:pt x="24" y="14"/>
                          <a:pt x="24" y="14"/>
                          <a:pt x="24" y="14"/>
                        </a:cubicBezTo>
                        <a:cubicBezTo>
                          <a:pt x="24" y="15"/>
                          <a:pt x="24" y="15"/>
                          <a:pt x="24" y="15"/>
                        </a:cubicBezTo>
                        <a:cubicBezTo>
                          <a:pt x="24" y="16"/>
                          <a:pt x="24" y="16"/>
                          <a:pt x="24" y="16"/>
                        </a:cubicBezTo>
                        <a:cubicBezTo>
                          <a:pt x="24" y="17"/>
                          <a:pt x="24" y="17"/>
                          <a:pt x="24" y="17"/>
                        </a:cubicBezTo>
                        <a:cubicBezTo>
                          <a:pt x="19" y="17"/>
                          <a:pt x="19" y="17"/>
                          <a:pt x="19" y="17"/>
                        </a:cubicBezTo>
                        <a:cubicBezTo>
                          <a:pt x="19" y="16"/>
                          <a:pt x="19" y="16"/>
                          <a:pt x="19" y="16"/>
                        </a:cubicBezTo>
                        <a:lnTo>
                          <a:pt x="19" y="15"/>
                        </a:lnTo>
                        <a:close/>
                        <a:moveTo>
                          <a:pt x="12" y="5"/>
                        </a:moveTo>
                        <a:cubicBezTo>
                          <a:pt x="13" y="4"/>
                          <a:pt x="13" y="4"/>
                          <a:pt x="13" y="4"/>
                        </a:cubicBezTo>
                        <a:cubicBezTo>
                          <a:pt x="17" y="4"/>
                          <a:pt x="17" y="4"/>
                          <a:pt x="17" y="4"/>
                        </a:cubicBezTo>
                        <a:cubicBezTo>
                          <a:pt x="17" y="5"/>
                          <a:pt x="17" y="5"/>
                          <a:pt x="17" y="5"/>
                        </a:cubicBezTo>
                        <a:cubicBezTo>
                          <a:pt x="17" y="7"/>
                          <a:pt x="17" y="7"/>
                          <a:pt x="17" y="7"/>
                        </a:cubicBezTo>
                        <a:cubicBezTo>
                          <a:pt x="17" y="7"/>
                          <a:pt x="17" y="7"/>
                          <a:pt x="17" y="7"/>
                        </a:cubicBezTo>
                        <a:cubicBezTo>
                          <a:pt x="13" y="7"/>
                          <a:pt x="13" y="7"/>
                          <a:pt x="13" y="7"/>
                        </a:cubicBezTo>
                        <a:cubicBezTo>
                          <a:pt x="12" y="7"/>
                          <a:pt x="12" y="7"/>
                          <a:pt x="12" y="7"/>
                        </a:cubicBezTo>
                        <a:lnTo>
                          <a:pt x="12" y="5"/>
                        </a:lnTo>
                        <a:close/>
                        <a:moveTo>
                          <a:pt x="12" y="10"/>
                        </a:moveTo>
                        <a:cubicBezTo>
                          <a:pt x="13" y="9"/>
                          <a:pt x="13" y="9"/>
                          <a:pt x="13" y="9"/>
                        </a:cubicBezTo>
                        <a:cubicBezTo>
                          <a:pt x="17" y="9"/>
                          <a:pt x="17" y="9"/>
                          <a:pt x="17" y="9"/>
                        </a:cubicBezTo>
                        <a:cubicBezTo>
                          <a:pt x="17" y="10"/>
                          <a:pt x="17" y="10"/>
                          <a:pt x="17" y="10"/>
                        </a:cubicBezTo>
                        <a:cubicBezTo>
                          <a:pt x="17" y="12"/>
                          <a:pt x="17" y="12"/>
                          <a:pt x="17" y="12"/>
                        </a:cubicBezTo>
                        <a:cubicBezTo>
                          <a:pt x="17" y="12"/>
                          <a:pt x="17" y="12"/>
                          <a:pt x="17" y="12"/>
                        </a:cubicBezTo>
                        <a:cubicBezTo>
                          <a:pt x="13" y="12"/>
                          <a:pt x="13" y="12"/>
                          <a:pt x="13" y="12"/>
                        </a:cubicBezTo>
                        <a:cubicBezTo>
                          <a:pt x="12" y="12"/>
                          <a:pt x="12" y="12"/>
                          <a:pt x="12" y="12"/>
                        </a:cubicBezTo>
                        <a:lnTo>
                          <a:pt x="12" y="10"/>
                        </a:lnTo>
                        <a:close/>
                        <a:moveTo>
                          <a:pt x="12" y="15"/>
                        </a:moveTo>
                        <a:cubicBezTo>
                          <a:pt x="13" y="14"/>
                          <a:pt x="13" y="14"/>
                          <a:pt x="13" y="14"/>
                        </a:cubicBezTo>
                        <a:cubicBezTo>
                          <a:pt x="17" y="14"/>
                          <a:pt x="17" y="14"/>
                          <a:pt x="17" y="14"/>
                        </a:cubicBezTo>
                        <a:cubicBezTo>
                          <a:pt x="17" y="15"/>
                          <a:pt x="17" y="15"/>
                          <a:pt x="17" y="15"/>
                        </a:cubicBezTo>
                        <a:cubicBezTo>
                          <a:pt x="17" y="16"/>
                          <a:pt x="17" y="16"/>
                          <a:pt x="17" y="16"/>
                        </a:cubicBezTo>
                        <a:cubicBezTo>
                          <a:pt x="17" y="17"/>
                          <a:pt x="17" y="17"/>
                          <a:pt x="17" y="17"/>
                        </a:cubicBezTo>
                        <a:cubicBezTo>
                          <a:pt x="13" y="17"/>
                          <a:pt x="13" y="17"/>
                          <a:pt x="13" y="17"/>
                        </a:cubicBezTo>
                        <a:cubicBezTo>
                          <a:pt x="12" y="16"/>
                          <a:pt x="12" y="16"/>
                          <a:pt x="12" y="16"/>
                        </a:cubicBezTo>
                        <a:lnTo>
                          <a:pt x="12" y="15"/>
                        </a:lnTo>
                        <a:close/>
                        <a:moveTo>
                          <a:pt x="10" y="16"/>
                        </a:moveTo>
                        <a:cubicBezTo>
                          <a:pt x="10" y="17"/>
                          <a:pt x="10" y="17"/>
                          <a:pt x="10" y="17"/>
                        </a:cubicBezTo>
                        <a:cubicBezTo>
                          <a:pt x="6" y="17"/>
                          <a:pt x="6" y="17"/>
                          <a:pt x="6" y="17"/>
                        </a:cubicBezTo>
                        <a:cubicBezTo>
                          <a:pt x="6" y="16"/>
                          <a:pt x="6" y="16"/>
                          <a:pt x="6" y="16"/>
                        </a:cubicBezTo>
                        <a:cubicBezTo>
                          <a:pt x="6" y="15"/>
                          <a:pt x="6" y="15"/>
                          <a:pt x="6" y="15"/>
                        </a:cubicBezTo>
                        <a:cubicBezTo>
                          <a:pt x="6" y="14"/>
                          <a:pt x="6" y="14"/>
                          <a:pt x="6" y="14"/>
                        </a:cubicBezTo>
                        <a:cubicBezTo>
                          <a:pt x="10" y="14"/>
                          <a:pt x="10" y="14"/>
                          <a:pt x="10" y="14"/>
                        </a:cubicBezTo>
                        <a:cubicBezTo>
                          <a:pt x="10" y="15"/>
                          <a:pt x="10" y="15"/>
                          <a:pt x="10" y="15"/>
                        </a:cubicBezTo>
                        <a:lnTo>
                          <a:pt x="10" y="16"/>
                        </a:lnTo>
                        <a:close/>
                        <a:moveTo>
                          <a:pt x="10" y="12"/>
                        </a:moveTo>
                        <a:cubicBezTo>
                          <a:pt x="10" y="12"/>
                          <a:pt x="10" y="12"/>
                          <a:pt x="10" y="12"/>
                        </a:cubicBezTo>
                        <a:cubicBezTo>
                          <a:pt x="6" y="12"/>
                          <a:pt x="6" y="12"/>
                          <a:pt x="6" y="12"/>
                        </a:cubicBezTo>
                        <a:cubicBezTo>
                          <a:pt x="6" y="12"/>
                          <a:pt x="6" y="12"/>
                          <a:pt x="6" y="12"/>
                        </a:cubicBezTo>
                        <a:cubicBezTo>
                          <a:pt x="6" y="10"/>
                          <a:pt x="6" y="10"/>
                          <a:pt x="6" y="10"/>
                        </a:cubicBezTo>
                        <a:cubicBezTo>
                          <a:pt x="6" y="9"/>
                          <a:pt x="6" y="9"/>
                          <a:pt x="6" y="9"/>
                        </a:cubicBezTo>
                        <a:cubicBezTo>
                          <a:pt x="10" y="9"/>
                          <a:pt x="10" y="9"/>
                          <a:pt x="10" y="9"/>
                        </a:cubicBezTo>
                        <a:cubicBezTo>
                          <a:pt x="10" y="10"/>
                          <a:pt x="10" y="10"/>
                          <a:pt x="10" y="10"/>
                        </a:cubicBezTo>
                        <a:lnTo>
                          <a:pt x="10" y="12"/>
                        </a:lnTo>
                        <a:close/>
                        <a:moveTo>
                          <a:pt x="10" y="7"/>
                        </a:moveTo>
                        <a:cubicBezTo>
                          <a:pt x="10" y="7"/>
                          <a:pt x="10" y="7"/>
                          <a:pt x="10" y="7"/>
                        </a:cubicBezTo>
                        <a:cubicBezTo>
                          <a:pt x="6" y="7"/>
                          <a:pt x="6" y="7"/>
                          <a:pt x="6" y="7"/>
                        </a:cubicBezTo>
                        <a:cubicBezTo>
                          <a:pt x="6" y="7"/>
                          <a:pt x="6" y="7"/>
                          <a:pt x="6" y="7"/>
                        </a:cubicBezTo>
                        <a:cubicBezTo>
                          <a:pt x="6" y="5"/>
                          <a:pt x="6" y="5"/>
                          <a:pt x="6" y="5"/>
                        </a:cubicBezTo>
                        <a:cubicBezTo>
                          <a:pt x="6" y="4"/>
                          <a:pt x="6" y="4"/>
                          <a:pt x="6" y="4"/>
                        </a:cubicBezTo>
                        <a:cubicBezTo>
                          <a:pt x="10" y="4"/>
                          <a:pt x="10" y="4"/>
                          <a:pt x="10" y="4"/>
                        </a:cubicBezTo>
                        <a:cubicBezTo>
                          <a:pt x="10" y="5"/>
                          <a:pt x="10" y="5"/>
                          <a:pt x="10" y="5"/>
                        </a:cubicBezTo>
                        <a:lnTo>
                          <a:pt x="10" y="7"/>
                        </a:lnTo>
                        <a:close/>
                        <a:moveTo>
                          <a:pt x="38" y="23"/>
                        </a:moveTo>
                        <a:cubicBezTo>
                          <a:pt x="38" y="24"/>
                          <a:pt x="38" y="24"/>
                          <a:pt x="38" y="24"/>
                        </a:cubicBezTo>
                        <a:cubicBezTo>
                          <a:pt x="12" y="24"/>
                          <a:pt x="12" y="24"/>
                          <a:pt x="12" y="24"/>
                        </a:cubicBezTo>
                        <a:cubicBezTo>
                          <a:pt x="11" y="24"/>
                          <a:pt x="11" y="24"/>
                          <a:pt x="11" y="23"/>
                        </a:cubicBezTo>
                        <a:cubicBezTo>
                          <a:pt x="11" y="21"/>
                          <a:pt x="11" y="21"/>
                          <a:pt x="11" y="21"/>
                        </a:cubicBezTo>
                        <a:cubicBezTo>
                          <a:pt x="11" y="20"/>
                          <a:pt x="11" y="20"/>
                          <a:pt x="12" y="20"/>
                        </a:cubicBezTo>
                        <a:cubicBezTo>
                          <a:pt x="38" y="20"/>
                          <a:pt x="38" y="20"/>
                          <a:pt x="38" y="20"/>
                        </a:cubicBezTo>
                        <a:cubicBezTo>
                          <a:pt x="38" y="20"/>
                          <a:pt x="38" y="20"/>
                          <a:pt x="38" y="21"/>
                        </a:cubicBezTo>
                        <a:lnTo>
                          <a:pt x="38" y="23"/>
                        </a:lnTo>
                        <a:close/>
                        <a:moveTo>
                          <a:pt x="44" y="16"/>
                        </a:moveTo>
                        <a:cubicBezTo>
                          <a:pt x="43" y="17"/>
                          <a:pt x="43" y="17"/>
                          <a:pt x="43" y="17"/>
                        </a:cubicBezTo>
                        <a:cubicBezTo>
                          <a:pt x="39" y="17"/>
                          <a:pt x="39" y="17"/>
                          <a:pt x="39" y="17"/>
                        </a:cubicBezTo>
                        <a:cubicBezTo>
                          <a:pt x="39" y="16"/>
                          <a:pt x="39" y="16"/>
                          <a:pt x="39" y="16"/>
                        </a:cubicBezTo>
                        <a:cubicBezTo>
                          <a:pt x="39" y="15"/>
                          <a:pt x="39" y="15"/>
                          <a:pt x="39" y="15"/>
                        </a:cubicBezTo>
                        <a:cubicBezTo>
                          <a:pt x="39" y="14"/>
                          <a:pt x="39" y="14"/>
                          <a:pt x="39" y="14"/>
                        </a:cubicBezTo>
                        <a:cubicBezTo>
                          <a:pt x="43" y="14"/>
                          <a:pt x="43" y="14"/>
                          <a:pt x="43" y="14"/>
                        </a:cubicBezTo>
                        <a:cubicBezTo>
                          <a:pt x="44" y="15"/>
                          <a:pt x="44" y="15"/>
                          <a:pt x="44" y="15"/>
                        </a:cubicBezTo>
                        <a:lnTo>
                          <a:pt x="44" y="16"/>
                        </a:lnTo>
                        <a:close/>
                        <a:moveTo>
                          <a:pt x="44" y="12"/>
                        </a:moveTo>
                        <a:cubicBezTo>
                          <a:pt x="43" y="12"/>
                          <a:pt x="43" y="12"/>
                          <a:pt x="43" y="12"/>
                        </a:cubicBezTo>
                        <a:cubicBezTo>
                          <a:pt x="39" y="12"/>
                          <a:pt x="39" y="12"/>
                          <a:pt x="39" y="12"/>
                        </a:cubicBezTo>
                        <a:cubicBezTo>
                          <a:pt x="39" y="12"/>
                          <a:pt x="39" y="12"/>
                          <a:pt x="39" y="12"/>
                        </a:cubicBezTo>
                        <a:cubicBezTo>
                          <a:pt x="39" y="10"/>
                          <a:pt x="39" y="10"/>
                          <a:pt x="39" y="10"/>
                        </a:cubicBezTo>
                        <a:cubicBezTo>
                          <a:pt x="39" y="9"/>
                          <a:pt x="39" y="9"/>
                          <a:pt x="39" y="9"/>
                        </a:cubicBezTo>
                        <a:cubicBezTo>
                          <a:pt x="43" y="9"/>
                          <a:pt x="43" y="9"/>
                          <a:pt x="43" y="9"/>
                        </a:cubicBezTo>
                        <a:cubicBezTo>
                          <a:pt x="44" y="10"/>
                          <a:pt x="44" y="10"/>
                          <a:pt x="44" y="10"/>
                        </a:cubicBezTo>
                        <a:lnTo>
                          <a:pt x="44" y="12"/>
                        </a:lnTo>
                        <a:close/>
                        <a:moveTo>
                          <a:pt x="44" y="7"/>
                        </a:moveTo>
                        <a:cubicBezTo>
                          <a:pt x="43" y="7"/>
                          <a:pt x="43" y="7"/>
                          <a:pt x="43" y="7"/>
                        </a:cubicBezTo>
                        <a:cubicBezTo>
                          <a:pt x="39" y="7"/>
                          <a:pt x="39" y="7"/>
                          <a:pt x="39" y="7"/>
                        </a:cubicBezTo>
                        <a:cubicBezTo>
                          <a:pt x="39" y="7"/>
                          <a:pt x="39" y="7"/>
                          <a:pt x="39" y="7"/>
                        </a:cubicBezTo>
                        <a:cubicBezTo>
                          <a:pt x="39" y="5"/>
                          <a:pt x="39" y="5"/>
                          <a:pt x="39" y="5"/>
                        </a:cubicBezTo>
                        <a:cubicBezTo>
                          <a:pt x="39" y="4"/>
                          <a:pt x="39" y="4"/>
                          <a:pt x="39" y="4"/>
                        </a:cubicBezTo>
                        <a:cubicBezTo>
                          <a:pt x="43" y="4"/>
                          <a:pt x="43" y="4"/>
                          <a:pt x="43" y="4"/>
                        </a:cubicBezTo>
                        <a:cubicBezTo>
                          <a:pt x="44" y="5"/>
                          <a:pt x="44" y="5"/>
                          <a:pt x="44" y="5"/>
                        </a:cubicBezTo>
                        <a:lnTo>
                          <a:pt x="44" y="7"/>
                        </a:lnTo>
                        <a:close/>
                      </a:path>
                    </a:pathLst>
                  </a:custGeom>
                  <a:grpFill/>
                  <a:ln w="9525">
                    <a:noFill/>
                    <a:round/>
                    <a:headEnd/>
                    <a:tailEnd/>
                  </a:ln>
                </p:spPr>
                <p:txBody>
                  <a:bodyPr anchor="ctr"/>
                  <a:lstStyle/>
                  <a:p>
                    <a:pPr algn="ctr"/>
                    <a:endParaRPr/>
                  </a:p>
                </p:txBody>
              </p:sp>
              <p:sp>
                <p:nvSpPr>
                  <p:cNvPr id="43" name="îṥḷîḋè">
                    <a:extLst>
                      <a:ext uri="{FF2B5EF4-FFF2-40B4-BE49-F238E27FC236}">
                        <a16:creationId xmlns:a16="http://schemas.microsoft.com/office/drawing/2014/main" id="{B5EEE50A-0407-4598-975B-92ADFC3C15A7}"/>
                      </a:ext>
                    </a:extLst>
                  </p:cNvPr>
                  <p:cNvSpPr/>
                  <p:nvPr/>
                </p:nvSpPr>
                <p:spPr bwMode="auto">
                  <a:xfrm>
                    <a:off x="6205538" y="1457325"/>
                    <a:ext cx="241300" cy="106363"/>
                  </a:xfrm>
                  <a:custGeom>
                    <a:avLst/>
                    <a:gdLst/>
                    <a:ahLst/>
                    <a:cxnLst>
                      <a:cxn ang="0">
                        <a:pos x="5" y="9"/>
                      </a:cxn>
                      <a:cxn ang="0">
                        <a:pos x="9" y="8"/>
                      </a:cxn>
                      <a:cxn ang="0">
                        <a:pos x="19" y="6"/>
                      </a:cxn>
                      <a:cxn ang="0">
                        <a:pos x="25" y="2"/>
                      </a:cxn>
                      <a:cxn ang="0">
                        <a:pos x="25" y="0"/>
                      </a:cxn>
                      <a:cxn ang="0">
                        <a:pos x="23" y="0"/>
                      </a:cxn>
                      <a:cxn ang="0">
                        <a:pos x="18" y="3"/>
                      </a:cxn>
                      <a:cxn ang="0">
                        <a:pos x="9" y="5"/>
                      </a:cxn>
                      <a:cxn ang="0">
                        <a:pos x="4" y="6"/>
                      </a:cxn>
                      <a:cxn ang="0">
                        <a:pos x="0" y="10"/>
                      </a:cxn>
                      <a:cxn ang="0">
                        <a:pos x="0" y="11"/>
                      </a:cxn>
                      <a:cxn ang="0">
                        <a:pos x="4" y="11"/>
                      </a:cxn>
                      <a:cxn ang="0">
                        <a:pos x="5" y="9"/>
                      </a:cxn>
                    </a:cxnLst>
                    <a:rect l="0" t="0" r="r" b="b"/>
                    <a:pathLst>
                      <a:path w="25" h="11">
                        <a:moveTo>
                          <a:pt x="5" y="9"/>
                        </a:moveTo>
                        <a:cubicBezTo>
                          <a:pt x="6" y="8"/>
                          <a:pt x="8" y="8"/>
                          <a:pt x="9" y="8"/>
                        </a:cubicBezTo>
                        <a:cubicBezTo>
                          <a:pt x="14" y="7"/>
                          <a:pt x="17" y="7"/>
                          <a:pt x="19" y="6"/>
                        </a:cubicBezTo>
                        <a:cubicBezTo>
                          <a:pt x="22" y="5"/>
                          <a:pt x="23" y="4"/>
                          <a:pt x="25" y="2"/>
                        </a:cubicBezTo>
                        <a:cubicBezTo>
                          <a:pt x="25" y="2"/>
                          <a:pt x="25" y="1"/>
                          <a:pt x="25" y="0"/>
                        </a:cubicBezTo>
                        <a:cubicBezTo>
                          <a:pt x="24" y="0"/>
                          <a:pt x="23" y="0"/>
                          <a:pt x="23" y="0"/>
                        </a:cubicBezTo>
                        <a:cubicBezTo>
                          <a:pt x="22" y="2"/>
                          <a:pt x="20" y="2"/>
                          <a:pt x="18" y="3"/>
                        </a:cubicBezTo>
                        <a:cubicBezTo>
                          <a:pt x="16" y="4"/>
                          <a:pt x="13" y="4"/>
                          <a:pt x="9" y="5"/>
                        </a:cubicBezTo>
                        <a:cubicBezTo>
                          <a:pt x="7" y="5"/>
                          <a:pt x="5" y="6"/>
                          <a:pt x="4" y="6"/>
                        </a:cubicBezTo>
                        <a:cubicBezTo>
                          <a:pt x="2" y="7"/>
                          <a:pt x="1" y="9"/>
                          <a:pt x="0" y="10"/>
                        </a:cubicBezTo>
                        <a:cubicBezTo>
                          <a:pt x="0" y="11"/>
                          <a:pt x="0" y="11"/>
                          <a:pt x="0" y="11"/>
                        </a:cubicBezTo>
                        <a:cubicBezTo>
                          <a:pt x="4" y="11"/>
                          <a:pt x="4" y="11"/>
                          <a:pt x="4" y="11"/>
                        </a:cubicBezTo>
                        <a:cubicBezTo>
                          <a:pt x="4" y="10"/>
                          <a:pt x="5" y="9"/>
                          <a:pt x="5" y="9"/>
                        </a:cubicBezTo>
                        <a:close/>
                      </a:path>
                    </a:pathLst>
                  </a:custGeom>
                  <a:grpFill/>
                  <a:ln w="9525">
                    <a:noFill/>
                    <a:round/>
                    <a:headEnd/>
                    <a:tailEnd/>
                  </a:ln>
                </p:spPr>
                <p:txBody>
                  <a:bodyPr anchor="ctr"/>
                  <a:lstStyle/>
                  <a:p>
                    <a:pPr algn="ctr"/>
                    <a:endParaRPr/>
                  </a:p>
                </p:txBody>
              </p:sp>
            </p:grpSp>
            <p:grpSp>
              <p:nvGrpSpPr>
                <p:cNvPr id="39" name="îṧļïḓè">
                  <a:extLst>
                    <a:ext uri="{FF2B5EF4-FFF2-40B4-BE49-F238E27FC236}">
                      <a16:creationId xmlns:a16="http://schemas.microsoft.com/office/drawing/2014/main" id="{426371A3-2CA9-406D-89CD-E8337F7661EC}"/>
                    </a:ext>
                  </a:extLst>
                </p:cNvPr>
                <p:cNvGrpSpPr/>
                <p:nvPr/>
              </p:nvGrpSpPr>
              <p:grpSpPr>
                <a:xfrm flipH="1">
                  <a:off x="7068413" y="2013377"/>
                  <a:ext cx="924777" cy="308243"/>
                  <a:chOff x="1456650" y="1252647"/>
                  <a:chExt cx="829351" cy="785698"/>
                </a:xfrm>
              </p:grpSpPr>
              <p:cxnSp>
                <p:nvCxnSpPr>
                  <p:cNvPr id="40" name="直接连接符 39">
                    <a:extLst>
                      <a:ext uri="{FF2B5EF4-FFF2-40B4-BE49-F238E27FC236}">
                        <a16:creationId xmlns:a16="http://schemas.microsoft.com/office/drawing/2014/main" id="{7DB632D1-07EA-4400-9CF2-2C0FFC7CA159}"/>
                      </a:ext>
                    </a:extLst>
                  </p:cNvPr>
                  <p:cNvCxnSpPr/>
                  <p:nvPr/>
                </p:nvCxnSpPr>
                <p:spPr>
                  <a:xfrm>
                    <a:off x="1456650" y="1258457"/>
                    <a:ext cx="609600" cy="158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D7308EA-FE78-4023-82CB-4DD094D1A383}"/>
                      </a:ext>
                    </a:extLst>
                  </p:cNvPr>
                  <p:cNvCxnSpPr/>
                  <p:nvPr/>
                </p:nvCxnSpPr>
                <p:spPr>
                  <a:xfrm rot="16200000" flipH="1">
                    <a:off x="1780440" y="1532783"/>
                    <a:ext cx="785698" cy="22542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grpSp>
            <p:nvGrpSpPr>
              <p:cNvPr id="20" name="îşľíḋê">
                <a:extLst>
                  <a:ext uri="{FF2B5EF4-FFF2-40B4-BE49-F238E27FC236}">
                    <a16:creationId xmlns:a16="http://schemas.microsoft.com/office/drawing/2014/main" id="{A478D2FC-1A31-4287-AA1C-A7FDCE89FF5F}"/>
                  </a:ext>
                </a:extLst>
              </p:cNvPr>
              <p:cNvGrpSpPr/>
              <p:nvPr/>
            </p:nvGrpSpPr>
            <p:grpSpPr>
              <a:xfrm>
                <a:off x="3492301" y="2454774"/>
                <a:ext cx="924777" cy="308243"/>
                <a:chOff x="1456650" y="1252647"/>
                <a:chExt cx="829351" cy="785698"/>
              </a:xfrm>
            </p:grpSpPr>
            <p:cxnSp>
              <p:nvCxnSpPr>
                <p:cNvPr id="36" name="直接连接符 35">
                  <a:extLst>
                    <a:ext uri="{FF2B5EF4-FFF2-40B4-BE49-F238E27FC236}">
                      <a16:creationId xmlns:a16="http://schemas.microsoft.com/office/drawing/2014/main" id="{70577520-B163-47D7-8CE9-74867B10847E}"/>
                    </a:ext>
                  </a:extLst>
                </p:cNvPr>
                <p:cNvCxnSpPr/>
                <p:nvPr/>
              </p:nvCxnSpPr>
              <p:spPr>
                <a:xfrm>
                  <a:off x="1456650" y="1258457"/>
                  <a:ext cx="609600" cy="158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7E3E902-ADB9-4816-A163-A838F8CF6CAD}"/>
                    </a:ext>
                  </a:extLst>
                </p:cNvPr>
                <p:cNvCxnSpPr/>
                <p:nvPr/>
              </p:nvCxnSpPr>
              <p:spPr>
                <a:xfrm rot="16200000" flipH="1">
                  <a:off x="1780440" y="1532783"/>
                  <a:ext cx="785698" cy="225425"/>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21" name="íşḻïḍé">
                <a:extLst>
                  <a:ext uri="{FF2B5EF4-FFF2-40B4-BE49-F238E27FC236}">
                    <a16:creationId xmlns:a16="http://schemas.microsoft.com/office/drawing/2014/main" id="{50DF44C7-1E0A-4617-BF07-C0EF6BCA6489}"/>
                  </a:ext>
                </a:extLst>
              </p:cNvPr>
              <p:cNvGrpSpPr/>
              <p:nvPr/>
            </p:nvGrpSpPr>
            <p:grpSpPr>
              <a:xfrm flipH="1" flipV="1">
                <a:off x="7779632" y="4029427"/>
                <a:ext cx="924777" cy="308243"/>
                <a:chOff x="1456650" y="1252647"/>
                <a:chExt cx="829351" cy="785698"/>
              </a:xfrm>
            </p:grpSpPr>
            <p:cxnSp>
              <p:nvCxnSpPr>
                <p:cNvPr id="34" name="直接连接符 33">
                  <a:extLst>
                    <a:ext uri="{FF2B5EF4-FFF2-40B4-BE49-F238E27FC236}">
                      <a16:creationId xmlns:a16="http://schemas.microsoft.com/office/drawing/2014/main" id="{DB712CBF-19CD-4360-AF99-B4E7F75F9980}"/>
                    </a:ext>
                  </a:extLst>
                </p:cNvPr>
                <p:cNvCxnSpPr/>
                <p:nvPr/>
              </p:nvCxnSpPr>
              <p:spPr>
                <a:xfrm>
                  <a:off x="1456650" y="1258457"/>
                  <a:ext cx="609600" cy="158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A89F1B-F006-4313-8D39-30D2F2E89DE6}"/>
                    </a:ext>
                  </a:extLst>
                </p:cNvPr>
                <p:cNvCxnSpPr/>
                <p:nvPr/>
              </p:nvCxnSpPr>
              <p:spPr>
                <a:xfrm rot="16200000" flipH="1">
                  <a:off x="1780440" y="1532783"/>
                  <a:ext cx="785698" cy="225425"/>
                </a:xfrm>
                <a:prstGeom prst="line">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grpSp>
            <p:nvGrpSpPr>
              <p:cNvPr id="22" name="iṡľîdè">
                <a:extLst>
                  <a:ext uri="{FF2B5EF4-FFF2-40B4-BE49-F238E27FC236}">
                    <a16:creationId xmlns:a16="http://schemas.microsoft.com/office/drawing/2014/main" id="{646E3438-3248-4C70-BABE-2A08EDC1FB3B}"/>
                  </a:ext>
                </a:extLst>
              </p:cNvPr>
              <p:cNvGrpSpPr/>
              <p:nvPr/>
            </p:nvGrpSpPr>
            <p:grpSpPr>
              <a:xfrm flipV="1">
                <a:off x="3470863" y="4782021"/>
                <a:ext cx="924777" cy="308243"/>
                <a:chOff x="1456650" y="1252647"/>
                <a:chExt cx="829351" cy="785698"/>
              </a:xfrm>
            </p:grpSpPr>
            <p:cxnSp>
              <p:nvCxnSpPr>
                <p:cNvPr id="32" name="直接连接符 31">
                  <a:extLst>
                    <a:ext uri="{FF2B5EF4-FFF2-40B4-BE49-F238E27FC236}">
                      <a16:creationId xmlns:a16="http://schemas.microsoft.com/office/drawing/2014/main" id="{C791E751-A4DA-40CE-9A08-11232704CA5B}"/>
                    </a:ext>
                  </a:extLst>
                </p:cNvPr>
                <p:cNvCxnSpPr/>
                <p:nvPr/>
              </p:nvCxnSpPr>
              <p:spPr>
                <a:xfrm>
                  <a:off x="1456650" y="1258457"/>
                  <a:ext cx="609600" cy="158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21976F0-EA04-423C-8332-05206E118BC1}"/>
                    </a:ext>
                  </a:extLst>
                </p:cNvPr>
                <p:cNvCxnSpPr/>
                <p:nvPr/>
              </p:nvCxnSpPr>
              <p:spPr>
                <a:xfrm rot="16200000" flipH="1">
                  <a:off x="1780440" y="1532783"/>
                  <a:ext cx="785698" cy="225425"/>
                </a:xfrm>
                <a:prstGeom prst="line">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sp>
            <p:nvSpPr>
              <p:cNvPr id="23" name="íṣḻíḑê">
                <a:extLst>
                  <a:ext uri="{FF2B5EF4-FFF2-40B4-BE49-F238E27FC236}">
                    <a16:creationId xmlns:a16="http://schemas.microsoft.com/office/drawing/2014/main" id="{48FEF8F0-E533-4B47-8D53-DFCF4876D7B5}"/>
                  </a:ext>
                </a:extLst>
              </p:cNvPr>
              <p:cNvSpPr/>
              <p:nvPr/>
            </p:nvSpPr>
            <p:spPr bwMode="auto">
              <a:xfrm>
                <a:off x="4300318" y="2114946"/>
                <a:ext cx="3316541" cy="3326646"/>
              </a:xfrm>
              <a:prstGeom prst="ellipse">
                <a:avLst/>
              </a:prstGeom>
              <a:solidFill>
                <a:schemeClr val="tx2">
                  <a:lumMod val="20000"/>
                  <a:lumOff val="80000"/>
                </a:schemeClr>
              </a:solidFill>
              <a:ln w="9525">
                <a:noFill/>
                <a:round/>
                <a:headEnd/>
                <a:tailEnd/>
              </a:ln>
            </p:spPr>
            <p:txBody>
              <a:bodyPr anchor="ctr"/>
              <a:lstStyle/>
              <a:p>
                <a:pPr algn="ctr"/>
                <a:endParaRPr/>
              </a:p>
            </p:txBody>
          </p:sp>
          <p:sp>
            <p:nvSpPr>
              <p:cNvPr id="24" name="ïṥ1îḋe">
                <a:extLst>
                  <a:ext uri="{FF2B5EF4-FFF2-40B4-BE49-F238E27FC236}">
                    <a16:creationId xmlns:a16="http://schemas.microsoft.com/office/drawing/2014/main" id="{E41F4743-A279-4086-8CE1-8D5A415417DF}"/>
                  </a:ext>
                </a:extLst>
              </p:cNvPr>
              <p:cNvSpPr/>
              <p:nvPr/>
            </p:nvSpPr>
            <p:spPr bwMode="auto">
              <a:xfrm>
                <a:off x="4300318" y="3220459"/>
                <a:ext cx="3316541" cy="1434945"/>
              </a:xfrm>
              <a:custGeom>
                <a:avLst/>
                <a:gdLst/>
                <a:ahLst/>
                <a:cxnLst>
                  <a:cxn ang="0">
                    <a:pos x="264" y="0"/>
                  </a:cxn>
                  <a:cxn ang="0">
                    <a:pos x="264" y="2"/>
                  </a:cxn>
                  <a:cxn ang="0">
                    <a:pos x="135" y="45"/>
                  </a:cxn>
                  <a:cxn ang="0">
                    <a:pos x="7" y="2"/>
                  </a:cxn>
                  <a:cxn ang="0">
                    <a:pos x="7" y="1"/>
                  </a:cxn>
                  <a:cxn ang="0">
                    <a:pos x="0" y="46"/>
                  </a:cxn>
                  <a:cxn ang="0">
                    <a:pos x="4" y="81"/>
                  </a:cxn>
                  <a:cxn ang="0">
                    <a:pos x="135" y="117"/>
                  </a:cxn>
                  <a:cxn ang="0">
                    <a:pos x="267" y="81"/>
                  </a:cxn>
                  <a:cxn ang="0">
                    <a:pos x="271" y="46"/>
                  </a:cxn>
                  <a:cxn ang="0">
                    <a:pos x="264" y="0"/>
                  </a:cxn>
                </a:cxnLst>
                <a:rect l="0" t="0" r="r" b="b"/>
                <a:pathLst>
                  <a:path w="271" h="117">
                    <a:moveTo>
                      <a:pt x="264" y="0"/>
                    </a:moveTo>
                    <a:cubicBezTo>
                      <a:pt x="264" y="1"/>
                      <a:pt x="264" y="1"/>
                      <a:pt x="264" y="2"/>
                    </a:cubicBezTo>
                    <a:cubicBezTo>
                      <a:pt x="264" y="26"/>
                      <a:pt x="206" y="45"/>
                      <a:pt x="135" y="45"/>
                    </a:cubicBezTo>
                    <a:cubicBezTo>
                      <a:pt x="65" y="45"/>
                      <a:pt x="7" y="26"/>
                      <a:pt x="7" y="2"/>
                    </a:cubicBezTo>
                    <a:cubicBezTo>
                      <a:pt x="7" y="1"/>
                      <a:pt x="7" y="1"/>
                      <a:pt x="7" y="1"/>
                    </a:cubicBezTo>
                    <a:cubicBezTo>
                      <a:pt x="2" y="15"/>
                      <a:pt x="0" y="30"/>
                      <a:pt x="0" y="46"/>
                    </a:cubicBezTo>
                    <a:cubicBezTo>
                      <a:pt x="0" y="58"/>
                      <a:pt x="1" y="70"/>
                      <a:pt x="4" y="81"/>
                    </a:cubicBezTo>
                    <a:cubicBezTo>
                      <a:pt x="21" y="102"/>
                      <a:pt x="73" y="117"/>
                      <a:pt x="135" y="117"/>
                    </a:cubicBezTo>
                    <a:cubicBezTo>
                      <a:pt x="197" y="117"/>
                      <a:pt x="250" y="102"/>
                      <a:pt x="267" y="81"/>
                    </a:cubicBezTo>
                    <a:cubicBezTo>
                      <a:pt x="270" y="70"/>
                      <a:pt x="271" y="58"/>
                      <a:pt x="271" y="46"/>
                    </a:cubicBezTo>
                    <a:cubicBezTo>
                      <a:pt x="271" y="30"/>
                      <a:pt x="269" y="14"/>
                      <a:pt x="264" y="0"/>
                    </a:cubicBezTo>
                    <a:close/>
                  </a:path>
                </a:pathLst>
              </a:custGeom>
              <a:solidFill>
                <a:schemeClr val="accent3"/>
              </a:solidFill>
              <a:ln w="9525">
                <a:noFill/>
                <a:round/>
                <a:headEnd/>
                <a:tailEnd/>
              </a:ln>
            </p:spPr>
            <p:txBody>
              <a:bodyPr anchor="ctr"/>
              <a:lstStyle/>
              <a:p>
                <a:pPr algn="ctr"/>
                <a:endParaRPr/>
              </a:p>
            </p:txBody>
          </p:sp>
          <p:sp>
            <p:nvSpPr>
              <p:cNvPr id="25" name="îşlîḓè">
                <a:extLst>
                  <a:ext uri="{FF2B5EF4-FFF2-40B4-BE49-F238E27FC236}">
                    <a16:creationId xmlns:a16="http://schemas.microsoft.com/office/drawing/2014/main" id="{558B58B6-D4EF-4813-8FC9-0BE7A6A8A2BA}"/>
                  </a:ext>
                </a:extLst>
              </p:cNvPr>
              <p:cNvSpPr/>
              <p:nvPr/>
            </p:nvSpPr>
            <p:spPr bwMode="auto">
              <a:xfrm>
                <a:off x="4350845" y="4214815"/>
                <a:ext cx="3217509" cy="1190398"/>
              </a:xfrm>
              <a:custGeom>
                <a:avLst/>
                <a:gdLst/>
                <a:ahLst/>
                <a:cxnLst>
                  <a:cxn ang="0">
                    <a:pos x="131" y="36"/>
                  </a:cxn>
                  <a:cxn ang="0">
                    <a:pos x="0" y="0"/>
                  </a:cxn>
                  <a:cxn ang="0">
                    <a:pos x="79" y="90"/>
                  </a:cxn>
                  <a:cxn ang="0">
                    <a:pos x="131" y="97"/>
                  </a:cxn>
                  <a:cxn ang="0">
                    <a:pos x="184" y="90"/>
                  </a:cxn>
                  <a:cxn ang="0">
                    <a:pos x="263" y="0"/>
                  </a:cxn>
                  <a:cxn ang="0">
                    <a:pos x="131" y="36"/>
                  </a:cxn>
                </a:cxnLst>
                <a:rect l="0" t="0" r="r" b="b"/>
                <a:pathLst>
                  <a:path w="263" h="97">
                    <a:moveTo>
                      <a:pt x="131" y="36"/>
                    </a:moveTo>
                    <a:cubicBezTo>
                      <a:pt x="69" y="36"/>
                      <a:pt x="17" y="21"/>
                      <a:pt x="0" y="0"/>
                    </a:cubicBezTo>
                    <a:cubicBezTo>
                      <a:pt x="11" y="41"/>
                      <a:pt x="41" y="74"/>
                      <a:pt x="79" y="90"/>
                    </a:cubicBezTo>
                    <a:cubicBezTo>
                      <a:pt x="94" y="94"/>
                      <a:pt x="112" y="97"/>
                      <a:pt x="131" y="97"/>
                    </a:cubicBezTo>
                    <a:cubicBezTo>
                      <a:pt x="151" y="97"/>
                      <a:pt x="169" y="94"/>
                      <a:pt x="184" y="90"/>
                    </a:cubicBezTo>
                    <a:cubicBezTo>
                      <a:pt x="222" y="74"/>
                      <a:pt x="252" y="41"/>
                      <a:pt x="263" y="0"/>
                    </a:cubicBezTo>
                    <a:cubicBezTo>
                      <a:pt x="246" y="21"/>
                      <a:pt x="193" y="36"/>
                      <a:pt x="131" y="36"/>
                    </a:cubicBezTo>
                    <a:close/>
                  </a:path>
                </a:pathLst>
              </a:custGeom>
              <a:solidFill>
                <a:schemeClr val="accent4"/>
              </a:solidFill>
              <a:ln w="9525">
                <a:noFill/>
                <a:round/>
                <a:headEnd/>
                <a:tailEnd/>
              </a:ln>
            </p:spPr>
            <p:txBody>
              <a:bodyPr anchor="ctr"/>
              <a:lstStyle/>
              <a:p>
                <a:pPr algn="ctr"/>
                <a:endParaRPr/>
              </a:p>
            </p:txBody>
          </p:sp>
          <p:sp>
            <p:nvSpPr>
              <p:cNvPr id="26" name="islíḑè">
                <a:extLst>
                  <a:ext uri="{FF2B5EF4-FFF2-40B4-BE49-F238E27FC236}">
                    <a16:creationId xmlns:a16="http://schemas.microsoft.com/office/drawing/2014/main" id="{9677D7D1-2048-4B85-86CD-62429CC3CBF1}"/>
                  </a:ext>
                </a:extLst>
              </p:cNvPr>
              <p:cNvSpPr/>
              <p:nvPr/>
            </p:nvSpPr>
            <p:spPr bwMode="auto">
              <a:xfrm>
                <a:off x="4387224" y="2593934"/>
                <a:ext cx="3144751" cy="1178272"/>
              </a:xfrm>
              <a:custGeom>
                <a:avLst/>
                <a:gdLst/>
                <a:ahLst/>
                <a:cxnLst>
                  <a:cxn ang="0">
                    <a:pos x="257" y="51"/>
                  </a:cxn>
                  <a:cxn ang="0">
                    <a:pos x="226" y="2"/>
                  </a:cxn>
                  <a:cxn ang="0">
                    <a:pos x="226" y="3"/>
                  </a:cxn>
                  <a:cxn ang="0">
                    <a:pos x="128" y="27"/>
                  </a:cxn>
                  <a:cxn ang="0">
                    <a:pos x="31" y="3"/>
                  </a:cxn>
                  <a:cxn ang="0">
                    <a:pos x="31" y="2"/>
                  </a:cxn>
                  <a:cxn ang="0">
                    <a:pos x="32" y="0"/>
                  </a:cxn>
                  <a:cxn ang="0">
                    <a:pos x="0" y="52"/>
                  </a:cxn>
                  <a:cxn ang="0">
                    <a:pos x="0" y="53"/>
                  </a:cxn>
                  <a:cxn ang="0">
                    <a:pos x="128" y="96"/>
                  </a:cxn>
                  <a:cxn ang="0">
                    <a:pos x="257" y="53"/>
                  </a:cxn>
                  <a:cxn ang="0">
                    <a:pos x="257" y="51"/>
                  </a:cxn>
                </a:cxnLst>
                <a:rect l="0" t="0" r="r" b="b"/>
                <a:pathLst>
                  <a:path w="257" h="96">
                    <a:moveTo>
                      <a:pt x="257" y="51"/>
                    </a:moveTo>
                    <a:cubicBezTo>
                      <a:pt x="250" y="33"/>
                      <a:pt x="239" y="16"/>
                      <a:pt x="226" y="2"/>
                    </a:cubicBezTo>
                    <a:cubicBezTo>
                      <a:pt x="226" y="3"/>
                      <a:pt x="226" y="3"/>
                      <a:pt x="226" y="3"/>
                    </a:cubicBezTo>
                    <a:cubicBezTo>
                      <a:pt x="226" y="16"/>
                      <a:pt x="182" y="27"/>
                      <a:pt x="128" y="27"/>
                    </a:cubicBezTo>
                    <a:cubicBezTo>
                      <a:pt x="75" y="27"/>
                      <a:pt x="31" y="16"/>
                      <a:pt x="31" y="3"/>
                    </a:cubicBezTo>
                    <a:cubicBezTo>
                      <a:pt x="31" y="2"/>
                      <a:pt x="31" y="2"/>
                      <a:pt x="31" y="2"/>
                    </a:cubicBezTo>
                    <a:cubicBezTo>
                      <a:pt x="31" y="1"/>
                      <a:pt x="32" y="1"/>
                      <a:pt x="32" y="0"/>
                    </a:cubicBezTo>
                    <a:cubicBezTo>
                      <a:pt x="18" y="15"/>
                      <a:pt x="7" y="32"/>
                      <a:pt x="0" y="52"/>
                    </a:cubicBezTo>
                    <a:cubicBezTo>
                      <a:pt x="0" y="52"/>
                      <a:pt x="0" y="52"/>
                      <a:pt x="0" y="53"/>
                    </a:cubicBezTo>
                    <a:cubicBezTo>
                      <a:pt x="0" y="77"/>
                      <a:pt x="58" y="96"/>
                      <a:pt x="128" y="96"/>
                    </a:cubicBezTo>
                    <a:cubicBezTo>
                      <a:pt x="199" y="96"/>
                      <a:pt x="257" y="77"/>
                      <a:pt x="257" y="53"/>
                    </a:cubicBezTo>
                    <a:cubicBezTo>
                      <a:pt x="257" y="52"/>
                      <a:pt x="257" y="52"/>
                      <a:pt x="257" y="51"/>
                    </a:cubicBezTo>
                    <a:close/>
                  </a:path>
                </a:pathLst>
              </a:custGeom>
              <a:solidFill>
                <a:schemeClr val="accent2"/>
              </a:solidFill>
              <a:ln w="9525">
                <a:noFill/>
                <a:round/>
                <a:headEnd/>
                <a:tailEnd/>
              </a:ln>
            </p:spPr>
            <p:txBody>
              <a:bodyPr anchor="ctr"/>
              <a:lstStyle/>
              <a:p>
                <a:pPr algn="ctr"/>
                <a:endParaRPr/>
              </a:p>
            </p:txBody>
          </p:sp>
          <p:sp>
            <p:nvSpPr>
              <p:cNvPr id="27" name="îṧḻiḑé">
                <a:extLst>
                  <a:ext uri="{FF2B5EF4-FFF2-40B4-BE49-F238E27FC236}">
                    <a16:creationId xmlns:a16="http://schemas.microsoft.com/office/drawing/2014/main" id="{54A08DCA-8723-46C1-9B19-EF23D60A8191}"/>
                  </a:ext>
                </a:extLst>
              </p:cNvPr>
              <p:cNvSpPr/>
              <p:nvPr/>
            </p:nvSpPr>
            <p:spPr bwMode="auto">
              <a:xfrm>
                <a:off x="4765159" y="2151325"/>
                <a:ext cx="2386859" cy="774062"/>
              </a:xfrm>
              <a:custGeom>
                <a:avLst/>
                <a:gdLst/>
                <a:ahLst/>
                <a:cxnLst>
                  <a:cxn ang="0">
                    <a:pos x="195" y="38"/>
                  </a:cxn>
                  <a:cxn ang="0">
                    <a:pos x="128" y="0"/>
                  </a:cxn>
                  <a:cxn ang="0">
                    <a:pos x="128" y="0"/>
                  </a:cxn>
                  <a:cxn ang="0">
                    <a:pos x="97" y="4"/>
                  </a:cxn>
                  <a:cxn ang="0">
                    <a:pos x="67" y="0"/>
                  </a:cxn>
                  <a:cxn ang="0">
                    <a:pos x="67" y="0"/>
                  </a:cxn>
                  <a:cxn ang="0">
                    <a:pos x="0" y="38"/>
                  </a:cxn>
                  <a:cxn ang="0">
                    <a:pos x="0" y="39"/>
                  </a:cxn>
                  <a:cxn ang="0">
                    <a:pos x="97" y="63"/>
                  </a:cxn>
                  <a:cxn ang="0">
                    <a:pos x="195" y="39"/>
                  </a:cxn>
                  <a:cxn ang="0">
                    <a:pos x="195" y="38"/>
                  </a:cxn>
                </a:cxnLst>
                <a:rect l="0" t="0" r="r" b="b"/>
                <a:pathLst>
                  <a:path w="195" h="63">
                    <a:moveTo>
                      <a:pt x="195" y="38"/>
                    </a:moveTo>
                    <a:cubicBezTo>
                      <a:pt x="177" y="19"/>
                      <a:pt x="154" y="6"/>
                      <a:pt x="128" y="0"/>
                    </a:cubicBezTo>
                    <a:cubicBezTo>
                      <a:pt x="128" y="0"/>
                      <a:pt x="128" y="0"/>
                      <a:pt x="128" y="0"/>
                    </a:cubicBezTo>
                    <a:cubicBezTo>
                      <a:pt x="128" y="2"/>
                      <a:pt x="114" y="4"/>
                      <a:pt x="97" y="4"/>
                    </a:cubicBezTo>
                    <a:cubicBezTo>
                      <a:pt x="80" y="4"/>
                      <a:pt x="67" y="2"/>
                      <a:pt x="67" y="0"/>
                    </a:cubicBezTo>
                    <a:cubicBezTo>
                      <a:pt x="67" y="0"/>
                      <a:pt x="67" y="0"/>
                      <a:pt x="67" y="0"/>
                    </a:cubicBezTo>
                    <a:cubicBezTo>
                      <a:pt x="41" y="6"/>
                      <a:pt x="18" y="19"/>
                      <a:pt x="0" y="38"/>
                    </a:cubicBezTo>
                    <a:cubicBezTo>
                      <a:pt x="0" y="39"/>
                      <a:pt x="0" y="39"/>
                      <a:pt x="0" y="39"/>
                    </a:cubicBezTo>
                    <a:cubicBezTo>
                      <a:pt x="0" y="52"/>
                      <a:pt x="44" y="63"/>
                      <a:pt x="97" y="63"/>
                    </a:cubicBezTo>
                    <a:cubicBezTo>
                      <a:pt x="151" y="63"/>
                      <a:pt x="195" y="52"/>
                      <a:pt x="195" y="39"/>
                    </a:cubicBezTo>
                    <a:lnTo>
                      <a:pt x="195" y="38"/>
                    </a:lnTo>
                    <a:close/>
                  </a:path>
                </a:pathLst>
              </a:custGeom>
              <a:solidFill>
                <a:schemeClr val="accent1"/>
              </a:solidFill>
              <a:ln w="9525">
                <a:noFill/>
                <a:round/>
                <a:headEnd/>
                <a:tailEnd/>
              </a:ln>
            </p:spPr>
            <p:txBody>
              <a:bodyPr anchor="ctr"/>
              <a:lstStyle/>
              <a:p>
                <a:pPr algn="ctr"/>
                <a:endParaRPr/>
              </a:p>
            </p:txBody>
          </p:sp>
          <p:sp>
            <p:nvSpPr>
              <p:cNvPr id="28" name="îṩ1îḍè">
                <a:extLst>
                  <a:ext uri="{FF2B5EF4-FFF2-40B4-BE49-F238E27FC236}">
                    <a16:creationId xmlns:a16="http://schemas.microsoft.com/office/drawing/2014/main" id="{5D8431EB-79BA-400E-AC9A-BFD4BF737E50}"/>
                  </a:ext>
                </a:extLst>
              </p:cNvPr>
              <p:cNvSpPr txBox="1"/>
              <p:nvPr/>
            </p:nvSpPr>
            <p:spPr>
              <a:xfrm>
                <a:off x="5462301" y="2224631"/>
                <a:ext cx="992579" cy="561820"/>
              </a:xfrm>
              <a:prstGeom prst="rect">
                <a:avLst/>
              </a:prstGeom>
              <a:noFill/>
            </p:spPr>
            <p:txBody>
              <a:bodyPr wrap="none" anchor="ctr">
                <a:normAutofit/>
              </a:bodyPr>
              <a:lstStyle/>
              <a:p>
                <a:pPr algn="ctr"/>
                <a:r>
                  <a:rPr lang="en-US" altLang="zh-CN" sz="2000" b="1">
                    <a:solidFill>
                      <a:schemeClr val="bg1"/>
                    </a:solidFill>
                  </a:rPr>
                  <a:t>01</a:t>
                </a:r>
              </a:p>
            </p:txBody>
          </p:sp>
          <p:sp>
            <p:nvSpPr>
              <p:cNvPr id="29" name="ïṧļiḋe">
                <a:extLst>
                  <a:ext uri="{FF2B5EF4-FFF2-40B4-BE49-F238E27FC236}">
                    <a16:creationId xmlns:a16="http://schemas.microsoft.com/office/drawing/2014/main" id="{084698CC-A57A-4866-AAE1-6F5F6E7D1B9E}"/>
                  </a:ext>
                </a:extLst>
              </p:cNvPr>
              <p:cNvSpPr txBox="1"/>
              <p:nvPr/>
            </p:nvSpPr>
            <p:spPr>
              <a:xfrm>
                <a:off x="5462301" y="3000713"/>
                <a:ext cx="992579" cy="561820"/>
              </a:xfrm>
              <a:prstGeom prst="rect">
                <a:avLst/>
              </a:prstGeom>
              <a:noFill/>
            </p:spPr>
            <p:txBody>
              <a:bodyPr wrap="none" anchor="ctr">
                <a:normAutofit/>
              </a:bodyPr>
              <a:lstStyle/>
              <a:p>
                <a:pPr algn="ctr"/>
                <a:r>
                  <a:rPr lang="en-US" altLang="zh-CN" sz="2000" b="1">
                    <a:solidFill>
                      <a:schemeClr val="bg1"/>
                    </a:solidFill>
                  </a:rPr>
                  <a:t>02</a:t>
                </a:r>
              </a:p>
            </p:txBody>
          </p:sp>
          <p:sp>
            <p:nvSpPr>
              <p:cNvPr id="30" name="íSḻîḍe">
                <a:extLst>
                  <a:ext uri="{FF2B5EF4-FFF2-40B4-BE49-F238E27FC236}">
                    <a16:creationId xmlns:a16="http://schemas.microsoft.com/office/drawing/2014/main" id="{DD85D934-A9AB-43C3-8D6C-DECB8A81BFA4}"/>
                  </a:ext>
                </a:extLst>
              </p:cNvPr>
              <p:cNvSpPr txBox="1"/>
              <p:nvPr/>
            </p:nvSpPr>
            <p:spPr>
              <a:xfrm>
                <a:off x="5450057" y="3873806"/>
                <a:ext cx="992579" cy="561820"/>
              </a:xfrm>
              <a:prstGeom prst="rect">
                <a:avLst/>
              </a:prstGeom>
              <a:noFill/>
            </p:spPr>
            <p:txBody>
              <a:bodyPr wrap="none" anchor="ctr">
                <a:normAutofit/>
              </a:bodyPr>
              <a:lstStyle/>
              <a:p>
                <a:pPr algn="ctr"/>
                <a:r>
                  <a:rPr lang="en-US" altLang="zh-CN" sz="2000" b="1">
                    <a:solidFill>
                      <a:schemeClr val="bg1"/>
                    </a:solidFill>
                  </a:rPr>
                  <a:t>03</a:t>
                </a:r>
              </a:p>
            </p:txBody>
          </p:sp>
          <p:sp>
            <p:nvSpPr>
              <p:cNvPr id="31" name="ïšḻíḍe">
                <a:extLst>
                  <a:ext uri="{FF2B5EF4-FFF2-40B4-BE49-F238E27FC236}">
                    <a16:creationId xmlns:a16="http://schemas.microsoft.com/office/drawing/2014/main" id="{7779DA56-A0F3-4CCE-AEA5-836F5B98E1B7}"/>
                  </a:ext>
                </a:extLst>
              </p:cNvPr>
              <p:cNvSpPr txBox="1"/>
              <p:nvPr/>
            </p:nvSpPr>
            <p:spPr>
              <a:xfrm>
                <a:off x="5450057" y="4697884"/>
                <a:ext cx="992579" cy="561820"/>
              </a:xfrm>
              <a:prstGeom prst="rect">
                <a:avLst/>
              </a:prstGeom>
              <a:noFill/>
            </p:spPr>
            <p:txBody>
              <a:bodyPr wrap="none" anchor="ctr">
                <a:normAutofit/>
              </a:bodyPr>
              <a:lstStyle/>
              <a:p>
                <a:pPr algn="ctr"/>
                <a:r>
                  <a:rPr lang="en-US" altLang="zh-CN" sz="2000" b="1">
                    <a:solidFill>
                      <a:schemeClr val="bg1"/>
                    </a:solidFill>
                  </a:rPr>
                  <a:t>04</a:t>
                </a:r>
              </a:p>
            </p:txBody>
          </p:sp>
        </p:grpSp>
        <p:sp>
          <p:nvSpPr>
            <p:cNvPr id="7" name="íşḻíḓê">
              <a:extLst>
                <a:ext uri="{FF2B5EF4-FFF2-40B4-BE49-F238E27FC236}">
                  <a16:creationId xmlns:a16="http://schemas.microsoft.com/office/drawing/2014/main" id="{6E7055E6-52E6-4DA2-A5B4-B203C6B085EE}"/>
                </a:ext>
              </a:extLst>
            </p:cNvPr>
            <p:cNvSpPr txBox="1"/>
            <p:nvPr/>
          </p:nvSpPr>
          <p:spPr bwMode="auto">
            <a:xfrm>
              <a:off x="8056710" y="1764000"/>
              <a:ext cx="2800800" cy="396354"/>
            </a:xfrm>
            <a:prstGeom prst="rect">
              <a:avLst/>
            </a:prstGeom>
            <a:noFill/>
            <a:extLst/>
          </p:spPr>
          <p:txBody>
            <a:bodyPr wrap="none" lIns="90000" tIns="46800" rIns="90000" bIns="46800" anchor="ctr" anchorCtr="0">
              <a:noAutofit/>
            </a:bodyPr>
            <a:lstStyle/>
            <a:p>
              <a:r>
                <a:rPr lang="zh-CN" altLang="en-US" sz="3200" b="1" dirty="0"/>
                <a:t>内存安全</a:t>
              </a:r>
            </a:p>
          </p:txBody>
        </p:sp>
        <p:sp>
          <p:nvSpPr>
            <p:cNvPr id="9" name="ïšļïďê">
              <a:extLst>
                <a:ext uri="{FF2B5EF4-FFF2-40B4-BE49-F238E27FC236}">
                  <a16:creationId xmlns:a16="http://schemas.microsoft.com/office/drawing/2014/main" id="{13B6F985-A967-471C-AA82-244BE3F2C495}"/>
                </a:ext>
              </a:extLst>
            </p:cNvPr>
            <p:cNvSpPr txBox="1"/>
            <p:nvPr/>
          </p:nvSpPr>
          <p:spPr bwMode="auto">
            <a:xfrm>
              <a:off x="669925" y="2134708"/>
              <a:ext cx="2800940" cy="883788"/>
            </a:xfrm>
            <a:prstGeom prst="rect">
              <a:avLst/>
            </a:prstGeom>
            <a:noFill/>
            <a:extLst/>
          </p:spPr>
          <p:txBody>
            <a:bodyPr wrap="none" lIns="90000" tIns="46800" rIns="90000" bIns="46800" anchor="ctr" anchorCtr="0">
              <a:normAutofit/>
            </a:bodyPr>
            <a:lstStyle/>
            <a:p>
              <a:pPr algn="r"/>
              <a:r>
                <a:rPr lang="zh-CN" altLang="en-US" sz="3200" b="1" dirty="0"/>
                <a:t>性能</a:t>
              </a:r>
            </a:p>
            <a:p>
              <a:pPr algn="r"/>
              <a:endParaRPr lang="zh-CN" altLang="en-US" sz="1600" b="1" dirty="0">
                <a:effectLst/>
              </a:endParaRPr>
            </a:p>
          </p:txBody>
        </p:sp>
        <p:sp>
          <p:nvSpPr>
            <p:cNvPr id="11" name="íSľïḍé">
              <a:extLst>
                <a:ext uri="{FF2B5EF4-FFF2-40B4-BE49-F238E27FC236}">
                  <a16:creationId xmlns:a16="http://schemas.microsoft.com/office/drawing/2014/main" id="{077B5E0E-0077-4130-AE05-0F40BF615803}"/>
                </a:ext>
              </a:extLst>
            </p:cNvPr>
            <p:cNvSpPr txBox="1"/>
            <p:nvPr/>
          </p:nvSpPr>
          <p:spPr bwMode="auto">
            <a:xfrm>
              <a:off x="8704410" y="4065336"/>
              <a:ext cx="2800800" cy="396354"/>
            </a:xfrm>
            <a:prstGeom prst="rect">
              <a:avLst/>
            </a:prstGeom>
            <a:noFill/>
            <a:extLst/>
          </p:spPr>
          <p:txBody>
            <a:bodyPr wrap="none" lIns="90000" tIns="46800" rIns="90000" bIns="46800" anchor="ctr" anchorCtr="0">
              <a:noAutofit/>
            </a:bodyPr>
            <a:lstStyle/>
            <a:p>
              <a:r>
                <a:rPr lang="zh-CN" altLang="en-US" sz="3200" b="1" dirty="0"/>
                <a:t>内存管理</a:t>
              </a:r>
            </a:p>
          </p:txBody>
        </p:sp>
        <p:sp>
          <p:nvSpPr>
            <p:cNvPr id="13" name="íṡḻîdé">
              <a:extLst>
                <a:ext uri="{FF2B5EF4-FFF2-40B4-BE49-F238E27FC236}">
                  <a16:creationId xmlns:a16="http://schemas.microsoft.com/office/drawing/2014/main" id="{9BF23C03-6612-4FB1-BE7E-F6F2706A39B6}"/>
                </a:ext>
              </a:extLst>
            </p:cNvPr>
            <p:cNvSpPr txBox="1"/>
            <p:nvPr/>
          </p:nvSpPr>
          <p:spPr bwMode="auto">
            <a:xfrm>
              <a:off x="669925" y="4850249"/>
              <a:ext cx="2800940" cy="396354"/>
            </a:xfrm>
            <a:prstGeom prst="rect">
              <a:avLst/>
            </a:prstGeom>
            <a:noFill/>
            <a:extLst/>
          </p:spPr>
          <p:txBody>
            <a:bodyPr wrap="none" lIns="90000" tIns="46800" rIns="90000" bIns="46800" anchor="ctr" anchorCtr="0">
              <a:noAutofit/>
            </a:bodyPr>
            <a:lstStyle/>
            <a:p>
              <a:pPr algn="r"/>
              <a:r>
                <a:rPr lang="zh-CN" altLang="en-US" sz="3200" b="1" dirty="0"/>
                <a:t>语法</a:t>
              </a:r>
            </a:p>
          </p:txBody>
        </p:sp>
      </p:grpSp>
      <p:pic>
        <p:nvPicPr>
          <p:cNvPr id="59" name="Picture 2" descr="File:Rust programming language black logo.svg">
            <a:extLst>
              <a:ext uri="{FF2B5EF4-FFF2-40B4-BE49-F238E27FC236}">
                <a16:creationId xmlns:a16="http://schemas.microsoft.com/office/drawing/2014/main" id="{13C29818-54B3-45E4-9DA4-11E11632B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8366" y="210104"/>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07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a:t>立项依据</a:t>
            </a:r>
          </a:p>
        </p:txBody>
      </p:sp>
      <p:sp>
        <p:nvSpPr>
          <p:cNvPr id="3" name="文本占位符 2"/>
          <p:cNvSpPr>
            <a:spLocks noGrp="1"/>
          </p:cNvSpPr>
          <p:nvPr>
            <p:ph type="body" idx="1"/>
          </p:nvPr>
        </p:nvSpPr>
        <p:spPr/>
        <p:txBody>
          <a:bodyPr/>
          <a:lstStyle/>
          <a:p>
            <a:pPr algn="r"/>
            <a:r>
              <a:rPr lang="en-US" altLang="zh-CN" sz="2400" b="1" dirty="0"/>
              <a:t>Rust </a:t>
            </a:r>
            <a:r>
              <a:rPr lang="zh-CN" altLang="en-US" sz="2400" b="1" dirty="0"/>
              <a:t>与 </a:t>
            </a:r>
            <a:r>
              <a:rPr lang="en-US" altLang="zh-CN" sz="2400" b="1" dirty="0"/>
              <a:t>C </a:t>
            </a:r>
            <a:r>
              <a:rPr lang="zh-CN" altLang="en-US" sz="2400" b="1" dirty="0"/>
              <a:t>交互</a:t>
            </a:r>
          </a:p>
          <a:p>
            <a:pPr lvl="0"/>
            <a:endParaRPr lang="zh-CN" altLang="en-US" dirty="0"/>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05367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5A382-7622-4B9B-99CA-8D362197056D}"/>
              </a:ext>
            </a:extLst>
          </p:cNvPr>
          <p:cNvSpPr>
            <a:spLocks noGrp="1"/>
          </p:cNvSpPr>
          <p:nvPr>
            <p:ph type="title"/>
          </p:nvPr>
        </p:nvSpPr>
        <p:spPr>
          <a:xfrm>
            <a:off x="669924" y="-53388"/>
            <a:ext cx="10850563" cy="1028699"/>
          </a:xfrm>
        </p:spPr>
        <p:txBody>
          <a:bodyPr>
            <a:normAutofit/>
          </a:bodyPr>
          <a:lstStyle/>
          <a:p>
            <a:r>
              <a:rPr lang="zh-CN" altLang="en-US" sz="4000" dirty="0"/>
              <a:t>可行性</a:t>
            </a:r>
          </a:p>
        </p:txBody>
      </p:sp>
      <p:sp>
        <p:nvSpPr>
          <p:cNvPr id="4" name="灯片编号占位符 3">
            <a:extLst>
              <a:ext uri="{FF2B5EF4-FFF2-40B4-BE49-F238E27FC236}">
                <a16:creationId xmlns:a16="http://schemas.microsoft.com/office/drawing/2014/main" id="{F5C3DEA1-B429-44AF-B4EB-420ADEAEA987}"/>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 name="5d4050a8-28fd-406e-8b0c-f9038cd260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FF5CC6E-B08A-4993-98CB-3E345FA1AF99}"/>
              </a:ext>
            </a:extLst>
          </p:cNvPr>
          <p:cNvGrpSpPr>
            <a:grpSpLocks noChangeAspect="1"/>
          </p:cNvGrpSpPr>
          <p:nvPr>
            <p:custDataLst>
              <p:tags r:id="rId1"/>
            </p:custDataLst>
          </p:nvPr>
        </p:nvGrpSpPr>
        <p:grpSpPr>
          <a:xfrm>
            <a:off x="2246054" y="1722268"/>
            <a:ext cx="7699892" cy="4160371"/>
            <a:chOff x="2246054" y="1722268"/>
            <a:chExt cx="7699892" cy="4160371"/>
          </a:xfrm>
        </p:grpSpPr>
        <p:sp>
          <p:nvSpPr>
            <p:cNvPr id="6" name="í$ḷïďè">
              <a:extLst>
                <a:ext uri="{FF2B5EF4-FFF2-40B4-BE49-F238E27FC236}">
                  <a16:creationId xmlns:a16="http://schemas.microsoft.com/office/drawing/2014/main" id="{7FE02EB2-C580-4DBA-A17E-46E66D79879B}"/>
                </a:ext>
              </a:extLst>
            </p:cNvPr>
            <p:cNvSpPr/>
            <p:nvPr/>
          </p:nvSpPr>
          <p:spPr bwMode="auto">
            <a:xfrm>
              <a:off x="2246054" y="2654889"/>
              <a:ext cx="2098468" cy="2904145"/>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endParaRPr lang="zh-CN" altLang="en-US" sz="1000" dirty="0">
                <a:solidFill>
                  <a:schemeClr val="tx1">
                    <a:lumMod val="85000"/>
                    <a:lumOff val="15000"/>
                  </a:schemeClr>
                </a:solidFill>
              </a:endParaRPr>
            </a:p>
          </p:txBody>
        </p:sp>
        <p:grpSp>
          <p:nvGrpSpPr>
            <p:cNvPr id="7" name="îSľíḍé">
              <a:extLst>
                <a:ext uri="{FF2B5EF4-FFF2-40B4-BE49-F238E27FC236}">
                  <a16:creationId xmlns:a16="http://schemas.microsoft.com/office/drawing/2014/main" id="{1AA8BD26-68DC-4AF4-A4B6-4120E4958A8A}"/>
                </a:ext>
              </a:extLst>
            </p:cNvPr>
            <p:cNvGrpSpPr/>
            <p:nvPr/>
          </p:nvGrpSpPr>
          <p:grpSpPr>
            <a:xfrm>
              <a:off x="2246054" y="4529788"/>
              <a:ext cx="2282134" cy="848656"/>
              <a:chOff x="2249096" y="4529788"/>
              <a:chExt cx="2282134" cy="848656"/>
            </a:xfrm>
          </p:grpSpPr>
          <p:sp>
            <p:nvSpPr>
              <p:cNvPr id="38" name="íšļîde">
                <a:extLst>
                  <a:ext uri="{FF2B5EF4-FFF2-40B4-BE49-F238E27FC236}">
                    <a16:creationId xmlns:a16="http://schemas.microsoft.com/office/drawing/2014/main" id="{781113B8-5B59-4DEE-9E7C-CB439BE2155B}"/>
                  </a:ext>
                </a:extLst>
              </p:cNvPr>
              <p:cNvSpPr/>
              <p:nvPr/>
            </p:nvSpPr>
            <p:spPr bwMode="auto">
              <a:xfrm>
                <a:off x="4343658"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p>
            </p:txBody>
          </p:sp>
          <p:sp>
            <p:nvSpPr>
              <p:cNvPr id="39" name="ïşḻíḑé">
                <a:extLst>
                  <a:ext uri="{FF2B5EF4-FFF2-40B4-BE49-F238E27FC236}">
                    <a16:creationId xmlns:a16="http://schemas.microsoft.com/office/drawing/2014/main" id="{3818F581-1525-49B9-8252-01BC3A572932}"/>
                  </a:ext>
                </a:extLst>
              </p:cNvPr>
              <p:cNvSpPr/>
              <p:nvPr/>
            </p:nvSpPr>
            <p:spPr bwMode="auto">
              <a:xfrm>
                <a:off x="2249096"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solidFill>
              <a:ln w="9525">
                <a:noFill/>
                <a:round/>
                <a:headEnd/>
                <a:tailEnd/>
              </a:ln>
            </p:spPr>
            <p:txBody>
              <a:bodyPr anchor="ctr"/>
              <a:lstStyle/>
              <a:p>
                <a:pPr algn="ctr"/>
                <a:endParaRPr/>
              </a:p>
            </p:txBody>
          </p:sp>
          <p:sp>
            <p:nvSpPr>
              <p:cNvPr id="40" name="îśḷîďe">
                <a:extLst>
                  <a:ext uri="{FF2B5EF4-FFF2-40B4-BE49-F238E27FC236}">
                    <a16:creationId xmlns:a16="http://schemas.microsoft.com/office/drawing/2014/main" id="{82E20D79-539D-4729-95DE-7A9650281603}"/>
                  </a:ext>
                </a:extLst>
              </p:cNvPr>
              <p:cNvSpPr/>
              <p:nvPr/>
            </p:nvSpPr>
            <p:spPr bwMode="auto">
              <a:xfrm>
                <a:off x="4343658"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1">
                  <a:lumMod val="75000"/>
                </a:schemeClr>
              </a:solidFill>
              <a:ln w="9525">
                <a:noFill/>
                <a:round/>
                <a:headEnd/>
                <a:tailEnd/>
              </a:ln>
            </p:spPr>
            <p:txBody>
              <a:bodyPr anchor="ctr"/>
              <a:lstStyle/>
              <a:p>
                <a:pPr algn="ctr"/>
                <a:endParaRPr/>
              </a:p>
            </p:txBody>
          </p:sp>
          <p:sp>
            <p:nvSpPr>
              <p:cNvPr id="41" name="íšḻîḍê">
                <a:extLst>
                  <a:ext uri="{FF2B5EF4-FFF2-40B4-BE49-F238E27FC236}">
                    <a16:creationId xmlns:a16="http://schemas.microsoft.com/office/drawing/2014/main" id="{FDB5E059-F993-4D52-B7E6-E6436FA174A7}"/>
                  </a:ext>
                </a:extLst>
              </p:cNvPr>
              <p:cNvSpPr/>
              <p:nvPr/>
            </p:nvSpPr>
            <p:spPr bwMode="auto">
              <a:xfrm>
                <a:off x="2249096"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1"/>
              </a:solidFill>
              <a:ln w="9525">
                <a:noFill/>
                <a:round/>
                <a:headEnd/>
                <a:tailEnd/>
              </a:ln>
            </p:spPr>
            <p:txBody>
              <a:bodyPr anchor="ctr"/>
              <a:lstStyle/>
              <a:p>
                <a:pPr algn="ctr"/>
                <a:endParaRPr/>
              </a:p>
            </p:txBody>
          </p:sp>
        </p:grpSp>
        <p:grpSp>
          <p:nvGrpSpPr>
            <p:cNvPr id="8" name="íṡḷiḓe">
              <a:extLst>
                <a:ext uri="{FF2B5EF4-FFF2-40B4-BE49-F238E27FC236}">
                  <a16:creationId xmlns:a16="http://schemas.microsoft.com/office/drawing/2014/main" id="{1243A23C-9E3E-49E3-BC6E-544422C1628E}"/>
                </a:ext>
              </a:extLst>
            </p:cNvPr>
            <p:cNvGrpSpPr/>
            <p:nvPr/>
          </p:nvGrpSpPr>
          <p:grpSpPr>
            <a:xfrm>
              <a:off x="2246054" y="1722268"/>
              <a:ext cx="2282134" cy="1410185"/>
              <a:chOff x="2249096" y="1722268"/>
              <a:chExt cx="2282134" cy="1410185"/>
            </a:xfrm>
          </p:grpSpPr>
          <p:grpSp>
            <p:nvGrpSpPr>
              <p:cNvPr id="33" name="îṩļíďé">
                <a:extLst>
                  <a:ext uri="{FF2B5EF4-FFF2-40B4-BE49-F238E27FC236}">
                    <a16:creationId xmlns:a16="http://schemas.microsoft.com/office/drawing/2014/main" id="{008F9039-3392-4117-83CD-0BD1F039DAE6}"/>
                  </a:ext>
                </a:extLst>
              </p:cNvPr>
              <p:cNvGrpSpPr/>
              <p:nvPr/>
            </p:nvGrpSpPr>
            <p:grpSpPr>
              <a:xfrm>
                <a:off x="2249096" y="1722268"/>
                <a:ext cx="2282134" cy="1410185"/>
                <a:chOff x="2249096" y="1722268"/>
                <a:chExt cx="2282134" cy="1410185"/>
              </a:xfrm>
            </p:grpSpPr>
            <p:sp>
              <p:nvSpPr>
                <p:cNvPr id="36" name="îṣ1ïḋê">
                  <a:extLst>
                    <a:ext uri="{FF2B5EF4-FFF2-40B4-BE49-F238E27FC236}">
                      <a16:creationId xmlns:a16="http://schemas.microsoft.com/office/drawing/2014/main" id="{0B20E115-FB0A-4AFE-89EA-7E6727BB78BE}"/>
                    </a:ext>
                  </a:extLst>
                </p:cNvPr>
                <p:cNvSpPr/>
                <p:nvPr/>
              </p:nvSpPr>
              <p:spPr bwMode="auto">
                <a:xfrm>
                  <a:off x="4343658"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1">
                    <a:lumMod val="75000"/>
                  </a:schemeClr>
                </a:solidFill>
                <a:ln w="9525">
                  <a:noFill/>
                  <a:round/>
                  <a:headEnd/>
                  <a:tailEnd/>
                </a:ln>
              </p:spPr>
              <p:txBody>
                <a:bodyPr anchor="ctr"/>
                <a:lstStyle/>
                <a:p>
                  <a:pPr algn="ctr"/>
                  <a:endParaRPr/>
                </a:p>
              </p:txBody>
            </p:sp>
            <p:sp>
              <p:nvSpPr>
                <p:cNvPr id="37" name="î$ḷîďe">
                  <a:extLst>
                    <a:ext uri="{FF2B5EF4-FFF2-40B4-BE49-F238E27FC236}">
                      <a16:creationId xmlns:a16="http://schemas.microsoft.com/office/drawing/2014/main" id="{EB6F6EE0-0C99-448F-AB56-6F97F91B3B9C}"/>
                    </a:ext>
                  </a:extLst>
                </p:cNvPr>
                <p:cNvSpPr/>
                <p:nvPr/>
              </p:nvSpPr>
              <p:spPr bwMode="auto">
                <a:xfrm>
                  <a:off x="2249096"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1"/>
                </a:solidFill>
                <a:ln w="9525">
                  <a:noFill/>
                  <a:round/>
                  <a:headEnd/>
                  <a:tailEnd/>
                </a:ln>
              </p:spPr>
              <p:txBody>
                <a:bodyPr anchor="ctr"/>
                <a:lstStyle/>
                <a:p>
                  <a:pPr algn="ctr"/>
                  <a:endParaRPr/>
                </a:p>
              </p:txBody>
            </p:sp>
          </p:grpSp>
          <p:sp>
            <p:nvSpPr>
              <p:cNvPr id="34" name="i$ḻïḋè">
                <a:extLst>
                  <a:ext uri="{FF2B5EF4-FFF2-40B4-BE49-F238E27FC236}">
                    <a16:creationId xmlns:a16="http://schemas.microsoft.com/office/drawing/2014/main" id="{EECFB866-6F27-4F78-AB47-02D38C55EEFA}"/>
                  </a:ext>
                </a:extLst>
              </p:cNvPr>
              <p:cNvSpPr/>
              <p:nvPr/>
            </p:nvSpPr>
            <p:spPr bwMode="auto">
              <a:xfrm>
                <a:off x="3015018" y="2078449"/>
                <a:ext cx="750290" cy="697823"/>
              </a:xfrm>
              <a:prstGeom prst="ellipse">
                <a:avLst/>
              </a:prstGeom>
              <a:solidFill>
                <a:schemeClr val="bg1"/>
              </a:solidFill>
              <a:ln w="19050">
                <a:solidFill>
                  <a:schemeClr val="accent1">
                    <a:lumMod val="75000"/>
                  </a:schemeClr>
                </a:solidFill>
                <a:round/>
                <a:headEnd/>
                <a:tailEnd/>
              </a:ln>
            </p:spPr>
            <p:txBody>
              <a:bodyPr anchor="ctr"/>
              <a:lstStyle/>
              <a:p>
                <a:pPr algn="ctr"/>
                <a:endParaRPr/>
              </a:p>
            </p:txBody>
          </p:sp>
          <p:sp>
            <p:nvSpPr>
              <p:cNvPr id="35" name="iṩliḋe">
                <a:extLst>
                  <a:ext uri="{FF2B5EF4-FFF2-40B4-BE49-F238E27FC236}">
                    <a16:creationId xmlns:a16="http://schemas.microsoft.com/office/drawing/2014/main" id="{769573A1-22C3-4494-AA3E-C25FF58E7C4C}"/>
                  </a:ext>
                </a:extLst>
              </p:cNvPr>
              <p:cNvSpPr/>
              <p:nvPr/>
            </p:nvSpPr>
            <p:spPr bwMode="auto">
              <a:xfrm>
                <a:off x="3202591" y="2261627"/>
                <a:ext cx="375144" cy="331467"/>
              </a:xfrm>
              <a:custGeom>
                <a:avLst/>
                <a:gdLst>
                  <a:gd name="connsiteX0" fmla="*/ 315746 w 375144"/>
                  <a:gd name="connsiteY0" fmla="*/ 280584 h 331467"/>
                  <a:gd name="connsiteX1" fmla="*/ 324231 w 375144"/>
                  <a:gd name="connsiteY1" fmla="*/ 311897 h 331467"/>
                  <a:gd name="connsiteX2" fmla="*/ 324231 w 375144"/>
                  <a:gd name="connsiteY2" fmla="*/ 292326 h 331467"/>
                  <a:gd name="connsiteX3" fmla="*/ 324231 w 375144"/>
                  <a:gd name="connsiteY3" fmla="*/ 288412 h 331467"/>
                  <a:gd name="connsiteX4" fmla="*/ 328474 w 375144"/>
                  <a:gd name="connsiteY4" fmla="*/ 284498 h 331467"/>
                  <a:gd name="connsiteX5" fmla="*/ 332717 w 375144"/>
                  <a:gd name="connsiteY5" fmla="*/ 288412 h 331467"/>
                  <a:gd name="connsiteX6" fmla="*/ 332717 w 375144"/>
                  <a:gd name="connsiteY6" fmla="*/ 292326 h 331467"/>
                  <a:gd name="connsiteX7" fmla="*/ 336960 w 375144"/>
                  <a:gd name="connsiteY7" fmla="*/ 311897 h 331467"/>
                  <a:gd name="connsiteX8" fmla="*/ 341202 w 375144"/>
                  <a:gd name="connsiteY8" fmla="*/ 280584 h 331467"/>
                  <a:gd name="connsiteX9" fmla="*/ 366659 w 375144"/>
                  <a:gd name="connsiteY9" fmla="*/ 288412 h 331467"/>
                  <a:gd name="connsiteX10" fmla="*/ 375144 w 375144"/>
                  <a:gd name="connsiteY10" fmla="*/ 307983 h 331467"/>
                  <a:gd name="connsiteX11" fmla="*/ 375144 w 375144"/>
                  <a:gd name="connsiteY11" fmla="*/ 327553 h 331467"/>
                  <a:gd name="connsiteX12" fmla="*/ 358173 w 375144"/>
                  <a:gd name="connsiteY12" fmla="*/ 327553 h 331467"/>
                  <a:gd name="connsiteX13" fmla="*/ 358173 w 375144"/>
                  <a:gd name="connsiteY13" fmla="*/ 311897 h 331467"/>
                  <a:gd name="connsiteX14" fmla="*/ 353930 w 375144"/>
                  <a:gd name="connsiteY14" fmla="*/ 307983 h 331467"/>
                  <a:gd name="connsiteX15" fmla="*/ 353930 w 375144"/>
                  <a:gd name="connsiteY15" fmla="*/ 331467 h 331467"/>
                  <a:gd name="connsiteX16" fmla="*/ 328474 w 375144"/>
                  <a:gd name="connsiteY16" fmla="*/ 331467 h 331467"/>
                  <a:gd name="connsiteX17" fmla="*/ 303018 w 375144"/>
                  <a:gd name="connsiteY17" fmla="*/ 331467 h 331467"/>
                  <a:gd name="connsiteX18" fmla="*/ 303018 w 375144"/>
                  <a:gd name="connsiteY18" fmla="*/ 307983 h 331467"/>
                  <a:gd name="connsiteX19" fmla="*/ 298775 w 375144"/>
                  <a:gd name="connsiteY19" fmla="*/ 311897 h 331467"/>
                  <a:gd name="connsiteX20" fmla="*/ 298775 w 375144"/>
                  <a:gd name="connsiteY20" fmla="*/ 331467 h 331467"/>
                  <a:gd name="connsiteX21" fmla="*/ 286047 w 375144"/>
                  <a:gd name="connsiteY21" fmla="*/ 327553 h 331467"/>
                  <a:gd name="connsiteX22" fmla="*/ 286047 w 375144"/>
                  <a:gd name="connsiteY22" fmla="*/ 307983 h 331467"/>
                  <a:gd name="connsiteX23" fmla="*/ 290290 w 375144"/>
                  <a:gd name="connsiteY23" fmla="*/ 288412 h 331467"/>
                  <a:gd name="connsiteX24" fmla="*/ 315746 w 375144"/>
                  <a:gd name="connsiteY24" fmla="*/ 280584 h 331467"/>
                  <a:gd name="connsiteX25" fmla="*/ 329032 w 375144"/>
                  <a:gd name="connsiteY25" fmla="*/ 229701 h 331467"/>
                  <a:gd name="connsiteX26" fmla="*/ 350134 w 375144"/>
                  <a:gd name="connsiteY26" fmla="*/ 249272 h 331467"/>
                  <a:gd name="connsiteX27" fmla="*/ 350134 w 375144"/>
                  <a:gd name="connsiteY27" fmla="*/ 253186 h 331467"/>
                  <a:gd name="connsiteX28" fmla="*/ 345914 w 375144"/>
                  <a:gd name="connsiteY28" fmla="*/ 261014 h 331467"/>
                  <a:gd name="connsiteX29" fmla="*/ 329032 w 375144"/>
                  <a:gd name="connsiteY29" fmla="*/ 280584 h 331467"/>
                  <a:gd name="connsiteX30" fmla="*/ 312150 w 375144"/>
                  <a:gd name="connsiteY30" fmla="*/ 261014 h 331467"/>
                  <a:gd name="connsiteX31" fmla="*/ 307930 w 375144"/>
                  <a:gd name="connsiteY31" fmla="*/ 253186 h 331467"/>
                  <a:gd name="connsiteX32" fmla="*/ 312150 w 375144"/>
                  <a:gd name="connsiteY32" fmla="*/ 249272 h 331467"/>
                  <a:gd name="connsiteX33" fmla="*/ 329032 w 375144"/>
                  <a:gd name="connsiteY33" fmla="*/ 229701 h 331467"/>
                  <a:gd name="connsiteX34" fmla="*/ 315746 w 375144"/>
                  <a:gd name="connsiteY34" fmla="*/ 167188 h 331467"/>
                  <a:gd name="connsiteX35" fmla="*/ 324231 w 375144"/>
                  <a:gd name="connsiteY35" fmla="*/ 198203 h 331467"/>
                  <a:gd name="connsiteX36" fmla="*/ 324231 w 375144"/>
                  <a:gd name="connsiteY36" fmla="*/ 174942 h 331467"/>
                  <a:gd name="connsiteX37" fmla="*/ 324231 w 375144"/>
                  <a:gd name="connsiteY37" fmla="*/ 171065 h 331467"/>
                  <a:gd name="connsiteX38" fmla="*/ 328474 w 375144"/>
                  <a:gd name="connsiteY38" fmla="*/ 167188 h 331467"/>
                  <a:gd name="connsiteX39" fmla="*/ 332717 w 375144"/>
                  <a:gd name="connsiteY39" fmla="*/ 171065 h 331467"/>
                  <a:gd name="connsiteX40" fmla="*/ 332717 w 375144"/>
                  <a:gd name="connsiteY40" fmla="*/ 174942 h 331467"/>
                  <a:gd name="connsiteX41" fmla="*/ 336960 w 375144"/>
                  <a:gd name="connsiteY41" fmla="*/ 198203 h 331467"/>
                  <a:gd name="connsiteX42" fmla="*/ 341202 w 375144"/>
                  <a:gd name="connsiteY42" fmla="*/ 167188 h 331467"/>
                  <a:gd name="connsiteX43" fmla="*/ 366659 w 375144"/>
                  <a:gd name="connsiteY43" fmla="*/ 174942 h 331467"/>
                  <a:gd name="connsiteX44" fmla="*/ 375144 w 375144"/>
                  <a:gd name="connsiteY44" fmla="*/ 194326 h 331467"/>
                  <a:gd name="connsiteX45" fmla="*/ 375144 w 375144"/>
                  <a:gd name="connsiteY45" fmla="*/ 213710 h 331467"/>
                  <a:gd name="connsiteX46" fmla="*/ 358173 w 375144"/>
                  <a:gd name="connsiteY46" fmla="*/ 213710 h 331467"/>
                  <a:gd name="connsiteX47" fmla="*/ 358173 w 375144"/>
                  <a:gd name="connsiteY47" fmla="*/ 198203 h 331467"/>
                  <a:gd name="connsiteX48" fmla="*/ 353930 w 375144"/>
                  <a:gd name="connsiteY48" fmla="*/ 190449 h 331467"/>
                  <a:gd name="connsiteX49" fmla="*/ 353930 w 375144"/>
                  <a:gd name="connsiteY49" fmla="*/ 213710 h 331467"/>
                  <a:gd name="connsiteX50" fmla="*/ 328474 w 375144"/>
                  <a:gd name="connsiteY50" fmla="*/ 213710 h 331467"/>
                  <a:gd name="connsiteX51" fmla="*/ 303018 w 375144"/>
                  <a:gd name="connsiteY51" fmla="*/ 213710 h 331467"/>
                  <a:gd name="connsiteX52" fmla="*/ 303018 w 375144"/>
                  <a:gd name="connsiteY52" fmla="*/ 190449 h 331467"/>
                  <a:gd name="connsiteX53" fmla="*/ 298775 w 375144"/>
                  <a:gd name="connsiteY53" fmla="*/ 198203 h 331467"/>
                  <a:gd name="connsiteX54" fmla="*/ 298775 w 375144"/>
                  <a:gd name="connsiteY54" fmla="*/ 213710 h 331467"/>
                  <a:gd name="connsiteX55" fmla="*/ 286047 w 375144"/>
                  <a:gd name="connsiteY55" fmla="*/ 213710 h 331467"/>
                  <a:gd name="connsiteX56" fmla="*/ 286047 w 375144"/>
                  <a:gd name="connsiteY56" fmla="*/ 194326 h 331467"/>
                  <a:gd name="connsiteX57" fmla="*/ 290290 w 375144"/>
                  <a:gd name="connsiteY57" fmla="*/ 174942 h 331467"/>
                  <a:gd name="connsiteX58" fmla="*/ 315746 w 375144"/>
                  <a:gd name="connsiteY58" fmla="*/ 167188 h 331467"/>
                  <a:gd name="connsiteX59" fmla="*/ 329032 w 375144"/>
                  <a:gd name="connsiteY59" fmla="*/ 116304 h 331467"/>
                  <a:gd name="connsiteX60" fmla="*/ 350134 w 375144"/>
                  <a:gd name="connsiteY60" fmla="*/ 135688 h 331467"/>
                  <a:gd name="connsiteX61" fmla="*/ 350134 w 375144"/>
                  <a:gd name="connsiteY61" fmla="*/ 139565 h 331467"/>
                  <a:gd name="connsiteX62" fmla="*/ 345914 w 375144"/>
                  <a:gd name="connsiteY62" fmla="*/ 147319 h 331467"/>
                  <a:gd name="connsiteX63" fmla="*/ 329032 w 375144"/>
                  <a:gd name="connsiteY63" fmla="*/ 162826 h 331467"/>
                  <a:gd name="connsiteX64" fmla="*/ 312150 w 375144"/>
                  <a:gd name="connsiteY64" fmla="*/ 147319 h 331467"/>
                  <a:gd name="connsiteX65" fmla="*/ 307930 w 375144"/>
                  <a:gd name="connsiteY65" fmla="*/ 139565 h 331467"/>
                  <a:gd name="connsiteX66" fmla="*/ 312150 w 375144"/>
                  <a:gd name="connsiteY66" fmla="*/ 135688 h 331467"/>
                  <a:gd name="connsiteX67" fmla="*/ 329032 w 375144"/>
                  <a:gd name="connsiteY67" fmla="*/ 116304 h 331467"/>
                  <a:gd name="connsiteX68" fmla="*/ 50203 w 375144"/>
                  <a:gd name="connsiteY68" fmla="*/ 77052 h 331467"/>
                  <a:gd name="connsiteX69" fmla="*/ 62754 w 375144"/>
                  <a:gd name="connsiteY69" fmla="*/ 116193 h 331467"/>
                  <a:gd name="connsiteX70" fmla="*/ 66937 w 375144"/>
                  <a:gd name="connsiteY70" fmla="*/ 92708 h 331467"/>
                  <a:gd name="connsiteX71" fmla="*/ 62754 w 375144"/>
                  <a:gd name="connsiteY71" fmla="*/ 84880 h 331467"/>
                  <a:gd name="connsiteX72" fmla="*/ 66937 w 375144"/>
                  <a:gd name="connsiteY72" fmla="*/ 80966 h 331467"/>
                  <a:gd name="connsiteX73" fmla="*/ 71121 w 375144"/>
                  <a:gd name="connsiteY73" fmla="*/ 80966 h 331467"/>
                  <a:gd name="connsiteX74" fmla="*/ 79488 w 375144"/>
                  <a:gd name="connsiteY74" fmla="*/ 84880 h 331467"/>
                  <a:gd name="connsiteX75" fmla="*/ 75305 w 375144"/>
                  <a:gd name="connsiteY75" fmla="*/ 92708 h 331467"/>
                  <a:gd name="connsiteX76" fmla="*/ 79488 w 375144"/>
                  <a:gd name="connsiteY76" fmla="*/ 116193 h 331467"/>
                  <a:gd name="connsiteX77" fmla="*/ 92039 w 375144"/>
                  <a:gd name="connsiteY77" fmla="*/ 77052 h 331467"/>
                  <a:gd name="connsiteX78" fmla="*/ 96222 w 375144"/>
                  <a:gd name="connsiteY78" fmla="*/ 80966 h 331467"/>
                  <a:gd name="connsiteX79" fmla="*/ 125508 w 375144"/>
                  <a:gd name="connsiteY79" fmla="*/ 88794 h 331467"/>
                  <a:gd name="connsiteX80" fmla="*/ 142242 w 375144"/>
                  <a:gd name="connsiteY80" fmla="*/ 155334 h 331467"/>
                  <a:gd name="connsiteX81" fmla="*/ 138058 w 375144"/>
                  <a:gd name="connsiteY81" fmla="*/ 194474 h 331467"/>
                  <a:gd name="connsiteX82" fmla="*/ 129691 w 375144"/>
                  <a:gd name="connsiteY82" fmla="*/ 210131 h 331467"/>
                  <a:gd name="connsiteX83" fmla="*/ 117140 w 375144"/>
                  <a:gd name="connsiteY83" fmla="*/ 198389 h 331467"/>
                  <a:gd name="connsiteX84" fmla="*/ 117140 w 375144"/>
                  <a:gd name="connsiteY84" fmla="*/ 155334 h 331467"/>
                  <a:gd name="connsiteX85" fmla="*/ 108773 w 375144"/>
                  <a:gd name="connsiteY85" fmla="*/ 116193 h 331467"/>
                  <a:gd name="connsiteX86" fmla="*/ 108773 w 375144"/>
                  <a:gd name="connsiteY86" fmla="*/ 190560 h 331467"/>
                  <a:gd name="connsiteX87" fmla="*/ 108773 w 375144"/>
                  <a:gd name="connsiteY87" fmla="*/ 198389 h 331467"/>
                  <a:gd name="connsiteX88" fmla="*/ 108773 w 375144"/>
                  <a:gd name="connsiteY88" fmla="*/ 315811 h 331467"/>
                  <a:gd name="connsiteX89" fmla="*/ 92039 w 375144"/>
                  <a:gd name="connsiteY89" fmla="*/ 331467 h 331467"/>
                  <a:gd name="connsiteX90" fmla="*/ 75305 w 375144"/>
                  <a:gd name="connsiteY90" fmla="*/ 315811 h 331467"/>
                  <a:gd name="connsiteX91" fmla="*/ 75305 w 375144"/>
                  <a:gd name="connsiteY91" fmla="*/ 210131 h 331467"/>
                  <a:gd name="connsiteX92" fmla="*/ 66937 w 375144"/>
                  <a:gd name="connsiteY92" fmla="*/ 210131 h 331467"/>
                  <a:gd name="connsiteX93" fmla="*/ 66937 w 375144"/>
                  <a:gd name="connsiteY93" fmla="*/ 315811 h 331467"/>
                  <a:gd name="connsiteX94" fmla="*/ 50203 w 375144"/>
                  <a:gd name="connsiteY94" fmla="*/ 331467 h 331467"/>
                  <a:gd name="connsiteX95" fmla="*/ 33469 w 375144"/>
                  <a:gd name="connsiteY95" fmla="*/ 315811 h 331467"/>
                  <a:gd name="connsiteX96" fmla="*/ 33469 w 375144"/>
                  <a:gd name="connsiteY96" fmla="*/ 198389 h 331467"/>
                  <a:gd name="connsiteX97" fmla="*/ 33469 w 375144"/>
                  <a:gd name="connsiteY97" fmla="*/ 190560 h 331467"/>
                  <a:gd name="connsiteX98" fmla="*/ 33469 w 375144"/>
                  <a:gd name="connsiteY98" fmla="*/ 116193 h 331467"/>
                  <a:gd name="connsiteX99" fmla="*/ 25101 w 375144"/>
                  <a:gd name="connsiteY99" fmla="*/ 155334 h 331467"/>
                  <a:gd name="connsiteX100" fmla="*/ 25101 w 375144"/>
                  <a:gd name="connsiteY100" fmla="*/ 198389 h 331467"/>
                  <a:gd name="connsiteX101" fmla="*/ 12551 w 375144"/>
                  <a:gd name="connsiteY101" fmla="*/ 210131 h 331467"/>
                  <a:gd name="connsiteX102" fmla="*/ 0 w 375144"/>
                  <a:gd name="connsiteY102" fmla="*/ 194474 h 331467"/>
                  <a:gd name="connsiteX103" fmla="*/ 0 w 375144"/>
                  <a:gd name="connsiteY103" fmla="*/ 155334 h 331467"/>
                  <a:gd name="connsiteX104" fmla="*/ 16734 w 375144"/>
                  <a:gd name="connsiteY104" fmla="*/ 88794 h 331467"/>
                  <a:gd name="connsiteX105" fmla="*/ 41836 w 375144"/>
                  <a:gd name="connsiteY105" fmla="*/ 80966 h 331467"/>
                  <a:gd name="connsiteX106" fmla="*/ 50203 w 375144"/>
                  <a:gd name="connsiteY106" fmla="*/ 77052 h 331467"/>
                  <a:gd name="connsiteX107" fmla="*/ 231500 w 375144"/>
                  <a:gd name="connsiteY107" fmla="*/ 61060 h 331467"/>
                  <a:gd name="connsiteX108" fmla="*/ 265134 w 375144"/>
                  <a:gd name="connsiteY108" fmla="*/ 61060 h 331467"/>
                  <a:gd name="connsiteX109" fmla="*/ 273542 w 375144"/>
                  <a:gd name="connsiteY109" fmla="*/ 64983 h 331467"/>
                  <a:gd name="connsiteX110" fmla="*/ 265134 w 375144"/>
                  <a:gd name="connsiteY110" fmla="*/ 72829 h 331467"/>
                  <a:gd name="connsiteX111" fmla="*/ 231500 w 375144"/>
                  <a:gd name="connsiteY111" fmla="*/ 72829 h 331467"/>
                  <a:gd name="connsiteX112" fmla="*/ 218888 w 375144"/>
                  <a:gd name="connsiteY112" fmla="*/ 76752 h 331467"/>
                  <a:gd name="connsiteX113" fmla="*/ 214684 w 375144"/>
                  <a:gd name="connsiteY113" fmla="*/ 88521 h 331467"/>
                  <a:gd name="connsiteX114" fmla="*/ 214684 w 375144"/>
                  <a:gd name="connsiteY114" fmla="*/ 178749 h 331467"/>
                  <a:gd name="connsiteX115" fmla="*/ 265134 w 375144"/>
                  <a:gd name="connsiteY115" fmla="*/ 178749 h 331467"/>
                  <a:gd name="connsiteX116" fmla="*/ 273542 w 375144"/>
                  <a:gd name="connsiteY116" fmla="*/ 182672 h 331467"/>
                  <a:gd name="connsiteX117" fmla="*/ 265134 w 375144"/>
                  <a:gd name="connsiteY117" fmla="*/ 190518 h 331467"/>
                  <a:gd name="connsiteX118" fmla="*/ 214684 w 375144"/>
                  <a:gd name="connsiteY118" fmla="*/ 190518 h 331467"/>
                  <a:gd name="connsiteX119" fmla="*/ 214684 w 375144"/>
                  <a:gd name="connsiteY119" fmla="*/ 280745 h 331467"/>
                  <a:gd name="connsiteX120" fmla="*/ 218888 w 375144"/>
                  <a:gd name="connsiteY120" fmla="*/ 292514 h 331467"/>
                  <a:gd name="connsiteX121" fmla="*/ 231500 w 375144"/>
                  <a:gd name="connsiteY121" fmla="*/ 296437 h 331467"/>
                  <a:gd name="connsiteX122" fmla="*/ 265134 w 375144"/>
                  <a:gd name="connsiteY122" fmla="*/ 296437 h 331467"/>
                  <a:gd name="connsiteX123" fmla="*/ 273542 w 375144"/>
                  <a:gd name="connsiteY123" fmla="*/ 300360 h 331467"/>
                  <a:gd name="connsiteX124" fmla="*/ 265134 w 375144"/>
                  <a:gd name="connsiteY124" fmla="*/ 308206 h 331467"/>
                  <a:gd name="connsiteX125" fmla="*/ 231500 w 375144"/>
                  <a:gd name="connsiteY125" fmla="*/ 308206 h 331467"/>
                  <a:gd name="connsiteX126" fmla="*/ 202071 w 375144"/>
                  <a:gd name="connsiteY126" fmla="*/ 280745 h 331467"/>
                  <a:gd name="connsiteX127" fmla="*/ 202071 w 375144"/>
                  <a:gd name="connsiteY127" fmla="*/ 190518 h 331467"/>
                  <a:gd name="connsiteX128" fmla="*/ 160029 w 375144"/>
                  <a:gd name="connsiteY128" fmla="*/ 190518 h 331467"/>
                  <a:gd name="connsiteX129" fmla="*/ 151621 w 375144"/>
                  <a:gd name="connsiteY129" fmla="*/ 182672 h 331467"/>
                  <a:gd name="connsiteX130" fmla="*/ 160029 w 375144"/>
                  <a:gd name="connsiteY130" fmla="*/ 178749 h 331467"/>
                  <a:gd name="connsiteX131" fmla="*/ 202071 w 375144"/>
                  <a:gd name="connsiteY131" fmla="*/ 178749 h 331467"/>
                  <a:gd name="connsiteX132" fmla="*/ 202071 w 375144"/>
                  <a:gd name="connsiteY132" fmla="*/ 88521 h 331467"/>
                  <a:gd name="connsiteX133" fmla="*/ 231500 w 375144"/>
                  <a:gd name="connsiteY133" fmla="*/ 61060 h 331467"/>
                  <a:gd name="connsiteX134" fmla="*/ 315746 w 375144"/>
                  <a:gd name="connsiteY134" fmla="*/ 49429 h 331467"/>
                  <a:gd name="connsiteX135" fmla="*/ 324231 w 375144"/>
                  <a:gd name="connsiteY135" fmla="*/ 80742 h 331467"/>
                  <a:gd name="connsiteX136" fmla="*/ 324231 w 375144"/>
                  <a:gd name="connsiteY136" fmla="*/ 61171 h 331467"/>
                  <a:gd name="connsiteX137" fmla="*/ 324231 w 375144"/>
                  <a:gd name="connsiteY137" fmla="*/ 57257 h 331467"/>
                  <a:gd name="connsiteX138" fmla="*/ 328474 w 375144"/>
                  <a:gd name="connsiteY138" fmla="*/ 53343 h 331467"/>
                  <a:gd name="connsiteX139" fmla="*/ 332717 w 375144"/>
                  <a:gd name="connsiteY139" fmla="*/ 57257 h 331467"/>
                  <a:gd name="connsiteX140" fmla="*/ 332717 w 375144"/>
                  <a:gd name="connsiteY140" fmla="*/ 61171 h 331467"/>
                  <a:gd name="connsiteX141" fmla="*/ 336960 w 375144"/>
                  <a:gd name="connsiteY141" fmla="*/ 80742 h 331467"/>
                  <a:gd name="connsiteX142" fmla="*/ 341202 w 375144"/>
                  <a:gd name="connsiteY142" fmla="*/ 49429 h 331467"/>
                  <a:gd name="connsiteX143" fmla="*/ 341202 w 375144"/>
                  <a:gd name="connsiteY143" fmla="*/ 53343 h 331467"/>
                  <a:gd name="connsiteX144" fmla="*/ 366659 w 375144"/>
                  <a:gd name="connsiteY144" fmla="*/ 61171 h 331467"/>
                  <a:gd name="connsiteX145" fmla="*/ 375144 w 375144"/>
                  <a:gd name="connsiteY145" fmla="*/ 76828 h 331467"/>
                  <a:gd name="connsiteX146" fmla="*/ 375144 w 375144"/>
                  <a:gd name="connsiteY146" fmla="*/ 96398 h 331467"/>
                  <a:gd name="connsiteX147" fmla="*/ 358173 w 375144"/>
                  <a:gd name="connsiteY147" fmla="*/ 100312 h 331467"/>
                  <a:gd name="connsiteX148" fmla="*/ 358173 w 375144"/>
                  <a:gd name="connsiteY148" fmla="*/ 80742 h 331467"/>
                  <a:gd name="connsiteX149" fmla="*/ 353930 w 375144"/>
                  <a:gd name="connsiteY149" fmla="*/ 76828 h 331467"/>
                  <a:gd name="connsiteX150" fmla="*/ 353930 w 375144"/>
                  <a:gd name="connsiteY150" fmla="*/ 100312 h 331467"/>
                  <a:gd name="connsiteX151" fmla="*/ 328474 w 375144"/>
                  <a:gd name="connsiteY151" fmla="*/ 100312 h 331467"/>
                  <a:gd name="connsiteX152" fmla="*/ 303018 w 375144"/>
                  <a:gd name="connsiteY152" fmla="*/ 100312 h 331467"/>
                  <a:gd name="connsiteX153" fmla="*/ 303018 w 375144"/>
                  <a:gd name="connsiteY153" fmla="*/ 76828 h 331467"/>
                  <a:gd name="connsiteX154" fmla="*/ 298775 w 375144"/>
                  <a:gd name="connsiteY154" fmla="*/ 80742 h 331467"/>
                  <a:gd name="connsiteX155" fmla="*/ 298775 w 375144"/>
                  <a:gd name="connsiteY155" fmla="*/ 100312 h 331467"/>
                  <a:gd name="connsiteX156" fmla="*/ 286047 w 375144"/>
                  <a:gd name="connsiteY156" fmla="*/ 96398 h 331467"/>
                  <a:gd name="connsiteX157" fmla="*/ 286047 w 375144"/>
                  <a:gd name="connsiteY157" fmla="*/ 76828 h 331467"/>
                  <a:gd name="connsiteX158" fmla="*/ 290290 w 375144"/>
                  <a:gd name="connsiteY158" fmla="*/ 61171 h 331467"/>
                  <a:gd name="connsiteX159" fmla="*/ 315746 w 375144"/>
                  <a:gd name="connsiteY159" fmla="*/ 53343 h 331467"/>
                  <a:gd name="connsiteX160" fmla="*/ 315746 w 375144"/>
                  <a:gd name="connsiteY160" fmla="*/ 49429 h 331467"/>
                  <a:gd name="connsiteX161" fmla="*/ 71121 w 375144"/>
                  <a:gd name="connsiteY161" fmla="*/ 2908 h 331467"/>
                  <a:gd name="connsiteX162" fmla="*/ 100527 w 375144"/>
                  <a:gd name="connsiteY162" fmla="*/ 30611 h 331467"/>
                  <a:gd name="connsiteX163" fmla="*/ 104728 w 375144"/>
                  <a:gd name="connsiteY163" fmla="*/ 38526 h 331467"/>
                  <a:gd name="connsiteX164" fmla="*/ 100527 w 375144"/>
                  <a:gd name="connsiteY164" fmla="*/ 50399 h 331467"/>
                  <a:gd name="connsiteX165" fmla="*/ 71121 w 375144"/>
                  <a:gd name="connsiteY165" fmla="*/ 74144 h 331467"/>
                  <a:gd name="connsiteX166" fmla="*/ 41715 w 375144"/>
                  <a:gd name="connsiteY166" fmla="*/ 50399 h 331467"/>
                  <a:gd name="connsiteX167" fmla="*/ 37514 w 375144"/>
                  <a:gd name="connsiteY167" fmla="*/ 38526 h 331467"/>
                  <a:gd name="connsiteX168" fmla="*/ 41715 w 375144"/>
                  <a:gd name="connsiteY168" fmla="*/ 30611 h 331467"/>
                  <a:gd name="connsiteX169" fmla="*/ 71121 w 375144"/>
                  <a:gd name="connsiteY169" fmla="*/ 2908 h 331467"/>
                  <a:gd name="connsiteX170" fmla="*/ 329032 w 375144"/>
                  <a:gd name="connsiteY170" fmla="*/ 0 h 331467"/>
                  <a:gd name="connsiteX171" fmla="*/ 350134 w 375144"/>
                  <a:gd name="connsiteY171" fmla="*/ 19011 h 331467"/>
                  <a:gd name="connsiteX172" fmla="*/ 350134 w 375144"/>
                  <a:gd name="connsiteY172" fmla="*/ 22813 h 331467"/>
                  <a:gd name="connsiteX173" fmla="*/ 345914 w 375144"/>
                  <a:gd name="connsiteY173" fmla="*/ 30418 h 331467"/>
                  <a:gd name="connsiteX174" fmla="*/ 329032 w 375144"/>
                  <a:gd name="connsiteY174" fmla="*/ 49429 h 331467"/>
                  <a:gd name="connsiteX175" fmla="*/ 312150 w 375144"/>
                  <a:gd name="connsiteY175" fmla="*/ 30418 h 331467"/>
                  <a:gd name="connsiteX176" fmla="*/ 307930 w 375144"/>
                  <a:gd name="connsiteY176" fmla="*/ 22813 h 331467"/>
                  <a:gd name="connsiteX177" fmla="*/ 312150 w 375144"/>
                  <a:gd name="connsiteY177" fmla="*/ 19011 h 331467"/>
                  <a:gd name="connsiteX178" fmla="*/ 329032 w 375144"/>
                  <a:gd name="connsiteY178" fmla="*/ 0 h 3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75144" h="331467">
                    <a:moveTo>
                      <a:pt x="315746" y="280584"/>
                    </a:moveTo>
                    <a:cubicBezTo>
                      <a:pt x="315746" y="284498"/>
                      <a:pt x="324231" y="311897"/>
                      <a:pt x="324231" y="311897"/>
                    </a:cubicBezTo>
                    <a:cubicBezTo>
                      <a:pt x="324231" y="311897"/>
                      <a:pt x="324231" y="311897"/>
                      <a:pt x="324231" y="292326"/>
                    </a:cubicBezTo>
                    <a:cubicBezTo>
                      <a:pt x="324231" y="292326"/>
                      <a:pt x="324231" y="292326"/>
                      <a:pt x="324231" y="288412"/>
                    </a:cubicBezTo>
                    <a:cubicBezTo>
                      <a:pt x="324231" y="288412"/>
                      <a:pt x="324231" y="288412"/>
                      <a:pt x="328474" y="284498"/>
                    </a:cubicBezTo>
                    <a:cubicBezTo>
                      <a:pt x="328474" y="284498"/>
                      <a:pt x="328474" y="284498"/>
                      <a:pt x="332717" y="288412"/>
                    </a:cubicBezTo>
                    <a:cubicBezTo>
                      <a:pt x="332717" y="288412"/>
                      <a:pt x="332717" y="288412"/>
                      <a:pt x="332717" y="292326"/>
                    </a:cubicBezTo>
                    <a:cubicBezTo>
                      <a:pt x="332717" y="292326"/>
                      <a:pt x="332717" y="292326"/>
                      <a:pt x="336960" y="311897"/>
                    </a:cubicBezTo>
                    <a:cubicBezTo>
                      <a:pt x="336960" y="311897"/>
                      <a:pt x="341202" y="284498"/>
                      <a:pt x="341202" y="280584"/>
                    </a:cubicBezTo>
                    <a:cubicBezTo>
                      <a:pt x="349688" y="284498"/>
                      <a:pt x="358173" y="288412"/>
                      <a:pt x="366659" y="288412"/>
                    </a:cubicBezTo>
                    <a:cubicBezTo>
                      <a:pt x="366659" y="292326"/>
                      <a:pt x="370901" y="296240"/>
                      <a:pt x="375144" y="307983"/>
                    </a:cubicBezTo>
                    <a:cubicBezTo>
                      <a:pt x="375144" y="307983"/>
                      <a:pt x="375144" y="319725"/>
                      <a:pt x="375144" y="327553"/>
                    </a:cubicBezTo>
                    <a:cubicBezTo>
                      <a:pt x="366659" y="327553"/>
                      <a:pt x="362416" y="327553"/>
                      <a:pt x="358173" y="327553"/>
                    </a:cubicBezTo>
                    <a:cubicBezTo>
                      <a:pt x="358173" y="323639"/>
                      <a:pt x="358173" y="315811"/>
                      <a:pt x="358173" y="311897"/>
                    </a:cubicBezTo>
                    <a:cubicBezTo>
                      <a:pt x="358173" y="311897"/>
                      <a:pt x="358173" y="307983"/>
                      <a:pt x="353930" y="307983"/>
                    </a:cubicBezTo>
                    <a:cubicBezTo>
                      <a:pt x="353930" y="307983"/>
                      <a:pt x="353930" y="307983"/>
                      <a:pt x="353930" y="331467"/>
                    </a:cubicBezTo>
                    <a:cubicBezTo>
                      <a:pt x="345445" y="331467"/>
                      <a:pt x="336960" y="331467"/>
                      <a:pt x="328474" y="331467"/>
                    </a:cubicBezTo>
                    <a:cubicBezTo>
                      <a:pt x="319989" y="331467"/>
                      <a:pt x="311503" y="331467"/>
                      <a:pt x="303018" y="331467"/>
                    </a:cubicBezTo>
                    <a:cubicBezTo>
                      <a:pt x="303018" y="331467"/>
                      <a:pt x="303018" y="331467"/>
                      <a:pt x="303018" y="307983"/>
                    </a:cubicBezTo>
                    <a:cubicBezTo>
                      <a:pt x="303018" y="307983"/>
                      <a:pt x="298775" y="311897"/>
                      <a:pt x="298775" y="311897"/>
                    </a:cubicBezTo>
                    <a:cubicBezTo>
                      <a:pt x="298775" y="315811"/>
                      <a:pt x="298775" y="323639"/>
                      <a:pt x="298775" y="331467"/>
                    </a:cubicBezTo>
                    <a:cubicBezTo>
                      <a:pt x="294532" y="327553"/>
                      <a:pt x="290290" y="327553"/>
                      <a:pt x="286047" y="327553"/>
                    </a:cubicBezTo>
                    <a:cubicBezTo>
                      <a:pt x="286047" y="319725"/>
                      <a:pt x="286047" y="307983"/>
                      <a:pt x="286047" y="307983"/>
                    </a:cubicBezTo>
                    <a:cubicBezTo>
                      <a:pt x="286047" y="296240"/>
                      <a:pt x="290290" y="292326"/>
                      <a:pt x="290290" y="288412"/>
                    </a:cubicBezTo>
                    <a:cubicBezTo>
                      <a:pt x="298775" y="288412"/>
                      <a:pt x="311503" y="284498"/>
                      <a:pt x="315746" y="280584"/>
                    </a:cubicBezTo>
                    <a:close/>
                    <a:moveTo>
                      <a:pt x="329032" y="229701"/>
                    </a:moveTo>
                    <a:cubicBezTo>
                      <a:pt x="341693" y="229701"/>
                      <a:pt x="350134" y="237529"/>
                      <a:pt x="350134" y="249272"/>
                    </a:cubicBezTo>
                    <a:cubicBezTo>
                      <a:pt x="350134" y="249272"/>
                      <a:pt x="350134" y="253186"/>
                      <a:pt x="350134" y="253186"/>
                    </a:cubicBezTo>
                    <a:cubicBezTo>
                      <a:pt x="350134" y="257100"/>
                      <a:pt x="350134" y="261014"/>
                      <a:pt x="345914" y="261014"/>
                    </a:cubicBezTo>
                    <a:cubicBezTo>
                      <a:pt x="345914" y="272756"/>
                      <a:pt x="337473" y="280584"/>
                      <a:pt x="329032" y="280584"/>
                    </a:cubicBezTo>
                    <a:cubicBezTo>
                      <a:pt x="320591" y="280584"/>
                      <a:pt x="316371" y="272756"/>
                      <a:pt x="312150" y="261014"/>
                    </a:cubicBezTo>
                    <a:cubicBezTo>
                      <a:pt x="307930" y="261014"/>
                      <a:pt x="307930" y="257100"/>
                      <a:pt x="307930" y="253186"/>
                    </a:cubicBezTo>
                    <a:cubicBezTo>
                      <a:pt x="307930" y="253186"/>
                      <a:pt x="307930" y="249272"/>
                      <a:pt x="312150" y="249272"/>
                    </a:cubicBezTo>
                    <a:cubicBezTo>
                      <a:pt x="312150" y="237529"/>
                      <a:pt x="320591" y="229701"/>
                      <a:pt x="329032" y="229701"/>
                    </a:cubicBezTo>
                    <a:close/>
                    <a:moveTo>
                      <a:pt x="315746" y="167188"/>
                    </a:moveTo>
                    <a:cubicBezTo>
                      <a:pt x="315746" y="171065"/>
                      <a:pt x="324231" y="198203"/>
                      <a:pt x="324231" y="198203"/>
                    </a:cubicBezTo>
                    <a:cubicBezTo>
                      <a:pt x="324231" y="198203"/>
                      <a:pt x="324231" y="198203"/>
                      <a:pt x="324231" y="174942"/>
                    </a:cubicBezTo>
                    <a:cubicBezTo>
                      <a:pt x="324231" y="174942"/>
                      <a:pt x="324231" y="174942"/>
                      <a:pt x="324231" y="171065"/>
                    </a:cubicBezTo>
                    <a:cubicBezTo>
                      <a:pt x="324231" y="171065"/>
                      <a:pt x="324231" y="171065"/>
                      <a:pt x="328474" y="167188"/>
                    </a:cubicBezTo>
                    <a:cubicBezTo>
                      <a:pt x="328474" y="167188"/>
                      <a:pt x="328474" y="167188"/>
                      <a:pt x="332717" y="171065"/>
                    </a:cubicBezTo>
                    <a:cubicBezTo>
                      <a:pt x="332717" y="171065"/>
                      <a:pt x="332717" y="171065"/>
                      <a:pt x="332717" y="174942"/>
                    </a:cubicBezTo>
                    <a:cubicBezTo>
                      <a:pt x="332717" y="174942"/>
                      <a:pt x="332717" y="174942"/>
                      <a:pt x="336960" y="198203"/>
                    </a:cubicBezTo>
                    <a:cubicBezTo>
                      <a:pt x="336960" y="198203"/>
                      <a:pt x="341202" y="171065"/>
                      <a:pt x="341202" y="167188"/>
                    </a:cubicBezTo>
                    <a:cubicBezTo>
                      <a:pt x="349688" y="167188"/>
                      <a:pt x="358173" y="171065"/>
                      <a:pt x="366659" y="174942"/>
                    </a:cubicBezTo>
                    <a:cubicBezTo>
                      <a:pt x="366659" y="178819"/>
                      <a:pt x="370901" y="178819"/>
                      <a:pt x="375144" y="194326"/>
                    </a:cubicBezTo>
                    <a:cubicBezTo>
                      <a:pt x="375144" y="194326"/>
                      <a:pt x="375144" y="205956"/>
                      <a:pt x="375144" y="213710"/>
                    </a:cubicBezTo>
                    <a:cubicBezTo>
                      <a:pt x="366659" y="213710"/>
                      <a:pt x="362416" y="213710"/>
                      <a:pt x="358173" y="213710"/>
                    </a:cubicBezTo>
                    <a:cubicBezTo>
                      <a:pt x="358173" y="209833"/>
                      <a:pt x="358173" y="198203"/>
                      <a:pt x="358173" y="198203"/>
                    </a:cubicBezTo>
                    <a:cubicBezTo>
                      <a:pt x="358173" y="194326"/>
                      <a:pt x="358173" y="194326"/>
                      <a:pt x="353930" y="190449"/>
                    </a:cubicBezTo>
                    <a:cubicBezTo>
                      <a:pt x="353930" y="190449"/>
                      <a:pt x="353930" y="190449"/>
                      <a:pt x="353930" y="213710"/>
                    </a:cubicBezTo>
                    <a:cubicBezTo>
                      <a:pt x="345445" y="213710"/>
                      <a:pt x="336960" y="213710"/>
                      <a:pt x="328474" y="213710"/>
                    </a:cubicBezTo>
                    <a:cubicBezTo>
                      <a:pt x="319989" y="213710"/>
                      <a:pt x="311503" y="213710"/>
                      <a:pt x="303018" y="213710"/>
                    </a:cubicBezTo>
                    <a:cubicBezTo>
                      <a:pt x="303018" y="213710"/>
                      <a:pt x="303018" y="213710"/>
                      <a:pt x="303018" y="190449"/>
                    </a:cubicBezTo>
                    <a:cubicBezTo>
                      <a:pt x="303018" y="194326"/>
                      <a:pt x="298775" y="194326"/>
                      <a:pt x="298775" y="198203"/>
                    </a:cubicBezTo>
                    <a:cubicBezTo>
                      <a:pt x="298775" y="198203"/>
                      <a:pt x="298775" y="209833"/>
                      <a:pt x="298775" y="213710"/>
                    </a:cubicBezTo>
                    <a:cubicBezTo>
                      <a:pt x="294532" y="213710"/>
                      <a:pt x="290290" y="213710"/>
                      <a:pt x="286047" y="213710"/>
                    </a:cubicBezTo>
                    <a:cubicBezTo>
                      <a:pt x="286047" y="205956"/>
                      <a:pt x="286047" y="194326"/>
                      <a:pt x="286047" y="194326"/>
                    </a:cubicBezTo>
                    <a:cubicBezTo>
                      <a:pt x="286047" y="178819"/>
                      <a:pt x="290290" y="178819"/>
                      <a:pt x="290290" y="174942"/>
                    </a:cubicBezTo>
                    <a:cubicBezTo>
                      <a:pt x="298775" y="171065"/>
                      <a:pt x="311503" y="167188"/>
                      <a:pt x="315746" y="167188"/>
                    </a:cubicBezTo>
                    <a:close/>
                    <a:moveTo>
                      <a:pt x="329032" y="116304"/>
                    </a:moveTo>
                    <a:cubicBezTo>
                      <a:pt x="341693" y="116304"/>
                      <a:pt x="350134" y="124058"/>
                      <a:pt x="350134" y="135688"/>
                    </a:cubicBezTo>
                    <a:cubicBezTo>
                      <a:pt x="350134" y="135688"/>
                      <a:pt x="350134" y="135688"/>
                      <a:pt x="350134" y="139565"/>
                    </a:cubicBezTo>
                    <a:cubicBezTo>
                      <a:pt x="350134" y="139565"/>
                      <a:pt x="350134" y="143442"/>
                      <a:pt x="345914" y="147319"/>
                    </a:cubicBezTo>
                    <a:cubicBezTo>
                      <a:pt x="345914" y="155072"/>
                      <a:pt x="337473" y="162826"/>
                      <a:pt x="329032" y="162826"/>
                    </a:cubicBezTo>
                    <a:cubicBezTo>
                      <a:pt x="320591" y="162826"/>
                      <a:pt x="316371" y="155072"/>
                      <a:pt x="312150" y="147319"/>
                    </a:cubicBezTo>
                    <a:cubicBezTo>
                      <a:pt x="307930" y="147319"/>
                      <a:pt x="307930" y="143442"/>
                      <a:pt x="307930" y="139565"/>
                    </a:cubicBezTo>
                    <a:cubicBezTo>
                      <a:pt x="307930" y="135688"/>
                      <a:pt x="307930" y="135688"/>
                      <a:pt x="312150" y="135688"/>
                    </a:cubicBezTo>
                    <a:cubicBezTo>
                      <a:pt x="312150" y="124058"/>
                      <a:pt x="320591" y="116304"/>
                      <a:pt x="329032" y="116304"/>
                    </a:cubicBezTo>
                    <a:close/>
                    <a:moveTo>
                      <a:pt x="50203" y="77052"/>
                    </a:moveTo>
                    <a:cubicBezTo>
                      <a:pt x="50203" y="84880"/>
                      <a:pt x="54387" y="96623"/>
                      <a:pt x="62754" y="116193"/>
                    </a:cubicBezTo>
                    <a:cubicBezTo>
                      <a:pt x="62754" y="104451"/>
                      <a:pt x="66937" y="92708"/>
                      <a:pt x="66937" y="92708"/>
                    </a:cubicBezTo>
                    <a:cubicBezTo>
                      <a:pt x="66937" y="92708"/>
                      <a:pt x="66937" y="92708"/>
                      <a:pt x="62754" y="84880"/>
                    </a:cubicBezTo>
                    <a:cubicBezTo>
                      <a:pt x="62754" y="84880"/>
                      <a:pt x="62754" y="84880"/>
                      <a:pt x="66937" y="80966"/>
                    </a:cubicBezTo>
                    <a:cubicBezTo>
                      <a:pt x="66937" y="80966"/>
                      <a:pt x="66937" y="80966"/>
                      <a:pt x="71121" y="80966"/>
                    </a:cubicBezTo>
                    <a:cubicBezTo>
                      <a:pt x="71121" y="80966"/>
                      <a:pt x="71121" y="80966"/>
                      <a:pt x="79488" y="84880"/>
                    </a:cubicBezTo>
                    <a:cubicBezTo>
                      <a:pt x="79488" y="84880"/>
                      <a:pt x="79488" y="84880"/>
                      <a:pt x="75305" y="92708"/>
                    </a:cubicBezTo>
                    <a:cubicBezTo>
                      <a:pt x="75305" y="92708"/>
                      <a:pt x="75305" y="104451"/>
                      <a:pt x="79488" y="116193"/>
                    </a:cubicBezTo>
                    <a:cubicBezTo>
                      <a:pt x="87855" y="96623"/>
                      <a:pt x="87855" y="84880"/>
                      <a:pt x="92039" y="77052"/>
                    </a:cubicBezTo>
                    <a:cubicBezTo>
                      <a:pt x="92039" y="77052"/>
                      <a:pt x="96222" y="77052"/>
                      <a:pt x="96222" y="80966"/>
                    </a:cubicBezTo>
                    <a:cubicBezTo>
                      <a:pt x="104590" y="80966"/>
                      <a:pt x="117140" y="84880"/>
                      <a:pt x="125508" y="88794"/>
                    </a:cubicBezTo>
                    <a:cubicBezTo>
                      <a:pt x="125508" y="92708"/>
                      <a:pt x="138058" y="108365"/>
                      <a:pt x="142242" y="155334"/>
                    </a:cubicBezTo>
                    <a:cubicBezTo>
                      <a:pt x="142242" y="167076"/>
                      <a:pt x="138058" y="194474"/>
                      <a:pt x="138058" y="194474"/>
                    </a:cubicBezTo>
                    <a:cubicBezTo>
                      <a:pt x="138058" y="202303"/>
                      <a:pt x="138058" y="210131"/>
                      <a:pt x="129691" y="210131"/>
                    </a:cubicBezTo>
                    <a:cubicBezTo>
                      <a:pt x="121324" y="210131"/>
                      <a:pt x="117140" y="206217"/>
                      <a:pt x="117140" y="198389"/>
                    </a:cubicBezTo>
                    <a:cubicBezTo>
                      <a:pt x="117140" y="198389"/>
                      <a:pt x="117140" y="174904"/>
                      <a:pt x="117140" y="155334"/>
                    </a:cubicBezTo>
                    <a:cubicBezTo>
                      <a:pt x="117140" y="139677"/>
                      <a:pt x="112957" y="116193"/>
                      <a:pt x="108773" y="116193"/>
                    </a:cubicBezTo>
                    <a:cubicBezTo>
                      <a:pt x="108773" y="116193"/>
                      <a:pt x="108773" y="116193"/>
                      <a:pt x="108773" y="190560"/>
                    </a:cubicBezTo>
                    <a:cubicBezTo>
                      <a:pt x="108773" y="194474"/>
                      <a:pt x="108773" y="194474"/>
                      <a:pt x="108773" y="198389"/>
                    </a:cubicBezTo>
                    <a:cubicBezTo>
                      <a:pt x="108773" y="198389"/>
                      <a:pt x="108773" y="198389"/>
                      <a:pt x="108773" y="315811"/>
                    </a:cubicBezTo>
                    <a:cubicBezTo>
                      <a:pt x="108773" y="323639"/>
                      <a:pt x="100406" y="331467"/>
                      <a:pt x="92039" y="331467"/>
                    </a:cubicBezTo>
                    <a:cubicBezTo>
                      <a:pt x="83672" y="331467"/>
                      <a:pt x="75305" y="323639"/>
                      <a:pt x="75305" y="315811"/>
                    </a:cubicBezTo>
                    <a:cubicBezTo>
                      <a:pt x="75305" y="315811"/>
                      <a:pt x="75305" y="315811"/>
                      <a:pt x="75305" y="210131"/>
                    </a:cubicBezTo>
                    <a:cubicBezTo>
                      <a:pt x="75305" y="210131"/>
                      <a:pt x="75305" y="210131"/>
                      <a:pt x="66937" y="210131"/>
                    </a:cubicBezTo>
                    <a:cubicBezTo>
                      <a:pt x="66937" y="210131"/>
                      <a:pt x="66937" y="210131"/>
                      <a:pt x="66937" y="315811"/>
                    </a:cubicBezTo>
                    <a:cubicBezTo>
                      <a:pt x="66937" y="323639"/>
                      <a:pt x="58570" y="331467"/>
                      <a:pt x="50203" y="331467"/>
                    </a:cubicBezTo>
                    <a:cubicBezTo>
                      <a:pt x="41836" y="331467"/>
                      <a:pt x="33469" y="323639"/>
                      <a:pt x="33469" y="315811"/>
                    </a:cubicBezTo>
                    <a:cubicBezTo>
                      <a:pt x="33469" y="315811"/>
                      <a:pt x="33469" y="315811"/>
                      <a:pt x="33469" y="198389"/>
                    </a:cubicBezTo>
                    <a:cubicBezTo>
                      <a:pt x="33469" y="194474"/>
                      <a:pt x="33469" y="194474"/>
                      <a:pt x="33469" y="190560"/>
                    </a:cubicBezTo>
                    <a:cubicBezTo>
                      <a:pt x="33469" y="190560"/>
                      <a:pt x="33469" y="190560"/>
                      <a:pt x="33469" y="116193"/>
                    </a:cubicBezTo>
                    <a:cubicBezTo>
                      <a:pt x="29285" y="116193"/>
                      <a:pt x="25101" y="139677"/>
                      <a:pt x="25101" y="155334"/>
                    </a:cubicBezTo>
                    <a:cubicBezTo>
                      <a:pt x="25101" y="174904"/>
                      <a:pt x="25101" y="198389"/>
                      <a:pt x="25101" y="198389"/>
                    </a:cubicBezTo>
                    <a:cubicBezTo>
                      <a:pt x="25101" y="206217"/>
                      <a:pt x="20918" y="210131"/>
                      <a:pt x="12551" y="210131"/>
                    </a:cubicBezTo>
                    <a:cubicBezTo>
                      <a:pt x="4184" y="210131"/>
                      <a:pt x="4184" y="202303"/>
                      <a:pt x="0" y="194474"/>
                    </a:cubicBezTo>
                    <a:cubicBezTo>
                      <a:pt x="0" y="194474"/>
                      <a:pt x="0" y="167076"/>
                      <a:pt x="0" y="155334"/>
                    </a:cubicBezTo>
                    <a:cubicBezTo>
                      <a:pt x="4184" y="108365"/>
                      <a:pt x="16734" y="92708"/>
                      <a:pt x="16734" y="88794"/>
                    </a:cubicBezTo>
                    <a:cubicBezTo>
                      <a:pt x="25101" y="84880"/>
                      <a:pt x="37652" y="80966"/>
                      <a:pt x="41836" y="80966"/>
                    </a:cubicBezTo>
                    <a:cubicBezTo>
                      <a:pt x="46019" y="77052"/>
                      <a:pt x="50203" y="77052"/>
                      <a:pt x="50203" y="77052"/>
                    </a:cubicBezTo>
                    <a:close/>
                    <a:moveTo>
                      <a:pt x="231500" y="61060"/>
                    </a:moveTo>
                    <a:cubicBezTo>
                      <a:pt x="231500" y="61060"/>
                      <a:pt x="231500" y="61060"/>
                      <a:pt x="265134" y="61060"/>
                    </a:cubicBezTo>
                    <a:cubicBezTo>
                      <a:pt x="269338" y="61060"/>
                      <a:pt x="273542" y="64983"/>
                      <a:pt x="273542" y="64983"/>
                    </a:cubicBezTo>
                    <a:cubicBezTo>
                      <a:pt x="273542" y="68906"/>
                      <a:pt x="269338" y="72829"/>
                      <a:pt x="265134" y="72829"/>
                    </a:cubicBezTo>
                    <a:cubicBezTo>
                      <a:pt x="265134" y="72829"/>
                      <a:pt x="265134" y="72829"/>
                      <a:pt x="231500" y="72829"/>
                    </a:cubicBezTo>
                    <a:cubicBezTo>
                      <a:pt x="227296" y="72829"/>
                      <a:pt x="223092" y="72829"/>
                      <a:pt x="218888" y="76752"/>
                    </a:cubicBezTo>
                    <a:cubicBezTo>
                      <a:pt x="214684" y="80675"/>
                      <a:pt x="214684" y="84598"/>
                      <a:pt x="214684" y="88521"/>
                    </a:cubicBezTo>
                    <a:cubicBezTo>
                      <a:pt x="214684" y="88521"/>
                      <a:pt x="214684" y="88521"/>
                      <a:pt x="214684" y="178749"/>
                    </a:cubicBezTo>
                    <a:cubicBezTo>
                      <a:pt x="214684" y="178749"/>
                      <a:pt x="214684" y="178749"/>
                      <a:pt x="265134" y="178749"/>
                    </a:cubicBezTo>
                    <a:cubicBezTo>
                      <a:pt x="269338" y="178749"/>
                      <a:pt x="273542" y="182672"/>
                      <a:pt x="273542" y="182672"/>
                    </a:cubicBezTo>
                    <a:cubicBezTo>
                      <a:pt x="273542" y="186595"/>
                      <a:pt x="269338" y="190518"/>
                      <a:pt x="265134" y="190518"/>
                    </a:cubicBezTo>
                    <a:cubicBezTo>
                      <a:pt x="265134" y="190518"/>
                      <a:pt x="265134" y="190518"/>
                      <a:pt x="214684" y="190518"/>
                    </a:cubicBezTo>
                    <a:cubicBezTo>
                      <a:pt x="214684" y="190518"/>
                      <a:pt x="214684" y="190518"/>
                      <a:pt x="214684" y="280745"/>
                    </a:cubicBezTo>
                    <a:cubicBezTo>
                      <a:pt x="214684" y="284668"/>
                      <a:pt x="214684" y="288591"/>
                      <a:pt x="218888" y="292514"/>
                    </a:cubicBezTo>
                    <a:cubicBezTo>
                      <a:pt x="223092" y="292514"/>
                      <a:pt x="227296" y="296437"/>
                      <a:pt x="231500" y="296437"/>
                    </a:cubicBezTo>
                    <a:cubicBezTo>
                      <a:pt x="231500" y="296437"/>
                      <a:pt x="231500" y="296437"/>
                      <a:pt x="265134" y="296437"/>
                    </a:cubicBezTo>
                    <a:cubicBezTo>
                      <a:pt x="269338" y="296437"/>
                      <a:pt x="273542" y="296437"/>
                      <a:pt x="273542" y="300360"/>
                    </a:cubicBezTo>
                    <a:cubicBezTo>
                      <a:pt x="273542" y="304283"/>
                      <a:pt x="269338" y="308206"/>
                      <a:pt x="265134" y="308206"/>
                    </a:cubicBezTo>
                    <a:cubicBezTo>
                      <a:pt x="265134" y="308206"/>
                      <a:pt x="265134" y="308206"/>
                      <a:pt x="231500" y="308206"/>
                    </a:cubicBezTo>
                    <a:cubicBezTo>
                      <a:pt x="214684" y="308206"/>
                      <a:pt x="202071" y="296437"/>
                      <a:pt x="202071" y="280745"/>
                    </a:cubicBezTo>
                    <a:cubicBezTo>
                      <a:pt x="202071" y="280745"/>
                      <a:pt x="202071" y="280745"/>
                      <a:pt x="202071" y="190518"/>
                    </a:cubicBezTo>
                    <a:cubicBezTo>
                      <a:pt x="202071" y="190518"/>
                      <a:pt x="202071" y="190518"/>
                      <a:pt x="160029" y="190518"/>
                    </a:cubicBezTo>
                    <a:cubicBezTo>
                      <a:pt x="155825" y="190518"/>
                      <a:pt x="151621" y="186595"/>
                      <a:pt x="151621" y="182672"/>
                    </a:cubicBezTo>
                    <a:cubicBezTo>
                      <a:pt x="151621" y="182672"/>
                      <a:pt x="155825" y="178749"/>
                      <a:pt x="160029" y="178749"/>
                    </a:cubicBezTo>
                    <a:cubicBezTo>
                      <a:pt x="160029" y="178749"/>
                      <a:pt x="160029" y="178749"/>
                      <a:pt x="202071" y="178749"/>
                    </a:cubicBezTo>
                    <a:cubicBezTo>
                      <a:pt x="202071" y="178749"/>
                      <a:pt x="202071" y="178749"/>
                      <a:pt x="202071" y="88521"/>
                    </a:cubicBezTo>
                    <a:cubicBezTo>
                      <a:pt x="202071" y="72829"/>
                      <a:pt x="214684" y="61060"/>
                      <a:pt x="231500" y="61060"/>
                    </a:cubicBezTo>
                    <a:close/>
                    <a:moveTo>
                      <a:pt x="315746" y="49429"/>
                    </a:moveTo>
                    <a:cubicBezTo>
                      <a:pt x="315746" y="57257"/>
                      <a:pt x="324231" y="80742"/>
                      <a:pt x="324231" y="80742"/>
                    </a:cubicBezTo>
                    <a:cubicBezTo>
                      <a:pt x="324231" y="80742"/>
                      <a:pt x="324231" y="80742"/>
                      <a:pt x="324231" y="61171"/>
                    </a:cubicBezTo>
                    <a:cubicBezTo>
                      <a:pt x="324231" y="61171"/>
                      <a:pt x="324231" y="61171"/>
                      <a:pt x="324231" y="57257"/>
                    </a:cubicBezTo>
                    <a:cubicBezTo>
                      <a:pt x="324231" y="57257"/>
                      <a:pt x="324231" y="57257"/>
                      <a:pt x="328474" y="53343"/>
                    </a:cubicBezTo>
                    <a:cubicBezTo>
                      <a:pt x="328474" y="53343"/>
                      <a:pt x="328474" y="53343"/>
                      <a:pt x="332717" y="57257"/>
                    </a:cubicBezTo>
                    <a:cubicBezTo>
                      <a:pt x="332717" y="57257"/>
                      <a:pt x="332717" y="57257"/>
                      <a:pt x="332717" y="61171"/>
                    </a:cubicBezTo>
                    <a:cubicBezTo>
                      <a:pt x="332717" y="61171"/>
                      <a:pt x="332717" y="61171"/>
                      <a:pt x="336960" y="80742"/>
                    </a:cubicBezTo>
                    <a:cubicBezTo>
                      <a:pt x="336960" y="80742"/>
                      <a:pt x="341202" y="57257"/>
                      <a:pt x="341202" y="49429"/>
                    </a:cubicBezTo>
                    <a:cubicBezTo>
                      <a:pt x="341202" y="49429"/>
                      <a:pt x="341202" y="49429"/>
                      <a:pt x="341202" y="53343"/>
                    </a:cubicBezTo>
                    <a:cubicBezTo>
                      <a:pt x="349688" y="53343"/>
                      <a:pt x="358173" y="57257"/>
                      <a:pt x="366659" y="61171"/>
                    </a:cubicBezTo>
                    <a:cubicBezTo>
                      <a:pt x="366659" y="61171"/>
                      <a:pt x="370901" y="65085"/>
                      <a:pt x="375144" y="76828"/>
                    </a:cubicBezTo>
                    <a:cubicBezTo>
                      <a:pt x="375144" y="76828"/>
                      <a:pt x="375144" y="88570"/>
                      <a:pt x="375144" y="96398"/>
                    </a:cubicBezTo>
                    <a:cubicBezTo>
                      <a:pt x="366659" y="96398"/>
                      <a:pt x="362416" y="96398"/>
                      <a:pt x="358173" y="100312"/>
                    </a:cubicBezTo>
                    <a:cubicBezTo>
                      <a:pt x="358173" y="92484"/>
                      <a:pt x="358173" y="84656"/>
                      <a:pt x="358173" y="80742"/>
                    </a:cubicBezTo>
                    <a:cubicBezTo>
                      <a:pt x="358173" y="80742"/>
                      <a:pt x="358173" y="76828"/>
                      <a:pt x="353930" y="76828"/>
                    </a:cubicBezTo>
                    <a:cubicBezTo>
                      <a:pt x="353930" y="76828"/>
                      <a:pt x="353930" y="76828"/>
                      <a:pt x="353930" y="100312"/>
                    </a:cubicBezTo>
                    <a:cubicBezTo>
                      <a:pt x="345445" y="100312"/>
                      <a:pt x="336960" y="100312"/>
                      <a:pt x="328474" y="100312"/>
                    </a:cubicBezTo>
                    <a:cubicBezTo>
                      <a:pt x="319989" y="100312"/>
                      <a:pt x="311503" y="100312"/>
                      <a:pt x="303018" y="100312"/>
                    </a:cubicBezTo>
                    <a:cubicBezTo>
                      <a:pt x="303018" y="100312"/>
                      <a:pt x="303018" y="100312"/>
                      <a:pt x="303018" y="76828"/>
                    </a:cubicBezTo>
                    <a:cubicBezTo>
                      <a:pt x="303018" y="76828"/>
                      <a:pt x="298775" y="80742"/>
                      <a:pt x="298775" y="80742"/>
                    </a:cubicBezTo>
                    <a:cubicBezTo>
                      <a:pt x="298775" y="84656"/>
                      <a:pt x="298775" y="92484"/>
                      <a:pt x="298775" y="100312"/>
                    </a:cubicBezTo>
                    <a:cubicBezTo>
                      <a:pt x="294532" y="96398"/>
                      <a:pt x="290290" y="96398"/>
                      <a:pt x="286047" y="96398"/>
                    </a:cubicBezTo>
                    <a:cubicBezTo>
                      <a:pt x="286047" y="88570"/>
                      <a:pt x="286047" y="76828"/>
                      <a:pt x="286047" y="76828"/>
                    </a:cubicBezTo>
                    <a:cubicBezTo>
                      <a:pt x="286047" y="65085"/>
                      <a:pt x="290290" y="61171"/>
                      <a:pt x="290290" y="61171"/>
                    </a:cubicBezTo>
                    <a:cubicBezTo>
                      <a:pt x="298775" y="57257"/>
                      <a:pt x="311503" y="53343"/>
                      <a:pt x="315746" y="53343"/>
                    </a:cubicBezTo>
                    <a:cubicBezTo>
                      <a:pt x="315746" y="53343"/>
                      <a:pt x="315746" y="53343"/>
                      <a:pt x="315746" y="49429"/>
                    </a:cubicBezTo>
                    <a:close/>
                    <a:moveTo>
                      <a:pt x="71121" y="2908"/>
                    </a:moveTo>
                    <a:cubicBezTo>
                      <a:pt x="87924" y="2908"/>
                      <a:pt x="100527" y="14781"/>
                      <a:pt x="100527" y="30611"/>
                    </a:cubicBezTo>
                    <a:cubicBezTo>
                      <a:pt x="104728" y="34568"/>
                      <a:pt x="104728" y="34568"/>
                      <a:pt x="104728" y="38526"/>
                    </a:cubicBezTo>
                    <a:cubicBezTo>
                      <a:pt x="104728" y="42483"/>
                      <a:pt x="104728" y="46441"/>
                      <a:pt x="100527" y="50399"/>
                    </a:cubicBezTo>
                    <a:cubicBezTo>
                      <a:pt x="96326" y="62271"/>
                      <a:pt x="87924" y="74144"/>
                      <a:pt x="71121" y="74144"/>
                    </a:cubicBezTo>
                    <a:cubicBezTo>
                      <a:pt x="58518" y="74144"/>
                      <a:pt x="45916" y="62271"/>
                      <a:pt x="41715" y="50399"/>
                    </a:cubicBezTo>
                    <a:cubicBezTo>
                      <a:pt x="37514" y="46441"/>
                      <a:pt x="37514" y="42483"/>
                      <a:pt x="37514" y="38526"/>
                    </a:cubicBezTo>
                    <a:cubicBezTo>
                      <a:pt x="37514" y="34568"/>
                      <a:pt x="37514" y="30611"/>
                      <a:pt x="41715" y="30611"/>
                    </a:cubicBezTo>
                    <a:cubicBezTo>
                      <a:pt x="41715" y="14781"/>
                      <a:pt x="54317" y="2908"/>
                      <a:pt x="71121" y="2908"/>
                    </a:cubicBezTo>
                    <a:close/>
                    <a:moveTo>
                      <a:pt x="329032" y="0"/>
                    </a:moveTo>
                    <a:cubicBezTo>
                      <a:pt x="341693" y="0"/>
                      <a:pt x="350134" y="11407"/>
                      <a:pt x="350134" y="19011"/>
                    </a:cubicBezTo>
                    <a:cubicBezTo>
                      <a:pt x="350134" y="22813"/>
                      <a:pt x="350134" y="22813"/>
                      <a:pt x="350134" y="22813"/>
                    </a:cubicBezTo>
                    <a:cubicBezTo>
                      <a:pt x="350134" y="26615"/>
                      <a:pt x="350134" y="30418"/>
                      <a:pt x="345914" y="30418"/>
                    </a:cubicBezTo>
                    <a:cubicBezTo>
                      <a:pt x="345914" y="41824"/>
                      <a:pt x="337473" y="49429"/>
                      <a:pt x="329032" y="49429"/>
                    </a:cubicBezTo>
                    <a:cubicBezTo>
                      <a:pt x="320591" y="49429"/>
                      <a:pt x="316371" y="41824"/>
                      <a:pt x="312150" y="30418"/>
                    </a:cubicBezTo>
                    <a:cubicBezTo>
                      <a:pt x="307930" y="30418"/>
                      <a:pt x="307930" y="26615"/>
                      <a:pt x="307930" y="22813"/>
                    </a:cubicBezTo>
                    <a:cubicBezTo>
                      <a:pt x="307930" y="22813"/>
                      <a:pt x="307930" y="19011"/>
                      <a:pt x="312150" y="19011"/>
                    </a:cubicBezTo>
                    <a:cubicBezTo>
                      <a:pt x="312150" y="7604"/>
                      <a:pt x="320591" y="0"/>
                      <a:pt x="329032" y="0"/>
                    </a:cubicBezTo>
                    <a:close/>
                  </a:path>
                </a:pathLst>
              </a:custGeom>
              <a:solidFill>
                <a:schemeClr val="accent1"/>
              </a:solidFill>
              <a:ln w="9525">
                <a:noFill/>
                <a:round/>
                <a:headEnd/>
                <a:tailEnd/>
              </a:ln>
            </p:spPr>
            <p:txBody>
              <a:bodyPr anchor="ctr"/>
              <a:lstStyle/>
              <a:p>
                <a:pPr algn="ctr"/>
                <a:endParaRPr/>
              </a:p>
            </p:txBody>
          </p:sp>
        </p:grpSp>
        <p:sp>
          <p:nvSpPr>
            <p:cNvPr id="9" name="íšľîḍe">
              <a:extLst>
                <a:ext uri="{FF2B5EF4-FFF2-40B4-BE49-F238E27FC236}">
                  <a16:creationId xmlns:a16="http://schemas.microsoft.com/office/drawing/2014/main" id="{39340196-E1AA-4B49-976A-BF366BB2B662}"/>
                </a:ext>
              </a:extLst>
            </p:cNvPr>
            <p:cNvSpPr/>
            <p:nvPr/>
          </p:nvSpPr>
          <p:spPr bwMode="auto">
            <a:xfrm>
              <a:off x="2246054" y="3772124"/>
              <a:ext cx="2108063" cy="21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endParaRPr lang="en-US" altLang="zh-CN" sz="2000" dirty="0"/>
            </a:p>
          </p:txBody>
        </p:sp>
        <p:sp>
          <p:nvSpPr>
            <p:cNvPr id="10" name="íšļîdè">
              <a:extLst>
                <a:ext uri="{FF2B5EF4-FFF2-40B4-BE49-F238E27FC236}">
                  <a16:creationId xmlns:a16="http://schemas.microsoft.com/office/drawing/2014/main" id="{4D5C24C6-4DD0-4193-AD42-019C1134797B}"/>
                </a:ext>
              </a:extLst>
            </p:cNvPr>
            <p:cNvSpPr txBox="1"/>
            <p:nvPr/>
          </p:nvSpPr>
          <p:spPr bwMode="auto">
            <a:xfrm>
              <a:off x="2260096" y="3371132"/>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3600" b="1" dirty="0"/>
                <a:t>语法</a:t>
              </a:r>
              <a:endParaRPr lang="en-US" altLang="zh-CN" sz="3600" b="1" dirty="0"/>
            </a:p>
          </p:txBody>
        </p:sp>
        <p:sp>
          <p:nvSpPr>
            <p:cNvPr id="11" name="ïṧḷiďè">
              <a:extLst>
                <a:ext uri="{FF2B5EF4-FFF2-40B4-BE49-F238E27FC236}">
                  <a16:creationId xmlns:a16="http://schemas.microsoft.com/office/drawing/2014/main" id="{5D05A716-70E7-4EC4-A2AA-9E4C6A8E604B}"/>
                </a:ext>
              </a:extLst>
            </p:cNvPr>
            <p:cNvSpPr/>
            <p:nvPr/>
          </p:nvSpPr>
          <p:spPr bwMode="auto">
            <a:xfrm>
              <a:off x="4954934" y="2653834"/>
              <a:ext cx="2098468" cy="2905200"/>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endParaRPr lang="zh-CN" altLang="en-US" sz="1000" dirty="0">
                <a:solidFill>
                  <a:schemeClr val="tx1">
                    <a:lumMod val="85000"/>
                    <a:lumOff val="15000"/>
                  </a:schemeClr>
                </a:solidFill>
              </a:endParaRPr>
            </a:p>
          </p:txBody>
        </p:sp>
        <p:sp>
          <p:nvSpPr>
            <p:cNvPr id="12" name="ïšľîḍé">
              <a:extLst>
                <a:ext uri="{FF2B5EF4-FFF2-40B4-BE49-F238E27FC236}">
                  <a16:creationId xmlns:a16="http://schemas.microsoft.com/office/drawing/2014/main" id="{7C3C1A94-4121-4CB3-BAFC-DAD81358CE7D}"/>
                </a:ext>
              </a:extLst>
            </p:cNvPr>
            <p:cNvSpPr/>
            <p:nvPr/>
          </p:nvSpPr>
          <p:spPr bwMode="auto">
            <a:xfrm>
              <a:off x="7049495"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2">
                <a:lumMod val="75000"/>
              </a:schemeClr>
            </a:solidFill>
            <a:ln w="9525">
              <a:noFill/>
              <a:round/>
              <a:headEnd/>
              <a:tailEnd/>
            </a:ln>
          </p:spPr>
          <p:txBody>
            <a:bodyPr anchor="ctr"/>
            <a:lstStyle/>
            <a:p>
              <a:pPr algn="ctr"/>
              <a:endParaRPr/>
            </a:p>
          </p:txBody>
        </p:sp>
        <p:sp>
          <p:nvSpPr>
            <p:cNvPr id="13" name="íṩļîḍê">
              <a:extLst>
                <a:ext uri="{FF2B5EF4-FFF2-40B4-BE49-F238E27FC236}">
                  <a16:creationId xmlns:a16="http://schemas.microsoft.com/office/drawing/2014/main" id="{B7C936EE-6B6E-4F1A-B9F2-D98831ACA9EC}"/>
                </a:ext>
              </a:extLst>
            </p:cNvPr>
            <p:cNvSpPr/>
            <p:nvPr/>
          </p:nvSpPr>
          <p:spPr bwMode="auto">
            <a:xfrm>
              <a:off x="4954934"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2"/>
            </a:solidFill>
            <a:ln w="9525">
              <a:noFill/>
              <a:round/>
              <a:headEnd/>
              <a:tailEnd/>
            </a:ln>
          </p:spPr>
          <p:txBody>
            <a:bodyPr anchor="ctr"/>
            <a:lstStyle/>
            <a:p>
              <a:pPr algn="ctr"/>
              <a:endParaRPr/>
            </a:p>
          </p:txBody>
        </p:sp>
        <p:sp>
          <p:nvSpPr>
            <p:cNvPr id="14" name="îṡľïḓè">
              <a:extLst>
                <a:ext uri="{FF2B5EF4-FFF2-40B4-BE49-F238E27FC236}">
                  <a16:creationId xmlns:a16="http://schemas.microsoft.com/office/drawing/2014/main" id="{CD37D766-6091-4194-8A03-8B3EA82326C5}"/>
                </a:ext>
              </a:extLst>
            </p:cNvPr>
            <p:cNvSpPr/>
            <p:nvPr/>
          </p:nvSpPr>
          <p:spPr bwMode="auto">
            <a:xfrm>
              <a:off x="7049495"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2">
                <a:lumMod val="75000"/>
              </a:schemeClr>
            </a:solidFill>
            <a:ln w="9525">
              <a:noFill/>
              <a:round/>
              <a:headEnd/>
              <a:tailEnd/>
            </a:ln>
          </p:spPr>
          <p:txBody>
            <a:bodyPr anchor="ctr"/>
            <a:lstStyle/>
            <a:p>
              <a:pPr algn="ctr"/>
              <a:endParaRPr/>
            </a:p>
          </p:txBody>
        </p:sp>
        <p:sp>
          <p:nvSpPr>
            <p:cNvPr id="15" name="ísḷîḋe">
              <a:extLst>
                <a:ext uri="{FF2B5EF4-FFF2-40B4-BE49-F238E27FC236}">
                  <a16:creationId xmlns:a16="http://schemas.microsoft.com/office/drawing/2014/main" id="{AD1BFC6C-DBFE-41C6-93DF-23BB7D043517}"/>
                </a:ext>
              </a:extLst>
            </p:cNvPr>
            <p:cNvSpPr/>
            <p:nvPr/>
          </p:nvSpPr>
          <p:spPr bwMode="auto">
            <a:xfrm>
              <a:off x="4954934"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2"/>
            </a:solidFill>
            <a:ln w="9525">
              <a:noFill/>
              <a:round/>
              <a:headEnd/>
              <a:tailEnd/>
            </a:ln>
          </p:spPr>
          <p:txBody>
            <a:bodyPr anchor="ctr"/>
            <a:lstStyle/>
            <a:p>
              <a:pPr algn="ctr"/>
              <a:endParaRPr/>
            </a:p>
          </p:txBody>
        </p:sp>
        <p:sp>
          <p:nvSpPr>
            <p:cNvPr id="16" name="îṩ1íďè">
              <a:extLst>
                <a:ext uri="{FF2B5EF4-FFF2-40B4-BE49-F238E27FC236}">
                  <a16:creationId xmlns:a16="http://schemas.microsoft.com/office/drawing/2014/main" id="{8095E22B-A403-4B56-B576-80753B441F89}"/>
                </a:ext>
              </a:extLst>
            </p:cNvPr>
            <p:cNvSpPr/>
            <p:nvPr/>
          </p:nvSpPr>
          <p:spPr bwMode="auto">
            <a:xfrm>
              <a:off x="7049495"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2">
                <a:lumMod val="75000"/>
              </a:schemeClr>
            </a:solidFill>
            <a:ln w="9525">
              <a:noFill/>
              <a:round/>
              <a:headEnd/>
              <a:tailEnd/>
            </a:ln>
          </p:spPr>
          <p:txBody>
            <a:bodyPr anchor="ctr"/>
            <a:lstStyle/>
            <a:p>
              <a:pPr algn="ctr"/>
              <a:endParaRPr/>
            </a:p>
          </p:txBody>
        </p:sp>
        <p:sp>
          <p:nvSpPr>
            <p:cNvPr id="17" name="îSļïḍè">
              <a:extLst>
                <a:ext uri="{FF2B5EF4-FFF2-40B4-BE49-F238E27FC236}">
                  <a16:creationId xmlns:a16="http://schemas.microsoft.com/office/drawing/2014/main" id="{52FDDA6A-3F47-42A4-A0EC-68A710D85F5A}"/>
                </a:ext>
              </a:extLst>
            </p:cNvPr>
            <p:cNvSpPr/>
            <p:nvPr/>
          </p:nvSpPr>
          <p:spPr bwMode="auto">
            <a:xfrm>
              <a:off x="4954934"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2"/>
            </a:solidFill>
            <a:ln w="9525">
              <a:noFill/>
              <a:round/>
              <a:headEnd/>
              <a:tailEnd/>
            </a:ln>
          </p:spPr>
          <p:txBody>
            <a:bodyPr anchor="ctr"/>
            <a:lstStyle/>
            <a:p>
              <a:pPr algn="ctr"/>
              <a:endParaRPr/>
            </a:p>
          </p:txBody>
        </p:sp>
        <p:sp>
          <p:nvSpPr>
            <p:cNvPr id="18" name="ïṥļïḋê">
              <a:extLst>
                <a:ext uri="{FF2B5EF4-FFF2-40B4-BE49-F238E27FC236}">
                  <a16:creationId xmlns:a16="http://schemas.microsoft.com/office/drawing/2014/main" id="{2AF07327-0DAD-4EA2-8856-BFB2AFBAF20F}"/>
                </a:ext>
              </a:extLst>
            </p:cNvPr>
            <p:cNvSpPr/>
            <p:nvPr/>
          </p:nvSpPr>
          <p:spPr bwMode="auto">
            <a:xfrm>
              <a:off x="5720855" y="2078449"/>
              <a:ext cx="750290" cy="697823"/>
            </a:xfrm>
            <a:prstGeom prst="ellipse">
              <a:avLst/>
            </a:prstGeom>
            <a:solidFill>
              <a:schemeClr val="bg1"/>
            </a:solidFill>
            <a:ln w="19050">
              <a:solidFill>
                <a:schemeClr val="accent2">
                  <a:lumMod val="75000"/>
                </a:schemeClr>
              </a:solidFill>
              <a:round/>
              <a:headEnd/>
              <a:tailEnd/>
            </a:ln>
          </p:spPr>
          <p:txBody>
            <a:bodyPr anchor="ctr"/>
            <a:lstStyle/>
            <a:p>
              <a:pPr algn="ctr"/>
              <a:endParaRPr/>
            </a:p>
          </p:txBody>
        </p:sp>
        <p:sp>
          <p:nvSpPr>
            <p:cNvPr id="19" name="îšļîdé">
              <a:extLst>
                <a:ext uri="{FF2B5EF4-FFF2-40B4-BE49-F238E27FC236}">
                  <a16:creationId xmlns:a16="http://schemas.microsoft.com/office/drawing/2014/main" id="{85D0ECD5-9A24-4E10-8879-B93E33C25B65}"/>
                </a:ext>
              </a:extLst>
            </p:cNvPr>
            <p:cNvSpPr/>
            <p:nvPr/>
          </p:nvSpPr>
          <p:spPr bwMode="auto">
            <a:xfrm>
              <a:off x="5911359" y="2259888"/>
              <a:ext cx="369282" cy="334944"/>
            </a:xfrm>
            <a:custGeom>
              <a:avLst/>
              <a:gdLst>
                <a:gd name="connsiteX0" fmla="*/ 256360 w 369282"/>
                <a:gd name="connsiteY0" fmla="*/ 303721 h 334944"/>
                <a:gd name="connsiteX1" fmla="*/ 369282 w 369282"/>
                <a:gd name="connsiteY1" fmla="*/ 303721 h 334944"/>
                <a:gd name="connsiteX2" fmla="*/ 369282 w 369282"/>
                <a:gd name="connsiteY2" fmla="*/ 327138 h 334944"/>
                <a:gd name="connsiteX3" fmla="*/ 353150 w 369282"/>
                <a:gd name="connsiteY3" fmla="*/ 334944 h 334944"/>
                <a:gd name="connsiteX4" fmla="*/ 272492 w 369282"/>
                <a:gd name="connsiteY4" fmla="*/ 334944 h 334944"/>
                <a:gd name="connsiteX5" fmla="*/ 256360 w 369282"/>
                <a:gd name="connsiteY5" fmla="*/ 327138 h 334944"/>
                <a:gd name="connsiteX6" fmla="*/ 0 w 369282"/>
                <a:gd name="connsiteY6" fmla="*/ 303721 h 334944"/>
                <a:gd name="connsiteX7" fmla="*/ 115973 w 369282"/>
                <a:gd name="connsiteY7" fmla="*/ 303721 h 334944"/>
                <a:gd name="connsiteX8" fmla="*/ 115973 w 369282"/>
                <a:gd name="connsiteY8" fmla="*/ 327138 h 334944"/>
                <a:gd name="connsiteX9" fmla="*/ 99406 w 369282"/>
                <a:gd name="connsiteY9" fmla="*/ 334944 h 334944"/>
                <a:gd name="connsiteX10" fmla="*/ 16568 w 369282"/>
                <a:gd name="connsiteY10" fmla="*/ 334944 h 334944"/>
                <a:gd name="connsiteX11" fmla="*/ 0 w 369282"/>
                <a:gd name="connsiteY11" fmla="*/ 327138 h 334944"/>
                <a:gd name="connsiteX12" fmla="*/ 164803 w 369282"/>
                <a:gd name="connsiteY12" fmla="*/ 82318 h 334944"/>
                <a:gd name="connsiteX13" fmla="*/ 204479 w 369282"/>
                <a:gd name="connsiteY13" fmla="*/ 82318 h 334944"/>
                <a:gd name="connsiteX14" fmla="*/ 204479 w 369282"/>
                <a:gd name="connsiteY14" fmla="*/ 227081 h 334944"/>
                <a:gd name="connsiteX15" fmla="*/ 164803 w 369282"/>
                <a:gd name="connsiteY15" fmla="*/ 227081 h 334944"/>
                <a:gd name="connsiteX16" fmla="*/ 222788 w 369282"/>
                <a:gd name="connsiteY16" fmla="*/ 76641 h 334944"/>
                <a:gd name="connsiteX17" fmla="*/ 304173 w 369282"/>
                <a:gd name="connsiteY17" fmla="*/ 76641 h 334944"/>
                <a:gd name="connsiteX18" fmla="*/ 304173 w 369282"/>
                <a:gd name="connsiteY18" fmla="*/ 106773 h 334944"/>
                <a:gd name="connsiteX19" fmla="*/ 336726 w 369282"/>
                <a:gd name="connsiteY19" fmla="*/ 106773 h 334944"/>
                <a:gd name="connsiteX20" fmla="*/ 353003 w 369282"/>
                <a:gd name="connsiteY20" fmla="*/ 121838 h 334944"/>
                <a:gd name="connsiteX21" fmla="*/ 369280 w 369282"/>
                <a:gd name="connsiteY21" fmla="*/ 227299 h 334944"/>
                <a:gd name="connsiteX22" fmla="*/ 369280 w 369282"/>
                <a:gd name="connsiteY22" fmla="*/ 272497 h 334944"/>
                <a:gd name="connsiteX23" fmla="*/ 255342 w 369282"/>
                <a:gd name="connsiteY23" fmla="*/ 272497 h 334944"/>
                <a:gd name="connsiteX24" fmla="*/ 255342 w 369282"/>
                <a:gd name="connsiteY24" fmla="*/ 227299 h 334944"/>
                <a:gd name="connsiteX25" fmla="*/ 222788 w 369282"/>
                <a:gd name="connsiteY25" fmla="*/ 227299 h 334944"/>
                <a:gd name="connsiteX26" fmla="*/ 222788 w 369282"/>
                <a:gd name="connsiteY26" fmla="*/ 84174 h 334944"/>
                <a:gd name="connsiteX27" fmla="*/ 222788 w 369282"/>
                <a:gd name="connsiteY27" fmla="*/ 76641 h 334944"/>
                <a:gd name="connsiteX28" fmla="*/ 65108 w 369282"/>
                <a:gd name="connsiteY28" fmla="*/ 76641 h 334944"/>
                <a:gd name="connsiteX29" fmla="*/ 146492 w 369282"/>
                <a:gd name="connsiteY29" fmla="*/ 76641 h 334944"/>
                <a:gd name="connsiteX30" fmla="*/ 146492 w 369282"/>
                <a:gd name="connsiteY30" fmla="*/ 84174 h 334944"/>
                <a:gd name="connsiteX31" fmla="*/ 146492 w 369282"/>
                <a:gd name="connsiteY31" fmla="*/ 227299 h 334944"/>
                <a:gd name="connsiteX32" fmla="*/ 113938 w 369282"/>
                <a:gd name="connsiteY32" fmla="*/ 227299 h 334944"/>
                <a:gd name="connsiteX33" fmla="*/ 113938 w 369282"/>
                <a:gd name="connsiteY33" fmla="*/ 272497 h 334944"/>
                <a:gd name="connsiteX34" fmla="*/ 0 w 369282"/>
                <a:gd name="connsiteY34" fmla="*/ 272497 h 334944"/>
                <a:gd name="connsiteX35" fmla="*/ 0 w 369282"/>
                <a:gd name="connsiteY35" fmla="*/ 227299 h 334944"/>
                <a:gd name="connsiteX36" fmla="*/ 16277 w 369282"/>
                <a:gd name="connsiteY36" fmla="*/ 121838 h 334944"/>
                <a:gd name="connsiteX37" fmla="*/ 32554 w 369282"/>
                <a:gd name="connsiteY37" fmla="*/ 106773 h 334944"/>
                <a:gd name="connsiteX38" fmla="*/ 65108 w 369282"/>
                <a:gd name="connsiteY38" fmla="*/ 106773 h 334944"/>
                <a:gd name="connsiteX39" fmla="*/ 65108 w 369282"/>
                <a:gd name="connsiteY39" fmla="*/ 76641 h 334944"/>
                <a:gd name="connsiteX40" fmla="*/ 204477 w 369282"/>
                <a:gd name="connsiteY40" fmla="*/ 0 h 334944"/>
                <a:gd name="connsiteX41" fmla="*/ 221045 w 369282"/>
                <a:gd name="connsiteY41" fmla="*/ 0 h 334944"/>
                <a:gd name="connsiteX42" fmla="*/ 303883 w 369282"/>
                <a:gd name="connsiteY42" fmla="*/ 0 h 334944"/>
                <a:gd name="connsiteX43" fmla="*/ 320450 w 369282"/>
                <a:gd name="connsiteY43" fmla="*/ 0 h 334944"/>
                <a:gd name="connsiteX44" fmla="*/ 320450 w 369282"/>
                <a:gd name="connsiteY44" fmla="*/ 46226 h 334944"/>
                <a:gd name="connsiteX45" fmla="*/ 312166 w 369282"/>
                <a:gd name="connsiteY45" fmla="*/ 53931 h 334944"/>
                <a:gd name="connsiteX46" fmla="*/ 212761 w 369282"/>
                <a:gd name="connsiteY46" fmla="*/ 53931 h 334944"/>
                <a:gd name="connsiteX47" fmla="*/ 204477 w 369282"/>
                <a:gd name="connsiteY47" fmla="*/ 46226 h 334944"/>
                <a:gd name="connsiteX48" fmla="*/ 204477 w 369282"/>
                <a:gd name="connsiteY48" fmla="*/ 0 h 334944"/>
                <a:gd name="connsiteX49" fmla="*/ 48831 w 369282"/>
                <a:gd name="connsiteY49" fmla="*/ 0 h 334944"/>
                <a:gd name="connsiteX50" fmla="*/ 65399 w 369282"/>
                <a:gd name="connsiteY50" fmla="*/ 0 h 334944"/>
                <a:gd name="connsiteX51" fmla="*/ 148237 w 369282"/>
                <a:gd name="connsiteY51" fmla="*/ 0 h 334944"/>
                <a:gd name="connsiteX52" fmla="*/ 164804 w 369282"/>
                <a:gd name="connsiteY52" fmla="*/ 0 h 334944"/>
                <a:gd name="connsiteX53" fmla="*/ 164804 w 369282"/>
                <a:gd name="connsiteY53" fmla="*/ 46226 h 334944"/>
                <a:gd name="connsiteX54" fmla="*/ 156520 w 369282"/>
                <a:gd name="connsiteY54" fmla="*/ 53931 h 334944"/>
                <a:gd name="connsiteX55" fmla="*/ 57115 w 369282"/>
                <a:gd name="connsiteY55" fmla="*/ 53931 h 334944"/>
                <a:gd name="connsiteX56" fmla="*/ 48831 w 369282"/>
                <a:gd name="connsiteY56" fmla="*/ 46226 h 334944"/>
                <a:gd name="connsiteX57" fmla="*/ 48831 w 369282"/>
                <a:gd name="connsiteY57" fmla="*/ 0 h 33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69282" h="334944">
                  <a:moveTo>
                    <a:pt x="256360" y="303721"/>
                  </a:moveTo>
                  <a:cubicBezTo>
                    <a:pt x="256360" y="303721"/>
                    <a:pt x="256360" y="303721"/>
                    <a:pt x="369282" y="303721"/>
                  </a:cubicBezTo>
                  <a:cubicBezTo>
                    <a:pt x="369282" y="303721"/>
                    <a:pt x="369282" y="303721"/>
                    <a:pt x="369282" y="327138"/>
                  </a:cubicBezTo>
                  <a:cubicBezTo>
                    <a:pt x="369282" y="334944"/>
                    <a:pt x="361216" y="334944"/>
                    <a:pt x="353150" y="334944"/>
                  </a:cubicBezTo>
                  <a:cubicBezTo>
                    <a:pt x="353150" y="334944"/>
                    <a:pt x="353150" y="334944"/>
                    <a:pt x="272492" y="334944"/>
                  </a:cubicBezTo>
                  <a:cubicBezTo>
                    <a:pt x="264426" y="334944"/>
                    <a:pt x="256360" y="334944"/>
                    <a:pt x="256360" y="327138"/>
                  </a:cubicBezTo>
                  <a:close/>
                  <a:moveTo>
                    <a:pt x="0" y="303721"/>
                  </a:moveTo>
                  <a:cubicBezTo>
                    <a:pt x="0" y="303721"/>
                    <a:pt x="0" y="303721"/>
                    <a:pt x="115973" y="303721"/>
                  </a:cubicBezTo>
                  <a:cubicBezTo>
                    <a:pt x="115973" y="303721"/>
                    <a:pt x="115973" y="303721"/>
                    <a:pt x="115973" y="327138"/>
                  </a:cubicBezTo>
                  <a:cubicBezTo>
                    <a:pt x="115973" y="334944"/>
                    <a:pt x="107689" y="334944"/>
                    <a:pt x="99406" y="334944"/>
                  </a:cubicBezTo>
                  <a:cubicBezTo>
                    <a:pt x="99406" y="334944"/>
                    <a:pt x="99406" y="334944"/>
                    <a:pt x="16568" y="334944"/>
                  </a:cubicBezTo>
                  <a:cubicBezTo>
                    <a:pt x="8284" y="334944"/>
                    <a:pt x="0" y="334944"/>
                    <a:pt x="0" y="327138"/>
                  </a:cubicBezTo>
                  <a:close/>
                  <a:moveTo>
                    <a:pt x="164803" y="82318"/>
                  </a:moveTo>
                  <a:lnTo>
                    <a:pt x="204479" y="82318"/>
                  </a:lnTo>
                  <a:lnTo>
                    <a:pt x="204479" y="227081"/>
                  </a:lnTo>
                  <a:lnTo>
                    <a:pt x="164803" y="227081"/>
                  </a:lnTo>
                  <a:close/>
                  <a:moveTo>
                    <a:pt x="222788" y="76641"/>
                  </a:moveTo>
                  <a:cubicBezTo>
                    <a:pt x="222788" y="76641"/>
                    <a:pt x="222788" y="76641"/>
                    <a:pt x="304173" y="76641"/>
                  </a:cubicBezTo>
                  <a:cubicBezTo>
                    <a:pt x="304173" y="76641"/>
                    <a:pt x="304173" y="76641"/>
                    <a:pt x="304173" y="106773"/>
                  </a:cubicBezTo>
                  <a:cubicBezTo>
                    <a:pt x="304173" y="106773"/>
                    <a:pt x="304173" y="106773"/>
                    <a:pt x="336726" y="106773"/>
                  </a:cubicBezTo>
                  <a:cubicBezTo>
                    <a:pt x="344865" y="106773"/>
                    <a:pt x="353003" y="114305"/>
                    <a:pt x="353003" y="121838"/>
                  </a:cubicBezTo>
                  <a:cubicBezTo>
                    <a:pt x="353003" y="121838"/>
                    <a:pt x="353003" y="121838"/>
                    <a:pt x="369280" y="227299"/>
                  </a:cubicBezTo>
                  <a:cubicBezTo>
                    <a:pt x="369280" y="227299"/>
                    <a:pt x="369280" y="227299"/>
                    <a:pt x="369280" y="272497"/>
                  </a:cubicBezTo>
                  <a:cubicBezTo>
                    <a:pt x="369280" y="272497"/>
                    <a:pt x="369280" y="272497"/>
                    <a:pt x="255342" y="272497"/>
                  </a:cubicBezTo>
                  <a:cubicBezTo>
                    <a:pt x="255342" y="272497"/>
                    <a:pt x="255342" y="272497"/>
                    <a:pt x="255342" y="227299"/>
                  </a:cubicBezTo>
                  <a:cubicBezTo>
                    <a:pt x="255342" y="227299"/>
                    <a:pt x="255342" y="227299"/>
                    <a:pt x="222788" y="227299"/>
                  </a:cubicBezTo>
                  <a:cubicBezTo>
                    <a:pt x="222788" y="227299"/>
                    <a:pt x="222788" y="227299"/>
                    <a:pt x="222788" y="84174"/>
                  </a:cubicBezTo>
                  <a:cubicBezTo>
                    <a:pt x="222788" y="84174"/>
                    <a:pt x="222788" y="84174"/>
                    <a:pt x="222788" y="76641"/>
                  </a:cubicBezTo>
                  <a:close/>
                  <a:moveTo>
                    <a:pt x="65108" y="76641"/>
                  </a:moveTo>
                  <a:cubicBezTo>
                    <a:pt x="65108" y="76641"/>
                    <a:pt x="65108" y="76641"/>
                    <a:pt x="146492" y="76641"/>
                  </a:cubicBezTo>
                  <a:lnTo>
                    <a:pt x="146492" y="84174"/>
                  </a:lnTo>
                  <a:cubicBezTo>
                    <a:pt x="146492" y="84174"/>
                    <a:pt x="146492" y="84174"/>
                    <a:pt x="146492" y="227299"/>
                  </a:cubicBezTo>
                  <a:cubicBezTo>
                    <a:pt x="146492" y="227299"/>
                    <a:pt x="146492" y="227299"/>
                    <a:pt x="113938" y="227299"/>
                  </a:cubicBezTo>
                  <a:cubicBezTo>
                    <a:pt x="113938" y="227299"/>
                    <a:pt x="113938" y="227299"/>
                    <a:pt x="113938" y="272497"/>
                  </a:cubicBezTo>
                  <a:cubicBezTo>
                    <a:pt x="113938" y="272497"/>
                    <a:pt x="113938" y="272497"/>
                    <a:pt x="0" y="272497"/>
                  </a:cubicBezTo>
                  <a:cubicBezTo>
                    <a:pt x="0" y="272497"/>
                    <a:pt x="0" y="272497"/>
                    <a:pt x="0" y="227299"/>
                  </a:cubicBezTo>
                  <a:cubicBezTo>
                    <a:pt x="0" y="227299"/>
                    <a:pt x="0" y="227299"/>
                    <a:pt x="16277" y="121838"/>
                  </a:cubicBezTo>
                  <a:cubicBezTo>
                    <a:pt x="16277" y="114305"/>
                    <a:pt x="24415" y="106773"/>
                    <a:pt x="32554" y="106773"/>
                  </a:cubicBezTo>
                  <a:cubicBezTo>
                    <a:pt x="32554" y="106773"/>
                    <a:pt x="32554" y="106773"/>
                    <a:pt x="65108" y="106773"/>
                  </a:cubicBezTo>
                  <a:cubicBezTo>
                    <a:pt x="65108" y="106773"/>
                    <a:pt x="65108" y="106773"/>
                    <a:pt x="65108" y="76641"/>
                  </a:cubicBezTo>
                  <a:close/>
                  <a:moveTo>
                    <a:pt x="204477" y="0"/>
                  </a:moveTo>
                  <a:cubicBezTo>
                    <a:pt x="204477" y="0"/>
                    <a:pt x="212761" y="0"/>
                    <a:pt x="221045" y="0"/>
                  </a:cubicBezTo>
                  <a:cubicBezTo>
                    <a:pt x="221045" y="0"/>
                    <a:pt x="221045" y="0"/>
                    <a:pt x="303883" y="0"/>
                  </a:cubicBezTo>
                  <a:cubicBezTo>
                    <a:pt x="312166" y="0"/>
                    <a:pt x="320450" y="0"/>
                    <a:pt x="320450" y="0"/>
                  </a:cubicBezTo>
                  <a:cubicBezTo>
                    <a:pt x="320450" y="0"/>
                    <a:pt x="320450" y="0"/>
                    <a:pt x="320450" y="46226"/>
                  </a:cubicBezTo>
                  <a:cubicBezTo>
                    <a:pt x="320450" y="53931"/>
                    <a:pt x="320450" y="53931"/>
                    <a:pt x="312166" y="53931"/>
                  </a:cubicBezTo>
                  <a:cubicBezTo>
                    <a:pt x="312166" y="53931"/>
                    <a:pt x="312166" y="53931"/>
                    <a:pt x="212761" y="53931"/>
                  </a:cubicBezTo>
                  <a:cubicBezTo>
                    <a:pt x="212761" y="53931"/>
                    <a:pt x="204477" y="53931"/>
                    <a:pt x="204477" y="46226"/>
                  </a:cubicBezTo>
                  <a:cubicBezTo>
                    <a:pt x="204477" y="46226"/>
                    <a:pt x="204477" y="46226"/>
                    <a:pt x="204477" y="0"/>
                  </a:cubicBezTo>
                  <a:close/>
                  <a:moveTo>
                    <a:pt x="48831" y="0"/>
                  </a:moveTo>
                  <a:cubicBezTo>
                    <a:pt x="48831" y="0"/>
                    <a:pt x="57115" y="0"/>
                    <a:pt x="65399" y="0"/>
                  </a:cubicBezTo>
                  <a:cubicBezTo>
                    <a:pt x="65399" y="0"/>
                    <a:pt x="65399" y="0"/>
                    <a:pt x="148237" y="0"/>
                  </a:cubicBezTo>
                  <a:cubicBezTo>
                    <a:pt x="156520" y="0"/>
                    <a:pt x="164804" y="0"/>
                    <a:pt x="164804" y="0"/>
                  </a:cubicBezTo>
                  <a:cubicBezTo>
                    <a:pt x="164804" y="0"/>
                    <a:pt x="164804" y="0"/>
                    <a:pt x="164804" y="46226"/>
                  </a:cubicBezTo>
                  <a:cubicBezTo>
                    <a:pt x="164804" y="53931"/>
                    <a:pt x="156520" y="53931"/>
                    <a:pt x="156520" y="53931"/>
                  </a:cubicBezTo>
                  <a:cubicBezTo>
                    <a:pt x="156520" y="53931"/>
                    <a:pt x="156520" y="53931"/>
                    <a:pt x="57115" y="53931"/>
                  </a:cubicBezTo>
                  <a:cubicBezTo>
                    <a:pt x="48831" y="53931"/>
                    <a:pt x="48831" y="53931"/>
                    <a:pt x="48831" y="46226"/>
                  </a:cubicBezTo>
                  <a:cubicBezTo>
                    <a:pt x="48831" y="46226"/>
                    <a:pt x="48831" y="46226"/>
                    <a:pt x="48831" y="0"/>
                  </a:cubicBezTo>
                  <a:close/>
                </a:path>
              </a:pathLst>
            </a:custGeom>
            <a:solidFill>
              <a:schemeClr val="accent2"/>
            </a:solidFill>
            <a:ln w="9525">
              <a:noFill/>
              <a:round/>
              <a:headEnd/>
              <a:tailEnd/>
            </a:ln>
          </p:spPr>
          <p:txBody>
            <a:bodyPr anchor="ctr"/>
            <a:lstStyle/>
            <a:p>
              <a:pPr algn="ctr"/>
              <a:endParaRPr/>
            </a:p>
          </p:txBody>
        </p:sp>
        <p:sp>
          <p:nvSpPr>
            <p:cNvPr id="21" name="î$ḷidê">
              <a:extLst>
                <a:ext uri="{FF2B5EF4-FFF2-40B4-BE49-F238E27FC236}">
                  <a16:creationId xmlns:a16="http://schemas.microsoft.com/office/drawing/2014/main" id="{4D5C24C6-4DD0-4193-AD42-019C1134797B}"/>
                </a:ext>
              </a:extLst>
            </p:cNvPr>
            <p:cNvSpPr txBox="1"/>
            <p:nvPr/>
          </p:nvSpPr>
          <p:spPr bwMode="auto">
            <a:xfrm>
              <a:off x="4992614" y="336655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3600" b="1" dirty="0"/>
                <a:t>工具</a:t>
              </a:r>
              <a:endParaRPr lang="en-US" altLang="zh-CN" sz="3600" b="1" dirty="0"/>
            </a:p>
          </p:txBody>
        </p:sp>
        <p:sp>
          <p:nvSpPr>
            <p:cNvPr id="22" name="íṧľiďè">
              <a:extLst>
                <a:ext uri="{FF2B5EF4-FFF2-40B4-BE49-F238E27FC236}">
                  <a16:creationId xmlns:a16="http://schemas.microsoft.com/office/drawing/2014/main" id="{50C3505F-402D-4F77-8AA5-910013D12A27}"/>
                </a:ext>
              </a:extLst>
            </p:cNvPr>
            <p:cNvSpPr/>
            <p:nvPr/>
          </p:nvSpPr>
          <p:spPr bwMode="auto">
            <a:xfrm>
              <a:off x="7663813" y="2653834"/>
              <a:ext cx="2098468" cy="2905200"/>
            </a:xfrm>
            <a:prstGeom prst="rect">
              <a:avLst/>
            </a:prstGeom>
            <a:solidFill>
              <a:schemeClr val="tx2">
                <a:lumMod val="20000"/>
                <a:lumOff val="80000"/>
              </a:schemeClr>
            </a:solidFill>
            <a:ln w="57150">
              <a:solidFill>
                <a:schemeClr val="bg1"/>
              </a:solidFill>
              <a:round/>
              <a:headEnd/>
              <a:tailEnd/>
            </a:ln>
            <a:effectLst/>
          </p:spPr>
          <p:txBody>
            <a:bodyPr vert="horz" wrap="square" lIns="91440" tIns="45720" rIns="91440" bIns="1440000" anchor="b" anchorCtr="1" compatLnSpc="1">
              <a:prstTxWarp prst="textNoShape">
                <a:avLst/>
              </a:prstTxWarp>
              <a:normAutofit/>
            </a:bodyPr>
            <a:lstStyle/>
            <a:p>
              <a:pPr algn="ctr">
                <a:lnSpc>
                  <a:spcPct val="120000"/>
                </a:lnSpc>
              </a:pPr>
              <a:endParaRPr lang="zh-CN" altLang="en-US" sz="1000" dirty="0">
                <a:solidFill>
                  <a:schemeClr val="tx1">
                    <a:lumMod val="85000"/>
                    <a:lumOff val="15000"/>
                  </a:schemeClr>
                </a:solidFill>
              </a:endParaRPr>
            </a:p>
          </p:txBody>
        </p:sp>
        <p:sp>
          <p:nvSpPr>
            <p:cNvPr id="23" name="íṧ1ïde">
              <a:extLst>
                <a:ext uri="{FF2B5EF4-FFF2-40B4-BE49-F238E27FC236}">
                  <a16:creationId xmlns:a16="http://schemas.microsoft.com/office/drawing/2014/main" id="{8BA1A541-8733-4C78-9099-0A62362F64A7}"/>
                </a:ext>
              </a:extLst>
            </p:cNvPr>
            <p:cNvSpPr/>
            <p:nvPr/>
          </p:nvSpPr>
          <p:spPr bwMode="auto">
            <a:xfrm>
              <a:off x="9758374" y="4617016"/>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3">
                <a:lumMod val="75000"/>
              </a:schemeClr>
            </a:solidFill>
            <a:ln w="9525">
              <a:noFill/>
              <a:round/>
              <a:headEnd/>
              <a:tailEnd/>
            </a:ln>
          </p:spPr>
          <p:txBody>
            <a:bodyPr anchor="ctr"/>
            <a:lstStyle/>
            <a:p>
              <a:pPr algn="ctr"/>
              <a:endParaRPr/>
            </a:p>
          </p:txBody>
        </p:sp>
        <p:sp>
          <p:nvSpPr>
            <p:cNvPr id="24" name="ïṣḷïdè">
              <a:extLst>
                <a:ext uri="{FF2B5EF4-FFF2-40B4-BE49-F238E27FC236}">
                  <a16:creationId xmlns:a16="http://schemas.microsoft.com/office/drawing/2014/main" id="{6794203A-2EA4-4C8C-95BA-ABE2BD7A6943}"/>
                </a:ext>
              </a:extLst>
            </p:cNvPr>
            <p:cNvSpPr/>
            <p:nvPr/>
          </p:nvSpPr>
          <p:spPr bwMode="auto">
            <a:xfrm>
              <a:off x="7663813" y="4529788"/>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3"/>
            </a:solidFill>
            <a:ln w="9525">
              <a:noFill/>
              <a:round/>
              <a:headEnd/>
              <a:tailEnd/>
            </a:ln>
          </p:spPr>
          <p:txBody>
            <a:bodyPr anchor="ctr"/>
            <a:lstStyle/>
            <a:p>
              <a:pPr algn="ctr"/>
              <a:endParaRPr/>
            </a:p>
          </p:txBody>
        </p:sp>
        <p:sp>
          <p:nvSpPr>
            <p:cNvPr id="25" name="îşľíḍê">
              <a:extLst>
                <a:ext uri="{FF2B5EF4-FFF2-40B4-BE49-F238E27FC236}">
                  <a16:creationId xmlns:a16="http://schemas.microsoft.com/office/drawing/2014/main" id="{69F72FE3-33F8-451C-ABB0-3716C0FEA97A}"/>
                </a:ext>
              </a:extLst>
            </p:cNvPr>
            <p:cNvSpPr/>
            <p:nvPr/>
          </p:nvSpPr>
          <p:spPr bwMode="auto">
            <a:xfrm>
              <a:off x="9758374" y="4915045"/>
              <a:ext cx="187572" cy="227157"/>
            </a:xfrm>
            <a:custGeom>
              <a:avLst/>
              <a:gdLst/>
              <a:ahLst/>
              <a:cxnLst>
                <a:cxn ang="0">
                  <a:pos x="54" y="79"/>
                </a:cxn>
                <a:cxn ang="0">
                  <a:pos x="54" y="0"/>
                </a:cxn>
                <a:cxn ang="0">
                  <a:pos x="0" y="10"/>
                </a:cxn>
                <a:cxn ang="0">
                  <a:pos x="0" y="131"/>
                </a:cxn>
                <a:cxn ang="0">
                  <a:pos x="54" y="121"/>
                </a:cxn>
                <a:cxn ang="0">
                  <a:pos x="54" y="121"/>
                </a:cxn>
                <a:cxn ang="0">
                  <a:pos x="80" y="90"/>
                </a:cxn>
                <a:cxn ang="0">
                  <a:pos x="54" y="79"/>
                </a:cxn>
              </a:cxnLst>
              <a:rect l="0" t="0" r="r" b="b"/>
              <a:pathLst>
                <a:path w="81" h="131">
                  <a:moveTo>
                    <a:pt x="54" y="79"/>
                  </a:moveTo>
                  <a:cubicBezTo>
                    <a:pt x="54" y="0"/>
                    <a:pt x="54" y="0"/>
                    <a:pt x="54" y="0"/>
                  </a:cubicBezTo>
                  <a:cubicBezTo>
                    <a:pt x="0" y="10"/>
                    <a:pt x="0" y="10"/>
                    <a:pt x="0" y="10"/>
                  </a:cubicBezTo>
                  <a:cubicBezTo>
                    <a:pt x="0" y="131"/>
                    <a:pt x="0" y="131"/>
                    <a:pt x="0" y="131"/>
                  </a:cubicBezTo>
                  <a:cubicBezTo>
                    <a:pt x="54" y="121"/>
                    <a:pt x="54" y="121"/>
                    <a:pt x="54" y="121"/>
                  </a:cubicBezTo>
                  <a:cubicBezTo>
                    <a:pt x="54" y="121"/>
                    <a:pt x="54" y="121"/>
                    <a:pt x="54" y="121"/>
                  </a:cubicBezTo>
                  <a:cubicBezTo>
                    <a:pt x="54" y="121"/>
                    <a:pt x="81" y="116"/>
                    <a:pt x="80" y="90"/>
                  </a:cubicBezTo>
                  <a:cubicBezTo>
                    <a:pt x="79" y="71"/>
                    <a:pt x="54" y="79"/>
                    <a:pt x="54" y="79"/>
                  </a:cubicBezTo>
                  <a:close/>
                </a:path>
              </a:pathLst>
            </a:custGeom>
            <a:solidFill>
              <a:schemeClr val="accent3">
                <a:lumMod val="75000"/>
              </a:schemeClr>
            </a:solidFill>
            <a:ln w="9525">
              <a:noFill/>
              <a:round/>
              <a:headEnd/>
              <a:tailEnd/>
            </a:ln>
          </p:spPr>
          <p:txBody>
            <a:bodyPr anchor="ctr"/>
            <a:lstStyle/>
            <a:p>
              <a:pPr algn="ctr"/>
              <a:endParaRPr/>
            </a:p>
          </p:txBody>
        </p:sp>
        <p:sp>
          <p:nvSpPr>
            <p:cNvPr id="26" name="í$ľïḋe">
              <a:extLst>
                <a:ext uri="{FF2B5EF4-FFF2-40B4-BE49-F238E27FC236}">
                  <a16:creationId xmlns:a16="http://schemas.microsoft.com/office/drawing/2014/main" id="{1F101D59-58F4-4383-9F64-D6A519710722}"/>
                </a:ext>
              </a:extLst>
            </p:cNvPr>
            <p:cNvSpPr/>
            <p:nvPr/>
          </p:nvSpPr>
          <p:spPr bwMode="auto">
            <a:xfrm>
              <a:off x="7663813" y="4827817"/>
              <a:ext cx="2280180" cy="550627"/>
            </a:xfrm>
            <a:custGeom>
              <a:avLst/>
              <a:gdLst/>
              <a:ahLst/>
              <a:cxnLst>
                <a:cxn ang="0">
                  <a:pos x="954" y="8"/>
                </a:cxn>
                <a:cxn ang="0">
                  <a:pos x="954" y="8"/>
                </a:cxn>
                <a:cxn ang="0">
                  <a:pos x="0" y="196"/>
                </a:cxn>
                <a:cxn ang="0">
                  <a:pos x="0" y="317"/>
                </a:cxn>
                <a:cxn ang="0">
                  <a:pos x="954" y="129"/>
                </a:cxn>
                <a:cxn ang="0">
                  <a:pos x="980" y="140"/>
                </a:cxn>
                <a:cxn ang="0">
                  <a:pos x="980" y="19"/>
                </a:cxn>
                <a:cxn ang="0">
                  <a:pos x="954" y="8"/>
                </a:cxn>
              </a:cxnLst>
              <a:rect l="0" t="0" r="r" b="b"/>
              <a:pathLst>
                <a:path w="980" h="317">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solidFill>
              <a:schemeClr val="accent3"/>
            </a:solidFill>
            <a:ln w="9525">
              <a:noFill/>
              <a:round/>
              <a:headEnd/>
              <a:tailEnd/>
            </a:ln>
          </p:spPr>
          <p:txBody>
            <a:bodyPr anchor="ctr"/>
            <a:lstStyle/>
            <a:p>
              <a:pPr algn="ctr"/>
              <a:endParaRPr/>
            </a:p>
          </p:txBody>
        </p:sp>
        <p:sp>
          <p:nvSpPr>
            <p:cNvPr id="27" name="ïṣľîḋé">
              <a:extLst>
                <a:ext uri="{FF2B5EF4-FFF2-40B4-BE49-F238E27FC236}">
                  <a16:creationId xmlns:a16="http://schemas.microsoft.com/office/drawing/2014/main" id="{8C6590C2-BED1-44D3-A757-E9FAB6BB0648}"/>
                </a:ext>
              </a:extLst>
            </p:cNvPr>
            <p:cNvSpPr/>
            <p:nvPr/>
          </p:nvSpPr>
          <p:spPr bwMode="auto">
            <a:xfrm>
              <a:off x="9758374" y="1809496"/>
              <a:ext cx="187572" cy="1088532"/>
            </a:xfrm>
            <a:custGeom>
              <a:avLst/>
              <a:gdLst/>
              <a:ahLst/>
              <a:cxnLst>
                <a:cxn ang="0">
                  <a:pos x="54" y="575"/>
                </a:cxn>
                <a:cxn ang="0">
                  <a:pos x="54" y="0"/>
                </a:cxn>
                <a:cxn ang="0">
                  <a:pos x="0" y="10"/>
                </a:cxn>
                <a:cxn ang="0">
                  <a:pos x="0" y="627"/>
                </a:cxn>
                <a:cxn ang="0">
                  <a:pos x="54" y="617"/>
                </a:cxn>
                <a:cxn ang="0">
                  <a:pos x="54" y="617"/>
                </a:cxn>
                <a:cxn ang="0">
                  <a:pos x="80" y="586"/>
                </a:cxn>
                <a:cxn ang="0">
                  <a:pos x="54" y="575"/>
                </a:cxn>
              </a:cxnLst>
              <a:rect l="0" t="0" r="r" b="b"/>
              <a:pathLst>
                <a:path w="81" h="627">
                  <a:moveTo>
                    <a:pt x="54" y="575"/>
                  </a:moveTo>
                  <a:cubicBezTo>
                    <a:pt x="54" y="0"/>
                    <a:pt x="54" y="0"/>
                    <a:pt x="54" y="0"/>
                  </a:cubicBezTo>
                  <a:cubicBezTo>
                    <a:pt x="0" y="10"/>
                    <a:pt x="0" y="10"/>
                    <a:pt x="0" y="10"/>
                  </a:cubicBezTo>
                  <a:cubicBezTo>
                    <a:pt x="0" y="627"/>
                    <a:pt x="0" y="627"/>
                    <a:pt x="0" y="627"/>
                  </a:cubicBezTo>
                  <a:cubicBezTo>
                    <a:pt x="54" y="617"/>
                    <a:pt x="54" y="617"/>
                    <a:pt x="54" y="617"/>
                  </a:cubicBezTo>
                  <a:cubicBezTo>
                    <a:pt x="54" y="617"/>
                    <a:pt x="54" y="617"/>
                    <a:pt x="54" y="617"/>
                  </a:cubicBezTo>
                  <a:cubicBezTo>
                    <a:pt x="54" y="617"/>
                    <a:pt x="81" y="612"/>
                    <a:pt x="80" y="586"/>
                  </a:cubicBezTo>
                  <a:cubicBezTo>
                    <a:pt x="79" y="567"/>
                    <a:pt x="54" y="575"/>
                    <a:pt x="54" y="575"/>
                  </a:cubicBezTo>
                  <a:close/>
                </a:path>
              </a:pathLst>
            </a:custGeom>
            <a:solidFill>
              <a:schemeClr val="accent3">
                <a:lumMod val="75000"/>
              </a:schemeClr>
            </a:solidFill>
            <a:ln w="9525">
              <a:noFill/>
              <a:round/>
              <a:headEnd/>
              <a:tailEnd/>
            </a:ln>
          </p:spPr>
          <p:txBody>
            <a:bodyPr anchor="ctr"/>
            <a:lstStyle/>
            <a:p>
              <a:pPr algn="ctr"/>
              <a:endParaRPr/>
            </a:p>
          </p:txBody>
        </p:sp>
        <p:sp>
          <p:nvSpPr>
            <p:cNvPr id="28" name="íṡḻiḋè">
              <a:extLst>
                <a:ext uri="{FF2B5EF4-FFF2-40B4-BE49-F238E27FC236}">
                  <a16:creationId xmlns:a16="http://schemas.microsoft.com/office/drawing/2014/main" id="{3FBCE89E-7E99-4CFD-B406-DC3B34144155}"/>
                </a:ext>
              </a:extLst>
            </p:cNvPr>
            <p:cNvSpPr/>
            <p:nvPr/>
          </p:nvSpPr>
          <p:spPr bwMode="auto">
            <a:xfrm>
              <a:off x="7663813" y="1722268"/>
              <a:ext cx="2280180" cy="1410185"/>
            </a:xfrm>
            <a:custGeom>
              <a:avLst/>
              <a:gdLst/>
              <a:ahLst/>
              <a:cxnLst>
                <a:cxn ang="0">
                  <a:pos x="954" y="8"/>
                </a:cxn>
                <a:cxn ang="0">
                  <a:pos x="954" y="8"/>
                </a:cxn>
                <a:cxn ang="0">
                  <a:pos x="0" y="196"/>
                </a:cxn>
                <a:cxn ang="0">
                  <a:pos x="0" y="813"/>
                </a:cxn>
                <a:cxn ang="0">
                  <a:pos x="954" y="625"/>
                </a:cxn>
                <a:cxn ang="0">
                  <a:pos x="980" y="636"/>
                </a:cxn>
                <a:cxn ang="0">
                  <a:pos x="980" y="19"/>
                </a:cxn>
                <a:cxn ang="0">
                  <a:pos x="954" y="8"/>
                </a:cxn>
              </a:cxnLst>
              <a:rect l="0" t="0" r="r" b="b"/>
              <a:pathLst>
                <a:path w="980" h="813">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solidFill>
              <a:schemeClr val="accent3"/>
            </a:solidFill>
            <a:ln w="9525">
              <a:noFill/>
              <a:round/>
              <a:headEnd/>
              <a:tailEnd/>
            </a:ln>
          </p:spPr>
          <p:txBody>
            <a:bodyPr anchor="ctr"/>
            <a:lstStyle/>
            <a:p>
              <a:pPr algn="ctr"/>
              <a:endParaRPr/>
            </a:p>
          </p:txBody>
        </p:sp>
        <p:sp>
          <p:nvSpPr>
            <p:cNvPr id="29" name="î$1ïḑe">
              <a:extLst>
                <a:ext uri="{FF2B5EF4-FFF2-40B4-BE49-F238E27FC236}">
                  <a16:creationId xmlns:a16="http://schemas.microsoft.com/office/drawing/2014/main" id="{5AF39EC9-7FE0-4C66-BD0D-FD1A5EA265AC}"/>
                </a:ext>
              </a:extLst>
            </p:cNvPr>
            <p:cNvSpPr/>
            <p:nvPr/>
          </p:nvSpPr>
          <p:spPr bwMode="auto">
            <a:xfrm>
              <a:off x="8429734" y="2078449"/>
              <a:ext cx="750290" cy="697823"/>
            </a:xfrm>
            <a:prstGeom prst="ellipse">
              <a:avLst/>
            </a:prstGeom>
            <a:solidFill>
              <a:schemeClr val="bg1"/>
            </a:solidFill>
            <a:ln w="19050">
              <a:solidFill>
                <a:schemeClr val="accent3">
                  <a:lumMod val="75000"/>
                </a:schemeClr>
              </a:solidFill>
              <a:round/>
              <a:headEnd/>
              <a:tailEnd/>
            </a:ln>
          </p:spPr>
          <p:txBody>
            <a:bodyPr anchor="ctr"/>
            <a:lstStyle/>
            <a:p>
              <a:pPr algn="ctr"/>
              <a:endParaRPr/>
            </a:p>
          </p:txBody>
        </p:sp>
        <p:sp>
          <p:nvSpPr>
            <p:cNvPr id="30" name="ïŝ1íḑe">
              <a:extLst>
                <a:ext uri="{FF2B5EF4-FFF2-40B4-BE49-F238E27FC236}">
                  <a16:creationId xmlns:a16="http://schemas.microsoft.com/office/drawing/2014/main" id="{5018F749-DD0B-4805-9E15-2F50DD6307E3}"/>
                </a:ext>
              </a:extLst>
            </p:cNvPr>
            <p:cNvSpPr/>
            <p:nvPr/>
          </p:nvSpPr>
          <p:spPr bwMode="auto">
            <a:xfrm>
              <a:off x="8605583" y="2225511"/>
              <a:ext cx="398592" cy="403698"/>
            </a:xfrm>
            <a:custGeom>
              <a:avLst/>
              <a:gdLst>
                <a:gd name="connsiteX0" fmla="*/ 127959 w 398592"/>
                <a:gd name="connsiteY0" fmla="*/ 191264 h 403698"/>
                <a:gd name="connsiteX1" fmla="*/ 146193 w 398592"/>
                <a:gd name="connsiteY1" fmla="*/ 202511 h 403698"/>
                <a:gd name="connsiteX2" fmla="*/ 152271 w 398592"/>
                <a:gd name="connsiteY2" fmla="*/ 213757 h 403698"/>
                <a:gd name="connsiteX3" fmla="*/ 146193 w 398592"/>
                <a:gd name="connsiteY3" fmla="*/ 241873 h 403698"/>
                <a:gd name="connsiteX4" fmla="*/ 146193 w 398592"/>
                <a:gd name="connsiteY4" fmla="*/ 247497 h 403698"/>
                <a:gd name="connsiteX5" fmla="*/ 91491 w 398592"/>
                <a:gd name="connsiteY5" fmla="*/ 298106 h 403698"/>
                <a:gd name="connsiteX6" fmla="*/ 73256 w 398592"/>
                <a:gd name="connsiteY6" fmla="*/ 298106 h 403698"/>
                <a:gd name="connsiteX7" fmla="*/ 73256 w 398592"/>
                <a:gd name="connsiteY7" fmla="*/ 281236 h 403698"/>
                <a:gd name="connsiteX8" fmla="*/ 115803 w 398592"/>
                <a:gd name="connsiteY8" fmla="*/ 230627 h 403698"/>
                <a:gd name="connsiteX9" fmla="*/ 127959 w 398592"/>
                <a:gd name="connsiteY9" fmla="*/ 191264 h 403698"/>
                <a:gd name="connsiteX10" fmla="*/ 314042 w 398592"/>
                <a:gd name="connsiteY10" fmla="*/ 164190 h 403698"/>
                <a:gd name="connsiteX11" fmla="*/ 386514 w 398592"/>
                <a:gd name="connsiteY11" fmla="*/ 164190 h 403698"/>
                <a:gd name="connsiteX12" fmla="*/ 398592 w 398592"/>
                <a:gd name="connsiteY12" fmla="*/ 164190 h 403698"/>
                <a:gd name="connsiteX13" fmla="*/ 398592 w 398592"/>
                <a:gd name="connsiteY13" fmla="*/ 175330 h 403698"/>
                <a:gd name="connsiteX14" fmla="*/ 398592 w 398592"/>
                <a:gd name="connsiteY14" fmla="*/ 236600 h 403698"/>
                <a:gd name="connsiteX15" fmla="*/ 386514 w 398592"/>
                <a:gd name="connsiteY15" fmla="*/ 247739 h 403698"/>
                <a:gd name="connsiteX16" fmla="*/ 374435 w 398592"/>
                <a:gd name="connsiteY16" fmla="*/ 236600 h 403698"/>
                <a:gd name="connsiteX17" fmla="*/ 374435 w 398592"/>
                <a:gd name="connsiteY17" fmla="*/ 203180 h 403698"/>
                <a:gd name="connsiteX18" fmla="*/ 368396 w 398592"/>
                <a:gd name="connsiteY18" fmla="*/ 203180 h 403698"/>
                <a:gd name="connsiteX19" fmla="*/ 205336 w 398592"/>
                <a:gd name="connsiteY19" fmla="*/ 353569 h 403698"/>
                <a:gd name="connsiteX20" fmla="*/ 193257 w 398592"/>
                <a:gd name="connsiteY20" fmla="*/ 359139 h 403698"/>
                <a:gd name="connsiteX21" fmla="*/ 187218 w 398592"/>
                <a:gd name="connsiteY21" fmla="*/ 353569 h 403698"/>
                <a:gd name="connsiteX22" fmla="*/ 144943 w 398592"/>
                <a:gd name="connsiteY22" fmla="*/ 314579 h 403698"/>
                <a:gd name="connsiteX23" fmla="*/ 138904 w 398592"/>
                <a:gd name="connsiteY23" fmla="*/ 314579 h 403698"/>
                <a:gd name="connsiteX24" fmla="*/ 36236 w 398592"/>
                <a:gd name="connsiteY24" fmla="*/ 403698 h 403698"/>
                <a:gd name="connsiteX25" fmla="*/ 0 w 398592"/>
                <a:gd name="connsiteY25" fmla="*/ 403698 h 403698"/>
                <a:gd name="connsiteX26" fmla="*/ 132864 w 398592"/>
                <a:gd name="connsiteY26" fmla="*/ 286729 h 403698"/>
                <a:gd name="connsiteX27" fmla="*/ 138904 w 398592"/>
                <a:gd name="connsiteY27" fmla="*/ 286729 h 403698"/>
                <a:gd name="connsiteX28" fmla="*/ 150982 w 398592"/>
                <a:gd name="connsiteY28" fmla="*/ 286729 h 403698"/>
                <a:gd name="connsiteX29" fmla="*/ 193257 w 398592"/>
                <a:gd name="connsiteY29" fmla="*/ 325719 h 403698"/>
                <a:gd name="connsiteX30" fmla="*/ 193257 w 398592"/>
                <a:gd name="connsiteY30" fmla="*/ 331289 h 403698"/>
                <a:gd name="connsiteX31" fmla="*/ 199296 w 398592"/>
                <a:gd name="connsiteY31" fmla="*/ 325719 h 403698"/>
                <a:gd name="connsiteX32" fmla="*/ 344239 w 398592"/>
                <a:gd name="connsiteY32" fmla="*/ 192040 h 403698"/>
                <a:gd name="connsiteX33" fmla="*/ 344239 w 398592"/>
                <a:gd name="connsiteY33" fmla="*/ 186470 h 403698"/>
                <a:gd name="connsiteX34" fmla="*/ 320082 w 398592"/>
                <a:gd name="connsiteY34" fmla="*/ 186470 h 403698"/>
                <a:gd name="connsiteX35" fmla="*/ 314042 w 398592"/>
                <a:gd name="connsiteY35" fmla="*/ 186470 h 403698"/>
                <a:gd name="connsiteX36" fmla="*/ 308003 w 398592"/>
                <a:gd name="connsiteY36" fmla="*/ 175330 h 403698"/>
                <a:gd name="connsiteX37" fmla="*/ 314042 w 398592"/>
                <a:gd name="connsiteY37" fmla="*/ 164190 h 403698"/>
                <a:gd name="connsiteX38" fmla="*/ 259584 w 398592"/>
                <a:gd name="connsiteY38" fmla="*/ 74634 h 403698"/>
                <a:gd name="connsiteX39" fmla="*/ 277671 w 398592"/>
                <a:gd name="connsiteY39" fmla="*/ 80101 h 403698"/>
                <a:gd name="connsiteX40" fmla="*/ 271642 w 398592"/>
                <a:gd name="connsiteY40" fmla="*/ 96502 h 403698"/>
                <a:gd name="connsiteX41" fmla="*/ 235469 w 398592"/>
                <a:gd name="connsiteY41" fmla="*/ 118370 h 403698"/>
                <a:gd name="connsiteX42" fmla="*/ 223411 w 398592"/>
                <a:gd name="connsiteY42" fmla="*/ 118370 h 403698"/>
                <a:gd name="connsiteX43" fmla="*/ 199295 w 398592"/>
                <a:gd name="connsiteY43" fmla="*/ 112903 h 403698"/>
                <a:gd name="connsiteX44" fmla="*/ 205324 w 398592"/>
                <a:gd name="connsiteY44" fmla="*/ 101969 h 403698"/>
                <a:gd name="connsiteX45" fmla="*/ 199295 w 398592"/>
                <a:gd name="connsiteY45" fmla="*/ 91035 h 403698"/>
                <a:gd name="connsiteX46" fmla="*/ 223411 w 398592"/>
                <a:gd name="connsiteY46" fmla="*/ 96502 h 403698"/>
                <a:gd name="connsiteX47" fmla="*/ 259584 w 398592"/>
                <a:gd name="connsiteY47" fmla="*/ 74634 h 403698"/>
                <a:gd name="connsiteX48" fmla="*/ 109187 w 398592"/>
                <a:gd name="connsiteY48" fmla="*/ 68387 h 403698"/>
                <a:gd name="connsiteX49" fmla="*/ 151823 w 398592"/>
                <a:gd name="connsiteY49" fmla="*/ 68387 h 403698"/>
                <a:gd name="connsiteX50" fmla="*/ 164005 w 398592"/>
                <a:gd name="connsiteY50" fmla="*/ 68387 h 403698"/>
                <a:gd name="connsiteX51" fmla="*/ 176186 w 398592"/>
                <a:gd name="connsiteY51" fmla="*/ 113373 h 403698"/>
                <a:gd name="connsiteX52" fmla="*/ 182277 w 398592"/>
                <a:gd name="connsiteY52" fmla="*/ 85257 h 403698"/>
                <a:gd name="connsiteX53" fmla="*/ 176186 w 398592"/>
                <a:gd name="connsiteY53" fmla="*/ 79633 h 403698"/>
                <a:gd name="connsiteX54" fmla="*/ 182277 w 398592"/>
                <a:gd name="connsiteY54" fmla="*/ 74010 h 403698"/>
                <a:gd name="connsiteX55" fmla="*/ 188368 w 398592"/>
                <a:gd name="connsiteY55" fmla="*/ 79633 h 403698"/>
                <a:gd name="connsiteX56" fmla="*/ 188368 w 398592"/>
                <a:gd name="connsiteY56" fmla="*/ 85257 h 403698"/>
                <a:gd name="connsiteX57" fmla="*/ 182277 w 398592"/>
                <a:gd name="connsiteY57" fmla="*/ 113373 h 403698"/>
                <a:gd name="connsiteX58" fmla="*/ 194459 w 398592"/>
                <a:gd name="connsiteY58" fmla="*/ 85257 h 403698"/>
                <a:gd name="connsiteX59" fmla="*/ 194459 w 398592"/>
                <a:gd name="connsiteY59" fmla="*/ 96503 h 403698"/>
                <a:gd name="connsiteX60" fmla="*/ 176186 w 398592"/>
                <a:gd name="connsiteY60" fmla="*/ 175229 h 403698"/>
                <a:gd name="connsiteX61" fmla="*/ 206640 w 398592"/>
                <a:gd name="connsiteY61" fmla="*/ 208968 h 403698"/>
                <a:gd name="connsiteX62" fmla="*/ 206640 w 398592"/>
                <a:gd name="connsiteY62" fmla="*/ 225838 h 403698"/>
                <a:gd name="connsiteX63" fmla="*/ 200550 w 398592"/>
                <a:gd name="connsiteY63" fmla="*/ 282071 h 403698"/>
                <a:gd name="connsiteX64" fmla="*/ 182277 w 398592"/>
                <a:gd name="connsiteY64" fmla="*/ 293317 h 403698"/>
                <a:gd name="connsiteX65" fmla="*/ 170095 w 398592"/>
                <a:gd name="connsiteY65" fmla="*/ 276447 h 403698"/>
                <a:gd name="connsiteX66" fmla="*/ 176186 w 398592"/>
                <a:gd name="connsiteY66" fmla="*/ 225838 h 403698"/>
                <a:gd name="connsiteX67" fmla="*/ 145732 w 398592"/>
                <a:gd name="connsiteY67" fmla="*/ 192099 h 403698"/>
                <a:gd name="connsiteX68" fmla="*/ 121369 w 398592"/>
                <a:gd name="connsiteY68" fmla="*/ 169606 h 403698"/>
                <a:gd name="connsiteX69" fmla="*/ 115278 w 398592"/>
                <a:gd name="connsiteY69" fmla="*/ 163982 h 403698"/>
                <a:gd name="connsiteX70" fmla="*/ 133550 w 398592"/>
                <a:gd name="connsiteY70" fmla="*/ 96503 h 403698"/>
                <a:gd name="connsiteX71" fmla="*/ 145732 w 398592"/>
                <a:gd name="connsiteY71" fmla="*/ 96503 h 403698"/>
                <a:gd name="connsiteX72" fmla="*/ 115278 w 398592"/>
                <a:gd name="connsiteY72" fmla="*/ 90880 h 403698"/>
                <a:gd name="connsiteX73" fmla="*/ 78733 w 398592"/>
                <a:gd name="connsiteY73" fmla="*/ 118996 h 403698"/>
                <a:gd name="connsiteX74" fmla="*/ 60460 w 398592"/>
                <a:gd name="connsiteY74" fmla="*/ 118996 h 403698"/>
                <a:gd name="connsiteX75" fmla="*/ 60460 w 398592"/>
                <a:gd name="connsiteY75" fmla="*/ 102126 h 403698"/>
                <a:gd name="connsiteX76" fmla="*/ 109187 w 398592"/>
                <a:gd name="connsiteY76" fmla="*/ 68387 h 403698"/>
                <a:gd name="connsiteX77" fmla="*/ 175120 w 398592"/>
                <a:gd name="connsiteY77" fmla="*/ 749 h 403698"/>
                <a:gd name="connsiteX78" fmla="*/ 187852 w 398592"/>
                <a:gd name="connsiteY78" fmla="*/ 1099 h 403698"/>
                <a:gd name="connsiteX79" fmla="*/ 212733 w 398592"/>
                <a:gd name="connsiteY79" fmla="*/ 29135 h 403698"/>
                <a:gd name="connsiteX80" fmla="*/ 187852 w 398592"/>
                <a:gd name="connsiteY80" fmla="*/ 62778 h 403698"/>
                <a:gd name="connsiteX81" fmla="*/ 156750 w 398592"/>
                <a:gd name="connsiteY81" fmla="*/ 29135 h 403698"/>
                <a:gd name="connsiteX82" fmla="*/ 175120 w 398592"/>
                <a:gd name="connsiteY82" fmla="*/ 749 h 403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8592" h="403698">
                  <a:moveTo>
                    <a:pt x="127959" y="191264"/>
                  </a:moveTo>
                  <a:cubicBezTo>
                    <a:pt x="134037" y="196887"/>
                    <a:pt x="140115" y="196887"/>
                    <a:pt x="146193" y="202511"/>
                  </a:cubicBezTo>
                  <a:cubicBezTo>
                    <a:pt x="146193" y="202511"/>
                    <a:pt x="152271" y="208134"/>
                    <a:pt x="152271" y="213757"/>
                  </a:cubicBezTo>
                  <a:cubicBezTo>
                    <a:pt x="152271" y="213757"/>
                    <a:pt x="152271" y="213757"/>
                    <a:pt x="146193" y="241873"/>
                  </a:cubicBezTo>
                  <a:cubicBezTo>
                    <a:pt x="146193" y="241873"/>
                    <a:pt x="146193" y="247497"/>
                    <a:pt x="146193" y="247497"/>
                  </a:cubicBezTo>
                  <a:cubicBezTo>
                    <a:pt x="146193" y="247497"/>
                    <a:pt x="146193" y="247497"/>
                    <a:pt x="91491" y="298106"/>
                  </a:cubicBezTo>
                  <a:cubicBezTo>
                    <a:pt x="85412" y="303729"/>
                    <a:pt x="79334" y="303729"/>
                    <a:pt x="73256" y="298106"/>
                  </a:cubicBezTo>
                  <a:cubicBezTo>
                    <a:pt x="67178" y="292483"/>
                    <a:pt x="67178" y="286859"/>
                    <a:pt x="73256" y="281236"/>
                  </a:cubicBezTo>
                  <a:cubicBezTo>
                    <a:pt x="73256" y="281236"/>
                    <a:pt x="73256" y="281236"/>
                    <a:pt x="115803" y="230627"/>
                  </a:cubicBezTo>
                  <a:cubicBezTo>
                    <a:pt x="115803" y="230627"/>
                    <a:pt x="115803" y="230627"/>
                    <a:pt x="127959" y="191264"/>
                  </a:cubicBezTo>
                  <a:close/>
                  <a:moveTo>
                    <a:pt x="314042" y="164190"/>
                  </a:moveTo>
                  <a:cubicBezTo>
                    <a:pt x="314042" y="164190"/>
                    <a:pt x="314042" y="164190"/>
                    <a:pt x="386514" y="164190"/>
                  </a:cubicBezTo>
                  <a:cubicBezTo>
                    <a:pt x="392553" y="164190"/>
                    <a:pt x="392553" y="164190"/>
                    <a:pt x="398592" y="164190"/>
                  </a:cubicBezTo>
                  <a:cubicBezTo>
                    <a:pt x="398592" y="169760"/>
                    <a:pt x="398592" y="169760"/>
                    <a:pt x="398592" y="175330"/>
                  </a:cubicBezTo>
                  <a:lnTo>
                    <a:pt x="398592" y="236600"/>
                  </a:lnTo>
                  <a:cubicBezTo>
                    <a:pt x="398592" y="242169"/>
                    <a:pt x="392553" y="247739"/>
                    <a:pt x="386514" y="247739"/>
                  </a:cubicBezTo>
                  <a:cubicBezTo>
                    <a:pt x="380474" y="247739"/>
                    <a:pt x="374435" y="242169"/>
                    <a:pt x="374435" y="236600"/>
                  </a:cubicBezTo>
                  <a:cubicBezTo>
                    <a:pt x="374435" y="236600"/>
                    <a:pt x="374435" y="236600"/>
                    <a:pt x="374435" y="203180"/>
                  </a:cubicBezTo>
                  <a:cubicBezTo>
                    <a:pt x="374435" y="203180"/>
                    <a:pt x="374435" y="203180"/>
                    <a:pt x="368396" y="203180"/>
                  </a:cubicBezTo>
                  <a:cubicBezTo>
                    <a:pt x="368396" y="203180"/>
                    <a:pt x="368396" y="203180"/>
                    <a:pt x="205336" y="353569"/>
                  </a:cubicBezTo>
                  <a:cubicBezTo>
                    <a:pt x="199296" y="359139"/>
                    <a:pt x="199296" y="359139"/>
                    <a:pt x="193257" y="359139"/>
                  </a:cubicBezTo>
                  <a:cubicBezTo>
                    <a:pt x="193257" y="359139"/>
                    <a:pt x="187218" y="359139"/>
                    <a:pt x="187218" y="353569"/>
                  </a:cubicBezTo>
                  <a:cubicBezTo>
                    <a:pt x="187218" y="353569"/>
                    <a:pt x="187218" y="353569"/>
                    <a:pt x="144943" y="314579"/>
                  </a:cubicBezTo>
                  <a:cubicBezTo>
                    <a:pt x="144943" y="314579"/>
                    <a:pt x="144943" y="314579"/>
                    <a:pt x="138904" y="314579"/>
                  </a:cubicBezTo>
                  <a:cubicBezTo>
                    <a:pt x="138904" y="314579"/>
                    <a:pt x="138904" y="314579"/>
                    <a:pt x="36236" y="403698"/>
                  </a:cubicBezTo>
                  <a:cubicBezTo>
                    <a:pt x="36236" y="403698"/>
                    <a:pt x="36236" y="403698"/>
                    <a:pt x="0" y="403698"/>
                  </a:cubicBezTo>
                  <a:cubicBezTo>
                    <a:pt x="0" y="403698"/>
                    <a:pt x="0" y="403698"/>
                    <a:pt x="132864" y="286729"/>
                  </a:cubicBezTo>
                  <a:cubicBezTo>
                    <a:pt x="132864" y="286729"/>
                    <a:pt x="138904" y="286729"/>
                    <a:pt x="138904" y="286729"/>
                  </a:cubicBezTo>
                  <a:cubicBezTo>
                    <a:pt x="144943" y="286729"/>
                    <a:pt x="144943" y="286729"/>
                    <a:pt x="150982" y="286729"/>
                  </a:cubicBezTo>
                  <a:cubicBezTo>
                    <a:pt x="150982" y="286729"/>
                    <a:pt x="150982" y="286729"/>
                    <a:pt x="193257" y="325719"/>
                  </a:cubicBezTo>
                  <a:cubicBezTo>
                    <a:pt x="193257" y="325719"/>
                    <a:pt x="193257" y="325719"/>
                    <a:pt x="193257" y="331289"/>
                  </a:cubicBezTo>
                  <a:cubicBezTo>
                    <a:pt x="193257" y="331289"/>
                    <a:pt x="193257" y="331289"/>
                    <a:pt x="199296" y="325719"/>
                  </a:cubicBezTo>
                  <a:cubicBezTo>
                    <a:pt x="199296" y="325719"/>
                    <a:pt x="199296" y="325719"/>
                    <a:pt x="344239" y="192040"/>
                  </a:cubicBezTo>
                  <a:cubicBezTo>
                    <a:pt x="344239" y="192040"/>
                    <a:pt x="344239" y="192040"/>
                    <a:pt x="344239" y="186470"/>
                  </a:cubicBezTo>
                  <a:cubicBezTo>
                    <a:pt x="344239" y="186470"/>
                    <a:pt x="344239" y="186470"/>
                    <a:pt x="320082" y="186470"/>
                  </a:cubicBezTo>
                  <a:cubicBezTo>
                    <a:pt x="320082" y="186470"/>
                    <a:pt x="320082" y="186470"/>
                    <a:pt x="314042" y="186470"/>
                  </a:cubicBezTo>
                  <a:cubicBezTo>
                    <a:pt x="308003" y="180900"/>
                    <a:pt x="308003" y="180900"/>
                    <a:pt x="308003" y="175330"/>
                  </a:cubicBezTo>
                  <a:cubicBezTo>
                    <a:pt x="308003" y="169760"/>
                    <a:pt x="308003" y="164190"/>
                    <a:pt x="314042" y="164190"/>
                  </a:cubicBezTo>
                  <a:close/>
                  <a:moveTo>
                    <a:pt x="259584" y="74634"/>
                  </a:moveTo>
                  <a:cubicBezTo>
                    <a:pt x="265613" y="74634"/>
                    <a:pt x="271642" y="74634"/>
                    <a:pt x="277671" y="80101"/>
                  </a:cubicBezTo>
                  <a:cubicBezTo>
                    <a:pt x="277671" y="85568"/>
                    <a:pt x="277671" y="91035"/>
                    <a:pt x="271642" y="96502"/>
                  </a:cubicBezTo>
                  <a:cubicBezTo>
                    <a:pt x="271642" y="96502"/>
                    <a:pt x="271642" y="96502"/>
                    <a:pt x="235469" y="118370"/>
                  </a:cubicBezTo>
                  <a:cubicBezTo>
                    <a:pt x="229440" y="118370"/>
                    <a:pt x="229440" y="118370"/>
                    <a:pt x="223411" y="118370"/>
                  </a:cubicBezTo>
                  <a:cubicBezTo>
                    <a:pt x="223411" y="118370"/>
                    <a:pt x="223411" y="118370"/>
                    <a:pt x="199295" y="112903"/>
                  </a:cubicBezTo>
                  <a:cubicBezTo>
                    <a:pt x="199295" y="112903"/>
                    <a:pt x="199295" y="107436"/>
                    <a:pt x="205324" y="101969"/>
                  </a:cubicBezTo>
                  <a:cubicBezTo>
                    <a:pt x="205324" y="96502"/>
                    <a:pt x="199295" y="91035"/>
                    <a:pt x="199295" y="91035"/>
                  </a:cubicBezTo>
                  <a:cubicBezTo>
                    <a:pt x="199295" y="91035"/>
                    <a:pt x="199295" y="91035"/>
                    <a:pt x="223411" y="96502"/>
                  </a:cubicBezTo>
                  <a:cubicBezTo>
                    <a:pt x="223411" y="96502"/>
                    <a:pt x="223411" y="96502"/>
                    <a:pt x="259584" y="74634"/>
                  </a:cubicBezTo>
                  <a:close/>
                  <a:moveTo>
                    <a:pt x="109187" y="68387"/>
                  </a:moveTo>
                  <a:cubicBezTo>
                    <a:pt x="127459" y="68387"/>
                    <a:pt x="145732" y="68387"/>
                    <a:pt x="151823" y="68387"/>
                  </a:cubicBezTo>
                  <a:cubicBezTo>
                    <a:pt x="151823" y="68387"/>
                    <a:pt x="164005" y="68387"/>
                    <a:pt x="164005" y="68387"/>
                  </a:cubicBezTo>
                  <a:cubicBezTo>
                    <a:pt x="170095" y="68387"/>
                    <a:pt x="176186" y="79633"/>
                    <a:pt x="176186" y="113373"/>
                  </a:cubicBezTo>
                  <a:cubicBezTo>
                    <a:pt x="176186" y="102126"/>
                    <a:pt x="182277" y="85257"/>
                    <a:pt x="182277" y="85257"/>
                  </a:cubicBezTo>
                  <a:cubicBezTo>
                    <a:pt x="176186" y="85257"/>
                    <a:pt x="176186" y="79633"/>
                    <a:pt x="176186" y="79633"/>
                  </a:cubicBezTo>
                  <a:cubicBezTo>
                    <a:pt x="176186" y="79633"/>
                    <a:pt x="176186" y="79633"/>
                    <a:pt x="182277" y="74010"/>
                  </a:cubicBezTo>
                  <a:cubicBezTo>
                    <a:pt x="182277" y="74010"/>
                    <a:pt x="182277" y="74010"/>
                    <a:pt x="188368" y="79633"/>
                  </a:cubicBezTo>
                  <a:cubicBezTo>
                    <a:pt x="188368" y="79633"/>
                    <a:pt x="188368" y="85257"/>
                    <a:pt x="188368" y="85257"/>
                  </a:cubicBezTo>
                  <a:cubicBezTo>
                    <a:pt x="188368" y="90880"/>
                    <a:pt x="182277" y="113373"/>
                    <a:pt x="182277" y="113373"/>
                  </a:cubicBezTo>
                  <a:cubicBezTo>
                    <a:pt x="182277" y="113373"/>
                    <a:pt x="194459" y="102126"/>
                    <a:pt x="194459" y="85257"/>
                  </a:cubicBezTo>
                  <a:lnTo>
                    <a:pt x="194459" y="96503"/>
                  </a:lnTo>
                  <a:cubicBezTo>
                    <a:pt x="200550" y="102126"/>
                    <a:pt x="182277" y="130243"/>
                    <a:pt x="176186" y="175229"/>
                  </a:cubicBezTo>
                  <a:cubicBezTo>
                    <a:pt x="176186" y="175229"/>
                    <a:pt x="206640" y="208968"/>
                    <a:pt x="206640" y="208968"/>
                  </a:cubicBezTo>
                  <a:cubicBezTo>
                    <a:pt x="206640" y="214592"/>
                    <a:pt x="212731" y="214592"/>
                    <a:pt x="206640" y="225838"/>
                  </a:cubicBezTo>
                  <a:cubicBezTo>
                    <a:pt x="206640" y="225838"/>
                    <a:pt x="206640" y="225838"/>
                    <a:pt x="200550" y="282071"/>
                  </a:cubicBezTo>
                  <a:cubicBezTo>
                    <a:pt x="200550" y="287694"/>
                    <a:pt x="188368" y="293317"/>
                    <a:pt x="182277" y="293317"/>
                  </a:cubicBezTo>
                  <a:cubicBezTo>
                    <a:pt x="176186" y="293317"/>
                    <a:pt x="170095" y="287694"/>
                    <a:pt x="170095" y="276447"/>
                  </a:cubicBezTo>
                  <a:cubicBezTo>
                    <a:pt x="170095" y="276447"/>
                    <a:pt x="170095" y="276447"/>
                    <a:pt x="176186" y="225838"/>
                  </a:cubicBezTo>
                  <a:cubicBezTo>
                    <a:pt x="176186" y="225838"/>
                    <a:pt x="151823" y="197722"/>
                    <a:pt x="145732" y="192099"/>
                  </a:cubicBezTo>
                  <a:cubicBezTo>
                    <a:pt x="127459" y="186475"/>
                    <a:pt x="121369" y="175229"/>
                    <a:pt x="121369" y="169606"/>
                  </a:cubicBezTo>
                  <a:cubicBezTo>
                    <a:pt x="121369" y="169606"/>
                    <a:pt x="121369" y="169606"/>
                    <a:pt x="115278" y="163982"/>
                  </a:cubicBezTo>
                  <a:cubicBezTo>
                    <a:pt x="121369" y="147112"/>
                    <a:pt x="133550" y="113373"/>
                    <a:pt x="133550" y="96503"/>
                  </a:cubicBezTo>
                  <a:cubicBezTo>
                    <a:pt x="133550" y="96503"/>
                    <a:pt x="133550" y="96503"/>
                    <a:pt x="145732" y="96503"/>
                  </a:cubicBezTo>
                  <a:cubicBezTo>
                    <a:pt x="145732" y="96503"/>
                    <a:pt x="145732" y="96503"/>
                    <a:pt x="115278" y="90880"/>
                  </a:cubicBezTo>
                  <a:cubicBezTo>
                    <a:pt x="115278" y="90880"/>
                    <a:pt x="115278" y="90880"/>
                    <a:pt x="78733" y="118996"/>
                  </a:cubicBezTo>
                  <a:cubicBezTo>
                    <a:pt x="72642" y="124619"/>
                    <a:pt x="66551" y="124619"/>
                    <a:pt x="60460" y="118996"/>
                  </a:cubicBezTo>
                  <a:cubicBezTo>
                    <a:pt x="60460" y="113373"/>
                    <a:pt x="60460" y="107750"/>
                    <a:pt x="60460" y="102126"/>
                  </a:cubicBezTo>
                  <a:cubicBezTo>
                    <a:pt x="60460" y="102126"/>
                    <a:pt x="60460" y="102126"/>
                    <a:pt x="109187" y="68387"/>
                  </a:cubicBezTo>
                  <a:close/>
                  <a:moveTo>
                    <a:pt x="175120" y="749"/>
                  </a:moveTo>
                  <a:cubicBezTo>
                    <a:pt x="178910" y="-303"/>
                    <a:pt x="183187" y="-303"/>
                    <a:pt x="187852" y="1099"/>
                  </a:cubicBezTo>
                  <a:cubicBezTo>
                    <a:pt x="200293" y="1099"/>
                    <a:pt x="212733" y="12313"/>
                    <a:pt x="212733" y="29135"/>
                  </a:cubicBezTo>
                  <a:cubicBezTo>
                    <a:pt x="212733" y="40349"/>
                    <a:pt x="206513" y="62778"/>
                    <a:pt x="187852" y="62778"/>
                  </a:cubicBezTo>
                  <a:cubicBezTo>
                    <a:pt x="181632" y="68385"/>
                    <a:pt x="156750" y="51563"/>
                    <a:pt x="156750" y="29135"/>
                  </a:cubicBezTo>
                  <a:cubicBezTo>
                    <a:pt x="156750" y="16519"/>
                    <a:pt x="163748" y="3903"/>
                    <a:pt x="175120" y="749"/>
                  </a:cubicBezTo>
                  <a:close/>
                </a:path>
              </a:pathLst>
            </a:custGeom>
            <a:solidFill>
              <a:schemeClr val="accent3"/>
            </a:solidFill>
            <a:ln w="9525">
              <a:noFill/>
              <a:round/>
              <a:headEnd/>
              <a:tailEnd/>
            </a:ln>
          </p:spPr>
          <p:txBody>
            <a:bodyPr anchor="ctr"/>
            <a:lstStyle/>
            <a:p>
              <a:pPr algn="ctr"/>
              <a:endParaRPr/>
            </a:p>
          </p:txBody>
        </p:sp>
        <p:sp>
          <p:nvSpPr>
            <p:cNvPr id="32" name="ïṥļïḋè">
              <a:extLst>
                <a:ext uri="{FF2B5EF4-FFF2-40B4-BE49-F238E27FC236}">
                  <a16:creationId xmlns:a16="http://schemas.microsoft.com/office/drawing/2014/main" id="{4D5C24C6-4DD0-4193-AD42-019C1134797B}"/>
                </a:ext>
              </a:extLst>
            </p:cNvPr>
            <p:cNvSpPr txBox="1"/>
            <p:nvPr/>
          </p:nvSpPr>
          <p:spPr bwMode="auto">
            <a:xfrm>
              <a:off x="7673408" y="336655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3600" b="1" dirty="0"/>
                <a:t>FFI</a:t>
              </a:r>
              <a:r>
                <a:rPr lang="zh-CN" altLang="en-US" sz="3600" b="1" dirty="0"/>
                <a:t>和</a:t>
              </a:r>
              <a:r>
                <a:rPr lang="en-US" altLang="zh-CN" sz="3600" b="1" dirty="0"/>
                <a:t>ABI</a:t>
              </a:r>
            </a:p>
          </p:txBody>
        </p:sp>
      </p:grpSp>
      <p:pic>
        <p:nvPicPr>
          <p:cNvPr id="42" name="Picture 2" descr="File:Rust programming language black logo.svg">
            <a:extLst>
              <a:ext uri="{FF2B5EF4-FFF2-40B4-BE49-F238E27FC236}">
                <a16:creationId xmlns:a16="http://schemas.microsoft.com/office/drawing/2014/main" id="{AB556268-DA3B-464B-84F4-B6BE174B9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9" y="2457306"/>
            <a:ext cx="1943387" cy="19433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upload.wikimedia.org/wikipedia/commons/thumb/3/35/The_C_Programming_Language_logo.svg/1200px-The_C_Programming_Language_logo.svg.png">
            <a:extLst>
              <a:ext uri="{FF2B5EF4-FFF2-40B4-BE49-F238E27FC236}">
                <a16:creationId xmlns:a16="http://schemas.microsoft.com/office/drawing/2014/main" id="{8A465D1A-A757-4C39-8EBC-00151EDF67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65543" y="2400015"/>
            <a:ext cx="1935537" cy="205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0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428F275-C274-4D45-ADF8-952B537D8ED5}"/>
              </a:ext>
            </a:extLst>
          </p:cNvPr>
          <p:cNvSpPr>
            <a:spLocks noGrp="1"/>
          </p:cNvSpPr>
          <p:nvPr>
            <p:ph type="title"/>
          </p:nvPr>
        </p:nvSpPr>
        <p:spPr/>
        <p:txBody>
          <a:bodyPr/>
          <a:lstStyle/>
          <a:p>
            <a:r>
              <a:rPr lang="zh-CN" altLang="en-US" dirty="0"/>
              <a:t>函数调用</a:t>
            </a:r>
          </a:p>
        </p:txBody>
      </p:sp>
      <p:sp>
        <p:nvSpPr>
          <p:cNvPr id="9" name="内容占位符 8">
            <a:extLst>
              <a:ext uri="{FF2B5EF4-FFF2-40B4-BE49-F238E27FC236}">
                <a16:creationId xmlns:a16="http://schemas.microsoft.com/office/drawing/2014/main" id="{DE138961-E998-4BEF-BFB6-5A3252111BE0}"/>
              </a:ext>
            </a:extLst>
          </p:cNvPr>
          <p:cNvSpPr>
            <a:spLocks noGrp="1"/>
          </p:cNvSpPr>
          <p:nvPr>
            <p:ph idx="1"/>
          </p:nvPr>
        </p:nvSpPr>
        <p:spPr>
          <a:xfrm>
            <a:off x="669924" y="1123950"/>
            <a:ext cx="4406901" cy="5019675"/>
          </a:xfrm>
        </p:spPr>
        <p:txBody>
          <a:bodyPr>
            <a:normAutofit/>
          </a:bodyPr>
          <a:lstStyle/>
          <a:p>
            <a:r>
              <a:rPr lang="en-US" altLang="zh-CN" sz="2400" b="1" dirty="0"/>
              <a:t>Rust </a:t>
            </a:r>
            <a:r>
              <a:rPr lang="zh-CN" altLang="en-US" sz="2400" b="1" dirty="0"/>
              <a:t>调用 </a:t>
            </a:r>
            <a:r>
              <a:rPr lang="en-US" altLang="zh-CN" sz="2400" b="1" dirty="0"/>
              <a:t>C</a:t>
            </a:r>
          </a:p>
          <a:p>
            <a:r>
              <a:rPr lang="en-US" altLang="zh-CN" sz="2400" dirty="0" err="1"/>
              <a:t>fn</a:t>
            </a:r>
            <a:r>
              <a:rPr lang="en-US" altLang="zh-CN" sz="2400" dirty="0"/>
              <a:t> main() {</a:t>
            </a:r>
          </a:p>
          <a:p>
            <a:r>
              <a:rPr lang="en-US" altLang="zh-CN" sz="2400" dirty="0"/>
              <a:t>#[</a:t>
            </a:r>
            <a:r>
              <a:rPr lang="en-US" altLang="zh-CN" sz="2400" dirty="0" err="1"/>
              <a:t>no_mangle</a:t>
            </a:r>
            <a:r>
              <a:rPr lang="en-US" altLang="zh-CN" sz="2400" dirty="0"/>
              <a:t>]</a:t>
            </a:r>
          </a:p>
          <a:p>
            <a:r>
              <a:rPr lang="en-US" altLang="zh-CN" sz="2400" dirty="0"/>
              <a:t>pub extern "C" </a:t>
            </a:r>
            <a:r>
              <a:rPr lang="en-US" altLang="zh-CN" sz="2400" dirty="0" err="1"/>
              <a:t>fn</a:t>
            </a:r>
            <a:r>
              <a:rPr lang="en-US" altLang="zh-CN" sz="2400" dirty="0"/>
              <a:t> </a:t>
            </a:r>
            <a:r>
              <a:rPr lang="en-US" altLang="zh-CN" sz="2400" dirty="0" err="1"/>
              <a:t>call_from_c</a:t>
            </a:r>
            <a:r>
              <a:rPr lang="en-US" altLang="zh-CN" sz="2400" dirty="0"/>
              <a:t>() {</a:t>
            </a:r>
          </a:p>
          <a:p>
            <a:r>
              <a:rPr lang="en-US" altLang="zh-CN" sz="2400" dirty="0"/>
              <a:t>    </a:t>
            </a:r>
            <a:r>
              <a:rPr lang="en-US" altLang="zh-CN" sz="2400" dirty="0" err="1"/>
              <a:t>println</a:t>
            </a:r>
            <a:r>
              <a:rPr lang="en-US" altLang="zh-CN" sz="2400" dirty="0"/>
              <a:t>!("Just called a Rust function from C!");</a:t>
            </a:r>
          </a:p>
          <a:p>
            <a:r>
              <a:rPr lang="en-US" altLang="zh-CN" sz="2400" dirty="0"/>
              <a:t>}</a:t>
            </a:r>
          </a:p>
          <a:p>
            <a:r>
              <a:rPr lang="en-US" altLang="zh-CN" sz="2400" dirty="0"/>
              <a:t>}</a:t>
            </a:r>
            <a:endParaRPr lang="zh-CN" altLang="en-US" sz="2400" dirty="0"/>
          </a:p>
        </p:txBody>
      </p:sp>
      <p:sp>
        <p:nvSpPr>
          <p:cNvPr id="4" name="灯片编号占位符 3">
            <a:extLst>
              <a:ext uri="{FF2B5EF4-FFF2-40B4-BE49-F238E27FC236}">
                <a16:creationId xmlns:a16="http://schemas.microsoft.com/office/drawing/2014/main" id="{A5C11994-08C2-4C2A-B3EF-FAAFCCF19876}"/>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1" name="文本框 10">
            <a:extLst>
              <a:ext uri="{FF2B5EF4-FFF2-40B4-BE49-F238E27FC236}">
                <a16:creationId xmlns:a16="http://schemas.microsoft.com/office/drawing/2014/main" id="{BA796519-1C03-434C-BB5B-D1FACD917727}"/>
              </a:ext>
            </a:extLst>
          </p:cNvPr>
          <p:cNvSpPr txBox="1"/>
          <p:nvPr/>
        </p:nvSpPr>
        <p:spPr>
          <a:xfrm>
            <a:off x="6276975" y="1123950"/>
            <a:ext cx="4829175" cy="4154984"/>
          </a:xfrm>
          <a:prstGeom prst="rect">
            <a:avLst/>
          </a:prstGeom>
          <a:noFill/>
        </p:spPr>
        <p:txBody>
          <a:bodyPr wrap="square" rtlCol="0">
            <a:spAutoFit/>
          </a:bodyPr>
          <a:lstStyle/>
          <a:p>
            <a:r>
              <a:rPr lang="en-US" altLang="zh-CN" sz="2400" b="1" dirty="0"/>
              <a:t>C</a:t>
            </a:r>
            <a:r>
              <a:rPr lang="zh-CN" altLang="en-US" sz="2400" b="1" dirty="0"/>
              <a:t>调用</a:t>
            </a:r>
            <a:r>
              <a:rPr lang="en-US" altLang="zh-CN" sz="2400" b="1" dirty="0"/>
              <a:t>rust</a:t>
            </a:r>
          </a:p>
          <a:p>
            <a:r>
              <a:rPr lang="en-US" altLang="zh-CN" sz="2400" dirty="0"/>
              <a:t>extern "C" {</a:t>
            </a:r>
          </a:p>
          <a:p>
            <a:r>
              <a:rPr lang="en-US" altLang="zh-CN" sz="2400" dirty="0"/>
              <a:t>    </a:t>
            </a:r>
            <a:r>
              <a:rPr lang="en-US" altLang="zh-CN" sz="2400" dirty="0" err="1"/>
              <a:t>fn</a:t>
            </a:r>
            <a:r>
              <a:rPr lang="en-US" altLang="zh-CN" sz="2400" dirty="0"/>
              <a:t> abs(input: i32) -&gt; i32;</a:t>
            </a:r>
          </a:p>
          <a:p>
            <a:r>
              <a:rPr lang="en-US" altLang="zh-CN" sz="2400" dirty="0"/>
              <a:t>}</a:t>
            </a:r>
          </a:p>
          <a:p>
            <a:endParaRPr lang="en-US" altLang="zh-CN" sz="2400" dirty="0"/>
          </a:p>
          <a:p>
            <a:r>
              <a:rPr lang="en-US" altLang="zh-CN" sz="2400" dirty="0" err="1"/>
              <a:t>fn</a:t>
            </a:r>
            <a:r>
              <a:rPr lang="en-US" altLang="zh-CN" sz="2400" dirty="0"/>
              <a:t> main() {</a:t>
            </a:r>
          </a:p>
          <a:p>
            <a:r>
              <a:rPr lang="en-US" altLang="zh-CN" sz="2400" dirty="0"/>
              <a:t>    unsafe {</a:t>
            </a:r>
          </a:p>
          <a:p>
            <a:r>
              <a:rPr lang="en-US" altLang="zh-CN" sz="2400" dirty="0"/>
              <a:t>        </a:t>
            </a:r>
            <a:r>
              <a:rPr lang="en-US" altLang="zh-CN" sz="2400" dirty="0" err="1"/>
              <a:t>println</a:t>
            </a:r>
            <a:r>
              <a:rPr lang="en-US" altLang="zh-CN" sz="2400" dirty="0"/>
              <a:t>!("Absolute value of -3 according to C: {}", abs(-3));</a:t>
            </a:r>
          </a:p>
          <a:p>
            <a:r>
              <a:rPr lang="en-US" altLang="zh-CN" sz="2400" dirty="0"/>
              <a:t>    }</a:t>
            </a:r>
          </a:p>
          <a:p>
            <a:r>
              <a:rPr lang="en-US" altLang="zh-CN" sz="2400" dirty="0"/>
              <a:t>}</a:t>
            </a:r>
            <a:endParaRPr lang="zh-CN" altLang="en-US" sz="2400" dirty="0"/>
          </a:p>
        </p:txBody>
      </p:sp>
    </p:spTree>
    <p:extLst>
      <p:ext uri="{BB962C8B-B14F-4D97-AF65-F5344CB8AC3E}">
        <p14:creationId xmlns:p14="http://schemas.microsoft.com/office/powerpoint/2010/main" val="17125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9103B-733B-4183-ADC6-17C479723E2F}"/>
              </a:ext>
            </a:extLst>
          </p:cNvPr>
          <p:cNvSpPr>
            <a:spLocks noGrp="1"/>
          </p:cNvSpPr>
          <p:nvPr>
            <p:ph type="title"/>
          </p:nvPr>
        </p:nvSpPr>
        <p:spPr/>
        <p:txBody>
          <a:bodyPr>
            <a:normAutofit/>
          </a:bodyPr>
          <a:lstStyle/>
          <a:p>
            <a:r>
              <a:rPr lang="zh-CN" altLang="en-US" sz="4000" dirty="0"/>
              <a:t>前瞻性</a:t>
            </a:r>
          </a:p>
        </p:txBody>
      </p:sp>
      <p:sp>
        <p:nvSpPr>
          <p:cNvPr id="4" name="灯片编号占位符 3">
            <a:extLst>
              <a:ext uri="{FF2B5EF4-FFF2-40B4-BE49-F238E27FC236}">
                <a16:creationId xmlns:a16="http://schemas.microsoft.com/office/drawing/2014/main" id="{4812E62D-34C0-402D-B86F-EA46BCEB2920}"/>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pSp>
        <p:nvGrpSpPr>
          <p:cNvPr id="5" name="6b724148-1469-474b-af26-c2bcadae53f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D5556FF-2878-41A4-97D5-EE120539A262}"/>
              </a:ext>
            </a:extLst>
          </p:cNvPr>
          <p:cNvGrpSpPr>
            <a:grpSpLocks noChangeAspect="1"/>
          </p:cNvGrpSpPr>
          <p:nvPr>
            <p:custDataLst>
              <p:tags r:id="rId1"/>
            </p:custDataLst>
          </p:nvPr>
        </p:nvGrpSpPr>
        <p:grpSpPr>
          <a:xfrm>
            <a:off x="660400" y="2427058"/>
            <a:ext cx="10858500" cy="2470974"/>
            <a:chOff x="660400" y="2349000"/>
            <a:chExt cx="10858500" cy="2470974"/>
          </a:xfrm>
        </p:grpSpPr>
        <p:grpSp>
          <p:nvGrpSpPr>
            <p:cNvPr id="6" name="íśliďè">
              <a:extLst>
                <a:ext uri="{FF2B5EF4-FFF2-40B4-BE49-F238E27FC236}">
                  <a16:creationId xmlns:a16="http://schemas.microsoft.com/office/drawing/2014/main" id="{D18A6CEC-0149-45E9-8E47-8AD7C0A3BDA6}"/>
                </a:ext>
              </a:extLst>
            </p:cNvPr>
            <p:cNvGrpSpPr/>
            <p:nvPr/>
          </p:nvGrpSpPr>
          <p:grpSpPr>
            <a:xfrm>
              <a:off x="3848100" y="2349000"/>
              <a:ext cx="4495801" cy="2470974"/>
              <a:chOff x="3848101" y="2174463"/>
              <a:chExt cx="4495801" cy="2470974"/>
            </a:xfrm>
          </p:grpSpPr>
          <p:sp>
            <p:nvSpPr>
              <p:cNvPr id="23" name="ïṣḷïḓê">
                <a:extLst>
                  <a:ext uri="{FF2B5EF4-FFF2-40B4-BE49-F238E27FC236}">
                    <a16:creationId xmlns:a16="http://schemas.microsoft.com/office/drawing/2014/main" id="{4E6804BB-8CA8-4989-B592-F20E84A34A9A}"/>
                  </a:ext>
                </a:extLst>
              </p:cNvPr>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ṩľíḑê">
                <a:extLst>
                  <a:ext uri="{FF2B5EF4-FFF2-40B4-BE49-F238E27FC236}">
                    <a16:creationId xmlns:a16="http://schemas.microsoft.com/office/drawing/2014/main" id="{C74C3871-356D-455A-9FE3-A400E5B31F10}"/>
                  </a:ext>
                </a:extLst>
              </p:cNvPr>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ïś1îḋe">
                <a:extLst>
                  <a:ext uri="{FF2B5EF4-FFF2-40B4-BE49-F238E27FC236}">
                    <a16:creationId xmlns:a16="http://schemas.microsoft.com/office/drawing/2014/main" id="{ADC6D21A-0E55-4719-B7CF-1BBF1C95427A}"/>
                  </a:ext>
                </a:extLst>
              </p:cNvPr>
              <p:cNvSpPr/>
              <p:nvPr/>
            </p:nvSpPr>
            <p:spPr bwMode="auto">
              <a:xfrm>
                <a:off x="4834673" y="3096228"/>
                <a:ext cx="497831" cy="627444"/>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1"/>
              </a:solidFill>
              <a:ln>
                <a:noFill/>
              </a:ln>
              <a:extLst/>
            </p:spPr>
            <p:txBody>
              <a:bodyPr anchor="ctr"/>
              <a:lstStyle/>
              <a:p>
                <a:pPr algn="ctr"/>
                <a:endParaRPr/>
              </a:p>
            </p:txBody>
          </p:sp>
          <p:sp>
            <p:nvSpPr>
              <p:cNvPr id="26" name="îṡḷïde">
                <a:extLst>
                  <a:ext uri="{FF2B5EF4-FFF2-40B4-BE49-F238E27FC236}">
                    <a16:creationId xmlns:a16="http://schemas.microsoft.com/office/drawing/2014/main" id="{FD7292CC-E93D-4077-8ED4-8A6AAC5239E1}"/>
                  </a:ext>
                </a:extLst>
              </p:cNvPr>
              <p:cNvSpPr/>
              <p:nvPr/>
            </p:nvSpPr>
            <p:spPr bwMode="auto">
              <a:xfrm>
                <a:off x="6835157" y="3149385"/>
                <a:ext cx="547317" cy="521130"/>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p>
            </p:txBody>
          </p:sp>
        </p:grpSp>
        <p:sp>
          <p:nvSpPr>
            <p:cNvPr id="10" name="îṣḷîḑè">
              <a:extLst>
                <a:ext uri="{FF2B5EF4-FFF2-40B4-BE49-F238E27FC236}">
                  <a16:creationId xmlns:a16="http://schemas.microsoft.com/office/drawing/2014/main" id="{4D5C24C6-4DD0-4193-AD42-019C1134797B}"/>
                </a:ext>
              </a:extLst>
            </p:cNvPr>
            <p:cNvSpPr txBox="1"/>
            <p:nvPr/>
          </p:nvSpPr>
          <p:spPr bwMode="auto">
            <a:xfrm>
              <a:off x="660400" y="3188071"/>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600" b="1" dirty="0"/>
                <a:t>应用广泛</a:t>
              </a:r>
              <a:endParaRPr lang="en-US" altLang="zh-CN" sz="3600" b="1" dirty="0"/>
            </a:p>
          </p:txBody>
        </p:sp>
        <p:sp>
          <p:nvSpPr>
            <p:cNvPr id="18" name="í$1íḍê">
              <a:extLst>
                <a:ext uri="{FF2B5EF4-FFF2-40B4-BE49-F238E27FC236}">
                  <a16:creationId xmlns:a16="http://schemas.microsoft.com/office/drawing/2014/main" id="{4D5C24C6-4DD0-4193-AD42-019C1134797B}"/>
                </a:ext>
              </a:extLst>
            </p:cNvPr>
            <p:cNvSpPr txBox="1"/>
            <p:nvPr/>
          </p:nvSpPr>
          <p:spPr bwMode="auto">
            <a:xfrm>
              <a:off x="8616000" y="3188071"/>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3600" b="1" dirty="0"/>
                <a:t>安全可靠</a:t>
              </a:r>
              <a:endParaRPr lang="en-US" altLang="zh-CN" sz="3600" b="1" dirty="0"/>
            </a:p>
          </p:txBody>
        </p:sp>
      </p:grpSp>
      <p:pic>
        <p:nvPicPr>
          <p:cNvPr id="27" name="图片 26">
            <a:extLst>
              <a:ext uri="{FF2B5EF4-FFF2-40B4-BE49-F238E27FC236}">
                <a16:creationId xmlns:a16="http://schemas.microsoft.com/office/drawing/2014/main" id="{00631040-AAB0-4EA8-989C-08AE1D011732}"/>
              </a:ext>
            </a:extLst>
          </p:cNvPr>
          <p:cNvPicPr>
            <a:picLocks noChangeAspect="1"/>
          </p:cNvPicPr>
          <p:nvPr/>
        </p:nvPicPr>
        <p:blipFill>
          <a:blip r:embed="rId4"/>
          <a:stretch>
            <a:fillRect/>
          </a:stretch>
        </p:blipFill>
        <p:spPr>
          <a:xfrm>
            <a:off x="8885125" y="4171566"/>
            <a:ext cx="1944793" cy="1944793"/>
          </a:xfrm>
          <a:prstGeom prst="rect">
            <a:avLst/>
          </a:prstGeom>
        </p:spPr>
      </p:pic>
      <p:pic>
        <p:nvPicPr>
          <p:cNvPr id="28" name="图片 27">
            <a:extLst>
              <a:ext uri="{FF2B5EF4-FFF2-40B4-BE49-F238E27FC236}">
                <a16:creationId xmlns:a16="http://schemas.microsoft.com/office/drawing/2014/main" id="{F51B4CAC-51F9-494E-BBD9-3A229DEC4EFA}"/>
              </a:ext>
            </a:extLst>
          </p:cNvPr>
          <p:cNvPicPr>
            <a:picLocks noChangeAspect="1"/>
          </p:cNvPicPr>
          <p:nvPr/>
        </p:nvPicPr>
        <p:blipFill>
          <a:blip r:embed="rId5"/>
          <a:stretch>
            <a:fillRect/>
          </a:stretch>
        </p:blipFill>
        <p:spPr>
          <a:xfrm>
            <a:off x="1083618" y="4458104"/>
            <a:ext cx="2962913" cy="1371719"/>
          </a:xfrm>
          <a:prstGeom prst="rect">
            <a:avLst/>
          </a:prstGeom>
        </p:spPr>
      </p:pic>
    </p:spTree>
    <p:extLst>
      <p:ext uri="{BB962C8B-B14F-4D97-AF65-F5344CB8AC3E}">
        <p14:creationId xmlns:p14="http://schemas.microsoft.com/office/powerpoint/2010/main" val="211672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a:t>课题目标</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05</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57862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472B3-CDCD-444F-A048-446CC00C79AD}"/>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AFA3C1E1-7D0C-4BCE-819B-70506BDD2B8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DBD4DA4-5AC7-44E1-B507-D4333E80E3B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5" name="0ef9174f-8e44-4a5b-b70b-76b6e3001ea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14822B-4D0F-46A7-B080-1EB73E70958C}"/>
              </a:ext>
            </a:extLst>
          </p:cNvPr>
          <p:cNvGrpSpPr>
            <a:grpSpLocks noChangeAspect="1"/>
          </p:cNvGrpSpPr>
          <p:nvPr>
            <p:custDataLst>
              <p:tags r:id="rId1"/>
            </p:custDataLst>
          </p:nvPr>
        </p:nvGrpSpPr>
        <p:grpSpPr>
          <a:xfrm>
            <a:off x="0" y="0"/>
            <a:ext cx="12192000" cy="6858000"/>
            <a:chOff x="0" y="0"/>
            <a:chExt cx="12192000" cy="6858000"/>
          </a:xfrm>
        </p:grpSpPr>
        <p:sp>
          <p:nvSpPr>
            <p:cNvPr id="6" name="ïS1íḑê">
              <a:extLst>
                <a:ext uri="{FF2B5EF4-FFF2-40B4-BE49-F238E27FC236}">
                  <a16:creationId xmlns:a16="http://schemas.microsoft.com/office/drawing/2014/main" id="{096DA50F-1FE3-4B0F-864A-F33E536E9434}"/>
                </a:ext>
              </a:extLst>
            </p:cNvPr>
            <p:cNvSpPr/>
            <p:nvPr/>
          </p:nvSpPr>
          <p:spPr>
            <a:xfrm>
              <a:off x="0" y="0"/>
              <a:ext cx="12192000" cy="6858000"/>
            </a:xfrm>
            <a:prstGeom prst="rect">
              <a:avLst/>
            </a:prstGeom>
            <a:blipFill>
              <a:blip r:embed="rId4"/>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şḷidê">
              <a:extLst>
                <a:ext uri="{FF2B5EF4-FFF2-40B4-BE49-F238E27FC236}">
                  <a16:creationId xmlns:a16="http://schemas.microsoft.com/office/drawing/2014/main" id="{0B5FF9E7-4A30-40AC-9B07-F0545B39E43C}"/>
                </a:ext>
              </a:extLst>
            </p:cNvPr>
            <p:cNvSpPr/>
            <p:nvPr/>
          </p:nvSpPr>
          <p:spPr bwMode="auto">
            <a:xfrm>
              <a:off x="669925" y="1125538"/>
              <a:ext cx="10850563" cy="5018087"/>
            </a:xfrm>
            <a:prstGeom prst="rect">
              <a:avLst/>
            </a:prstGeom>
            <a:solidFill>
              <a:schemeClr val="bg1"/>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9" name="íṥ1íďè">
              <a:extLst>
                <a:ext uri="{FF2B5EF4-FFF2-40B4-BE49-F238E27FC236}">
                  <a16:creationId xmlns:a16="http://schemas.microsoft.com/office/drawing/2014/main" id="{C18FBF39-5B4A-4366-83E6-4C4E49FF6678}"/>
                </a:ext>
              </a:extLst>
            </p:cNvPr>
            <p:cNvSpPr/>
            <p:nvPr/>
          </p:nvSpPr>
          <p:spPr bwMode="auto">
            <a:xfrm>
              <a:off x="6892176" y="4054915"/>
              <a:ext cx="288592" cy="249769"/>
            </a:xfrm>
            <a:custGeom>
              <a:avLst/>
              <a:gdLst>
                <a:gd name="connsiteX0" fmla="*/ 441011 w 508000"/>
                <a:gd name="connsiteY0" fmla="*/ 278265 h 439659"/>
                <a:gd name="connsiteX1" fmla="*/ 446593 w 508000"/>
                <a:gd name="connsiteY1" fmla="*/ 278265 h 439659"/>
                <a:gd name="connsiteX2" fmla="*/ 446593 w 508000"/>
                <a:gd name="connsiteY2" fmla="*/ 283831 h 439659"/>
                <a:gd name="connsiteX3" fmla="*/ 441011 w 508000"/>
                <a:gd name="connsiteY3" fmla="*/ 278265 h 439659"/>
                <a:gd name="connsiteX4" fmla="*/ 312615 w 508000"/>
                <a:gd name="connsiteY4" fmla="*/ 278265 h 439659"/>
                <a:gd name="connsiteX5" fmla="*/ 318198 w 508000"/>
                <a:gd name="connsiteY5" fmla="*/ 278265 h 439659"/>
                <a:gd name="connsiteX6" fmla="*/ 312615 w 508000"/>
                <a:gd name="connsiteY6" fmla="*/ 283831 h 439659"/>
                <a:gd name="connsiteX7" fmla="*/ 312615 w 508000"/>
                <a:gd name="connsiteY7" fmla="*/ 278265 h 439659"/>
                <a:gd name="connsiteX8" fmla="*/ 61407 w 508000"/>
                <a:gd name="connsiteY8" fmla="*/ 278265 h 439659"/>
                <a:gd name="connsiteX9" fmla="*/ 66989 w 508000"/>
                <a:gd name="connsiteY9" fmla="*/ 278265 h 439659"/>
                <a:gd name="connsiteX10" fmla="*/ 66989 w 508000"/>
                <a:gd name="connsiteY10" fmla="*/ 283831 h 439659"/>
                <a:gd name="connsiteX11" fmla="*/ 61407 w 508000"/>
                <a:gd name="connsiteY11" fmla="*/ 278265 h 439659"/>
                <a:gd name="connsiteX12" fmla="*/ 157184 w 508000"/>
                <a:gd name="connsiteY12" fmla="*/ 254570 h 439659"/>
                <a:gd name="connsiteX13" fmla="*/ 161740 w 508000"/>
                <a:gd name="connsiteY13" fmla="*/ 254570 h 439659"/>
                <a:gd name="connsiteX14" fmla="*/ 161740 w 508000"/>
                <a:gd name="connsiteY14" fmla="*/ 259695 h 439659"/>
                <a:gd name="connsiteX15" fmla="*/ 157184 w 508000"/>
                <a:gd name="connsiteY15" fmla="*/ 259695 h 439659"/>
                <a:gd name="connsiteX16" fmla="*/ 157184 w 508000"/>
                <a:gd name="connsiteY16" fmla="*/ 254570 h 439659"/>
                <a:gd name="connsiteX17" fmla="*/ 61507 w 508000"/>
                <a:gd name="connsiteY17" fmla="*/ 254570 h 439659"/>
                <a:gd name="connsiteX18" fmla="*/ 68341 w 508000"/>
                <a:gd name="connsiteY18" fmla="*/ 254570 h 439659"/>
                <a:gd name="connsiteX19" fmla="*/ 68341 w 508000"/>
                <a:gd name="connsiteY19" fmla="*/ 259695 h 439659"/>
                <a:gd name="connsiteX20" fmla="*/ 61507 w 508000"/>
                <a:gd name="connsiteY20" fmla="*/ 259695 h 439659"/>
                <a:gd name="connsiteX21" fmla="*/ 61507 w 508000"/>
                <a:gd name="connsiteY21" fmla="*/ 254570 h 439659"/>
                <a:gd name="connsiteX22" fmla="*/ 323480 w 508000"/>
                <a:gd name="connsiteY22" fmla="*/ 243749 h 439659"/>
                <a:gd name="connsiteX23" fmla="*/ 323480 w 508000"/>
                <a:gd name="connsiteY23" fmla="*/ 254380 h 439659"/>
                <a:gd name="connsiteX24" fmla="*/ 317785 w 508000"/>
                <a:gd name="connsiteY24" fmla="*/ 259695 h 439659"/>
                <a:gd name="connsiteX25" fmla="*/ 312090 w 508000"/>
                <a:gd name="connsiteY25" fmla="*/ 259695 h 439659"/>
                <a:gd name="connsiteX26" fmla="*/ 312090 w 508000"/>
                <a:gd name="connsiteY26" fmla="*/ 254380 h 439659"/>
                <a:gd name="connsiteX27" fmla="*/ 317785 w 508000"/>
                <a:gd name="connsiteY27" fmla="*/ 254380 h 439659"/>
                <a:gd name="connsiteX28" fmla="*/ 317785 w 508000"/>
                <a:gd name="connsiteY28" fmla="*/ 249065 h 439659"/>
                <a:gd name="connsiteX29" fmla="*/ 323480 w 508000"/>
                <a:gd name="connsiteY29" fmla="*/ 243749 h 439659"/>
                <a:gd name="connsiteX30" fmla="*/ 184520 w 508000"/>
                <a:gd name="connsiteY30" fmla="*/ 243749 h 439659"/>
                <a:gd name="connsiteX31" fmla="*/ 190215 w 508000"/>
                <a:gd name="connsiteY31" fmla="*/ 249065 h 439659"/>
                <a:gd name="connsiteX32" fmla="*/ 195910 w 508000"/>
                <a:gd name="connsiteY32" fmla="*/ 249065 h 439659"/>
                <a:gd name="connsiteX33" fmla="*/ 195910 w 508000"/>
                <a:gd name="connsiteY33" fmla="*/ 254380 h 439659"/>
                <a:gd name="connsiteX34" fmla="*/ 195910 w 508000"/>
                <a:gd name="connsiteY34" fmla="*/ 259695 h 439659"/>
                <a:gd name="connsiteX35" fmla="*/ 190215 w 508000"/>
                <a:gd name="connsiteY35" fmla="*/ 259695 h 439659"/>
                <a:gd name="connsiteX36" fmla="*/ 184520 w 508000"/>
                <a:gd name="connsiteY36" fmla="*/ 259695 h 439659"/>
                <a:gd name="connsiteX37" fmla="*/ 184520 w 508000"/>
                <a:gd name="connsiteY37" fmla="*/ 254380 h 439659"/>
                <a:gd name="connsiteX38" fmla="*/ 184520 w 508000"/>
                <a:gd name="connsiteY38" fmla="*/ 243749 h 439659"/>
                <a:gd name="connsiteX39" fmla="*/ 466996 w 508000"/>
                <a:gd name="connsiteY39" fmla="*/ 239193 h 439659"/>
                <a:gd name="connsiteX40" fmla="*/ 472691 w 508000"/>
                <a:gd name="connsiteY40" fmla="*/ 239193 h 439659"/>
                <a:gd name="connsiteX41" fmla="*/ 478386 w 508000"/>
                <a:gd name="connsiteY41" fmla="*/ 239193 h 439659"/>
                <a:gd name="connsiteX42" fmla="*/ 478386 w 508000"/>
                <a:gd name="connsiteY42" fmla="*/ 244319 h 439659"/>
                <a:gd name="connsiteX43" fmla="*/ 478386 w 508000"/>
                <a:gd name="connsiteY43" fmla="*/ 254570 h 439659"/>
                <a:gd name="connsiteX44" fmla="*/ 478386 w 508000"/>
                <a:gd name="connsiteY44" fmla="*/ 259695 h 439659"/>
                <a:gd name="connsiteX45" fmla="*/ 472691 w 508000"/>
                <a:gd name="connsiteY45" fmla="*/ 259695 h 439659"/>
                <a:gd name="connsiteX46" fmla="*/ 466996 w 508000"/>
                <a:gd name="connsiteY46" fmla="*/ 259695 h 439659"/>
                <a:gd name="connsiteX47" fmla="*/ 466996 w 508000"/>
                <a:gd name="connsiteY47" fmla="*/ 254570 h 439659"/>
                <a:gd name="connsiteX48" fmla="*/ 466996 w 508000"/>
                <a:gd name="connsiteY48" fmla="*/ 244319 h 439659"/>
                <a:gd name="connsiteX49" fmla="*/ 466996 w 508000"/>
                <a:gd name="connsiteY49" fmla="*/ 239193 h 439659"/>
                <a:gd name="connsiteX50" fmla="*/ 440798 w 508000"/>
                <a:gd name="connsiteY50" fmla="*/ 239193 h 439659"/>
                <a:gd name="connsiteX51" fmla="*/ 440798 w 508000"/>
                <a:gd name="connsiteY51" fmla="*/ 244319 h 439659"/>
                <a:gd name="connsiteX52" fmla="*/ 440798 w 508000"/>
                <a:gd name="connsiteY52" fmla="*/ 254570 h 439659"/>
                <a:gd name="connsiteX53" fmla="*/ 446493 w 508000"/>
                <a:gd name="connsiteY53" fmla="*/ 254570 h 439659"/>
                <a:gd name="connsiteX54" fmla="*/ 446493 w 508000"/>
                <a:gd name="connsiteY54" fmla="*/ 259695 h 439659"/>
                <a:gd name="connsiteX55" fmla="*/ 440798 w 508000"/>
                <a:gd name="connsiteY55" fmla="*/ 259695 h 439659"/>
                <a:gd name="connsiteX56" fmla="*/ 435103 w 508000"/>
                <a:gd name="connsiteY56" fmla="*/ 254570 h 439659"/>
                <a:gd name="connsiteX57" fmla="*/ 435103 w 508000"/>
                <a:gd name="connsiteY57" fmla="*/ 244319 h 439659"/>
                <a:gd name="connsiteX58" fmla="*/ 440798 w 508000"/>
                <a:gd name="connsiteY58" fmla="*/ 239193 h 439659"/>
                <a:gd name="connsiteX59" fmla="*/ 440798 w 508000"/>
                <a:gd name="connsiteY59" fmla="*/ 239193 h 439659"/>
                <a:gd name="connsiteX60" fmla="*/ 446493 w 508000"/>
                <a:gd name="connsiteY60" fmla="*/ 239193 h 439659"/>
                <a:gd name="connsiteX61" fmla="*/ 446493 w 508000"/>
                <a:gd name="connsiteY61" fmla="*/ 244319 h 439659"/>
                <a:gd name="connsiteX62" fmla="*/ 440798 w 508000"/>
                <a:gd name="connsiteY62" fmla="*/ 239193 h 439659"/>
                <a:gd name="connsiteX63" fmla="*/ 412323 w 508000"/>
                <a:gd name="connsiteY63" fmla="*/ 239193 h 439659"/>
                <a:gd name="connsiteX64" fmla="*/ 416879 w 508000"/>
                <a:gd name="connsiteY64" fmla="*/ 244319 h 439659"/>
                <a:gd name="connsiteX65" fmla="*/ 416879 w 508000"/>
                <a:gd name="connsiteY65" fmla="*/ 254570 h 439659"/>
                <a:gd name="connsiteX66" fmla="*/ 412323 w 508000"/>
                <a:gd name="connsiteY66" fmla="*/ 259695 h 439659"/>
                <a:gd name="connsiteX67" fmla="*/ 407767 w 508000"/>
                <a:gd name="connsiteY67" fmla="*/ 259695 h 439659"/>
                <a:gd name="connsiteX68" fmla="*/ 407767 w 508000"/>
                <a:gd name="connsiteY68" fmla="*/ 254570 h 439659"/>
                <a:gd name="connsiteX69" fmla="*/ 412323 w 508000"/>
                <a:gd name="connsiteY69" fmla="*/ 254570 h 439659"/>
                <a:gd name="connsiteX70" fmla="*/ 412323 w 508000"/>
                <a:gd name="connsiteY70" fmla="*/ 244319 h 439659"/>
                <a:gd name="connsiteX71" fmla="*/ 412323 w 508000"/>
                <a:gd name="connsiteY71" fmla="*/ 239193 h 439659"/>
                <a:gd name="connsiteX72" fmla="*/ 407767 w 508000"/>
                <a:gd name="connsiteY72" fmla="*/ 239193 h 439659"/>
                <a:gd name="connsiteX73" fmla="*/ 412323 w 508000"/>
                <a:gd name="connsiteY73" fmla="*/ 239193 h 439659"/>
                <a:gd name="connsiteX74" fmla="*/ 407767 w 508000"/>
                <a:gd name="connsiteY74" fmla="*/ 244319 h 439659"/>
                <a:gd name="connsiteX75" fmla="*/ 407767 w 508000"/>
                <a:gd name="connsiteY75" fmla="*/ 239193 h 439659"/>
                <a:gd name="connsiteX76" fmla="*/ 373596 w 508000"/>
                <a:gd name="connsiteY76" fmla="*/ 239193 h 439659"/>
                <a:gd name="connsiteX77" fmla="*/ 379291 w 508000"/>
                <a:gd name="connsiteY77" fmla="*/ 239193 h 439659"/>
                <a:gd name="connsiteX78" fmla="*/ 384986 w 508000"/>
                <a:gd name="connsiteY78" fmla="*/ 239193 h 439659"/>
                <a:gd name="connsiteX79" fmla="*/ 384986 w 508000"/>
                <a:gd name="connsiteY79" fmla="*/ 244319 h 439659"/>
                <a:gd name="connsiteX80" fmla="*/ 384986 w 508000"/>
                <a:gd name="connsiteY80" fmla="*/ 254570 h 439659"/>
                <a:gd name="connsiteX81" fmla="*/ 384986 w 508000"/>
                <a:gd name="connsiteY81" fmla="*/ 259695 h 439659"/>
                <a:gd name="connsiteX82" fmla="*/ 379291 w 508000"/>
                <a:gd name="connsiteY82" fmla="*/ 259695 h 439659"/>
                <a:gd name="connsiteX83" fmla="*/ 373596 w 508000"/>
                <a:gd name="connsiteY83" fmla="*/ 259695 h 439659"/>
                <a:gd name="connsiteX84" fmla="*/ 373596 w 508000"/>
                <a:gd name="connsiteY84" fmla="*/ 254570 h 439659"/>
                <a:gd name="connsiteX85" fmla="*/ 373596 w 508000"/>
                <a:gd name="connsiteY85" fmla="*/ 244319 h 439659"/>
                <a:gd name="connsiteX86" fmla="*/ 373596 w 508000"/>
                <a:gd name="connsiteY86" fmla="*/ 239193 h 439659"/>
                <a:gd name="connsiteX87" fmla="*/ 345121 w 508000"/>
                <a:gd name="connsiteY87" fmla="*/ 239193 h 439659"/>
                <a:gd name="connsiteX88" fmla="*/ 345121 w 508000"/>
                <a:gd name="connsiteY88" fmla="*/ 244319 h 439659"/>
                <a:gd name="connsiteX89" fmla="*/ 345121 w 508000"/>
                <a:gd name="connsiteY89" fmla="*/ 254570 h 439659"/>
                <a:gd name="connsiteX90" fmla="*/ 350816 w 508000"/>
                <a:gd name="connsiteY90" fmla="*/ 254570 h 439659"/>
                <a:gd name="connsiteX91" fmla="*/ 350816 w 508000"/>
                <a:gd name="connsiteY91" fmla="*/ 259695 h 439659"/>
                <a:gd name="connsiteX92" fmla="*/ 345121 w 508000"/>
                <a:gd name="connsiteY92" fmla="*/ 259695 h 439659"/>
                <a:gd name="connsiteX93" fmla="*/ 339426 w 508000"/>
                <a:gd name="connsiteY93" fmla="*/ 254570 h 439659"/>
                <a:gd name="connsiteX94" fmla="*/ 339426 w 508000"/>
                <a:gd name="connsiteY94" fmla="*/ 244319 h 439659"/>
                <a:gd name="connsiteX95" fmla="*/ 345121 w 508000"/>
                <a:gd name="connsiteY95" fmla="*/ 239193 h 439659"/>
                <a:gd name="connsiteX96" fmla="*/ 345121 w 508000"/>
                <a:gd name="connsiteY96" fmla="*/ 239193 h 439659"/>
                <a:gd name="connsiteX97" fmla="*/ 350816 w 508000"/>
                <a:gd name="connsiteY97" fmla="*/ 239193 h 439659"/>
                <a:gd name="connsiteX98" fmla="*/ 350816 w 508000"/>
                <a:gd name="connsiteY98" fmla="*/ 244319 h 439659"/>
                <a:gd name="connsiteX99" fmla="*/ 345121 w 508000"/>
                <a:gd name="connsiteY99" fmla="*/ 239193 h 439659"/>
                <a:gd name="connsiteX100" fmla="*/ 157184 w 508000"/>
                <a:gd name="connsiteY100" fmla="*/ 239193 h 439659"/>
                <a:gd name="connsiteX101" fmla="*/ 161740 w 508000"/>
                <a:gd name="connsiteY101" fmla="*/ 239193 h 439659"/>
                <a:gd name="connsiteX102" fmla="*/ 161740 w 508000"/>
                <a:gd name="connsiteY102" fmla="*/ 244319 h 439659"/>
                <a:gd name="connsiteX103" fmla="*/ 157184 w 508000"/>
                <a:gd name="connsiteY103" fmla="*/ 239193 h 439659"/>
                <a:gd name="connsiteX104" fmla="*/ 128708 w 508000"/>
                <a:gd name="connsiteY104" fmla="*/ 239193 h 439659"/>
                <a:gd name="connsiteX105" fmla="*/ 134403 w 508000"/>
                <a:gd name="connsiteY105" fmla="*/ 244319 h 439659"/>
                <a:gd name="connsiteX106" fmla="*/ 134403 w 508000"/>
                <a:gd name="connsiteY106" fmla="*/ 254570 h 439659"/>
                <a:gd name="connsiteX107" fmla="*/ 128708 w 508000"/>
                <a:gd name="connsiteY107" fmla="*/ 259695 h 439659"/>
                <a:gd name="connsiteX108" fmla="*/ 123013 w 508000"/>
                <a:gd name="connsiteY108" fmla="*/ 259695 h 439659"/>
                <a:gd name="connsiteX109" fmla="*/ 123013 w 508000"/>
                <a:gd name="connsiteY109" fmla="*/ 254570 h 439659"/>
                <a:gd name="connsiteX110" fmla="*/ 128708 w 508000"/>
                <a:gd name="connsiteY110" fmla="*/ 254570 h 439659"/>
                <a:gd name="connsiteX111" fmla="*/ 128708 w 508000"/>
                <a:gd name="connsiteY111" fmla="*/ 244319 h 439659"/>
                <a:gd name="connsiteX112" fmla="*/ 128708 w 508000"/>
                <a:gd name="connsiteY112" fmla="*/ 239193 h 439659"/>
                <a:gd name="connsiteX113" fmla="*/ 123013 w 508000"/>
                <a:gd name="connsiteY113" fmla="*/ 239193 h 439659"/>
                <a:gd name="connsiteX114" fmla="*/ 128708 w 508000"/>
                <a:gd name="connsiteY114" fmla="*/ 239193 h 439659"/>
                <a:gd name="connsiteX115" fmla="*/ 123013 w 508000"/>
                <a:gd name="connsiteY115" fmla="*/ 244319 h 439659"/>
                <a:gd name="connsiteX116" fmla="*/ 123013 w 508000"/>
                <a:gd name="connsiteY116" fmla="*/ 239193 h 439659"/>
                <a:gd name="connsiteX117" fmla="*/ 91121 w 508000"/>
                <a:gd name="connsiteY117" fmla="*/ 239193 h 439659"/>
                <a:gd name="connsiteX118" fmla="*/ 95677 w 508000"/>
                <a:gd name="connsiteY118" fmla="*/ 239193 h 439659"/>
                <a:gd name="connsiteX119" fmla="*/ 100233 w 508000"/>
                <a:gd name="connsiteY119" fmla="*/ 239193 h 439659"/>
                <a:gd name="connsiteX120" fmla="*/ 100233 w 508000"/>
                <a:gd name="connsiteY120" fmla="*/ 244319 h 439659"/>
                <a:gd name="connsiteX121" fmla="*/ 100233 w 508000"/>
                <a:gd name="connsiteY121" fmla="*/ 254570 h 439659"/>
                <a:gd name="connsiteX122" fmla="*/ 100233 w 508000"/>
                <a:gd name="connsiteY122" fmla="*/ 259695 h 439659"/>
                <a:gd name="connsiteX123" fmla="*/ 95677 w 508000"/>
                <a:gd name="connsiteY123" fmla="*/ 259695 h 439659"/>
                <a:gd name="connsiteX124" fmla="*/ 91121 w 508000"/>
                <a:gd name="connsiteY124" fmla="*/ 259695 h 439659"/>
                <a:gd name="connsiteX125" fmla="*/ 91121 w 508000"/>
                <a:gd name="connsiteY125" fmla="*/ 254570 h 439659"/>
                <a:gd name="connsiteX126" fmla="*/ 91121 w 508000"/>
                <a:gd name="connsiteY126" fmla="*/ 244319 h 439659"/>
                <a:gd name="connsiteX127" fmla="*/ 91121 w 508000"/>
                <a:gd name="connsiteY127" fmla="*/ 239193 h 439659"/>
                <a:gd name="connsiteX128" fmla="*/ 61507 w 508000"/>
                <a:gd name="connsiteY128" fmla="*/ 239193 h 439659"/>
                <a:gd name="connsiteX129" fmla="*/ 68341 w 508000"/>
                <a:gd name="connsiteY129" fmla="*/ 239193 h 439659"/>
                <a:gd name="connsiteX130" fmla="*/ 68341 w 508000"/>
                <a:gd name="connsiteY130" fmla="*/ 244319 h 439659"/>
                <a:gd name="connsiteX131" fmla="*/ 61507 w 508000"/>
                <a:gd name="connsiteY131" fmla="*/ 239193 h 439659"/>
                <a:gd name="connsiteX132" fmla="*/ 35309 w 508000"/>
                <a:gd name="connsiteY132" fmla="*/ 239193 h 439659"/>
                <a:gd name="connsiteX133" fmla="*/ 41004 w 508000"/>
                <a:gd name="connsiteY133" fmla="*/ 244319 h 439659"/>
                <a:gd name="connsiteX134" fmla="*/ 41004 w 508000"/>
                <a:gd name="connsiteY134" fmla="*/ 254570 h 439659"/>
                <a:gd name="connsiteX135" fmla="*/ 35309 w 508000"/>
                <a:gd name="connsiteY135" fmla="*/ 259695 h 439659"/>
                <a:gd name="connsiteX136" fmla="*/ 29614 w 508000"/>
                <a:gd name="connsiteY136" fmla="*/ 259695 h 439659"/>
                <a:gd name="connsiteX137" fmla="*/ 29614 w 508000"/>
                <a:gd name="connsiteY137" fmla="*/ 254570 h 439659"/>
                <a:gd name="connsiteX138" fmla="*/ 35309 w 508000"/>
                <a:gd name="connsiteY138" fmla="*/ 254570 h 439659"/>
                <a:gd name="connsiteX139" fmla="*/ 35309 w 508000"/>
                <a:gd name="connsiteY139" fmla="*/ 244319 h 439659"/>
                <a:gd name="connsiteX140" fmla="*/ 35309 w 508000"/>
                <a:gd name="connsiteY140" fmla="*/ 239193 h 439659"/>
                <a:gd name="connsiteX141" fmla="*/ 29614 w 508000"/>
                <a:gd name="connsiteY141" fmla="*/ 239193 h 439659"/>
                <a:gd name="connsiteX142" fmla="*/ 35309 w 508000"/>
                <a:gd name="connsiteY142" fmla="*/ 239193 h 439659"/>
                <a:gd name="connsiteX143" fmla="*/ 29614 w 508000"/>
                <a:gd name="connsiteY143" fmla="*/ 244319 h 439659"/>
                <a:gd name="connsiteX144" fmla="*/ 29614 w 508000"/>
                <a:gd name="connsiteY144" fmla="*/ 239193 h 439659"/>
                <a:gd name="connsiteX145" fmla="*/ 157184 w 508000"/>
                <a:gd name="connsiteY145" fmla="*/ 215653 h 439659"/>
                <a:gd name="connsiteX146" fmla="*/ 161740 w 508000"/>
                <a:gd name="connsiteY146" fmla="*/ 215653 h 439659"/>
                <a:gd name="connsiteX147" fmla="*/ 161740 w 508000"/>
                <a:gd name="connsiteY147" fmla="*/ 220968 h 439659"/>
                <a:gd name="connsiteX148" fmla="*/ 157184 w 508000"/>
                <a:gd name="connsiteY148" fmla="*/ 220968 h 439659"/>
                <a:gd name="connsiteX149" fmla="*/ 157184 w 508000"/>
                <a:gd name="connsiteY149" fmla="*/ 215653 h 439659"/>
                <a:gd name="connsiteX150" fmla="*/ 466996 w 508000"/>
                <a:gd name="connsiteY150" fmla="*/ 200466 h 439659"/>
                <a:gd name="connsiteX151" fmla="*/ 472691 w 508000"/>
                <a:gd name="connsiteY151" fmla="*/ 200466 h 439659"/>
                <a:gd name="connsiteX152" fmla="*/ 478386 w 508000"/>
                <a:gd name="connsiteY152" fmla="*/ 200466 h 439659"/>
                <a:gd name="connsiteX153" fmla="*/ 478386 w 508000"/>
                <a:gd name="connsiteY153" fmla="*/ 205592 h 439659"/>
                <a:gd name="connsiteX154" fmla="*/ 478386 w 508000"/>
                <a:gd name="connsiteY154" fmla="*/ 215843 h 439659"/>
                <a:gd name="connsiteX155" fmla="*/ 478386 w 508000"/>
                <a:gd name="connsiteY155" fmla="*/ 220968 h 439659"/>
                <a:gd name="connsiteX156" fmla="*/ 472691 w 508000"/>
                <a:gd name="connsiteY156" fmla="*/ 220968 h 439659"/>
                <a:gd name="connsiteX157" fmla="*/ 466996 w 508000"/>
                <a:gd name="connsiteY157" fmla="*/ 220968 h 439659"/>
                <a:gd name="connsiteX158" fmla="*/ 466996 w 508000"/>
                <a:gd name="connsiteY158" fmla="*/ 215843 h 439659"/>
                <a:gd name="connsiteX159" fmla="*/ 466996 w 508000"/>
                <a:gd name="connsiteY159" fmla="*/ 205592 h 439659"/>
                <a:gd name="connsiteX160" fmla="*/ 466996 w 508000"/>
                <a:gd name="connsiteY160" fmla="*/ 200466 h 439659"/>
                <a:gd name="connsiteX161" fmla="*/ 439659 w 508000"/>
                <a:gd name="connsiteY161" fmla="*/ 200466 h 439659"/>
                <a:gd name="connsiteX162" fmla="*/ 446493 w 508000"/>
                <a:gd name="connsiteY162" fmla="*/ 200466 h 439659"/>
                <a:gd name="connsiteX163" fmla="*/ 446493 w 508000"/>
                <a:gd name="connsiteY163" fmla="*/ 220968 h 439659"/>
                <a:gd name="connsiteX164" fmla="*/ 439659 w 508000"/>
                <a:gd name="connsiteY164" fmla="*/ 220968 h 439659"/>
                <a:gd name="connsiteX165" fmla="*/ 407767 w 508000"/>
                <a:gd name="connsiteY165" fmla="*/ 200466 h 439659"/>
                <a:gd name="connsiteX166" fmla="*/ 412323 w 508000"/>
                <a:gd name="connsiteY166" fmla="*/ 200466 h 439659"/>
                <a:gd name="connsiteX167" fmla="*/ 416879 w 508000"/>
                <a:gd name="connsiteY167" fmla="*/ 205592 h 439659"/>
                <a:gd name="connsiteX168" fmla="*/ 416879 w 508000"/>
                <a:gd name="connsiteY168" fmla="*/ 215843 h 439659"/>
                <a:gd name="connsiteX169" fmla="*/ 412323 w 508000"/>
                <a:gd name="connsiteY169" fmla="*/ 220968 h 439659"/>
                <a:gd name="connsiteX170" fmla="*/ 407767 w 508000"/>
                <a:gd name="connsiteY170" fmla="*/ 220968 h 439659"/>
                <a:gd name="connsiteX171" fmla="*/ 407767 w 508000"/>
                <a:gd name="connsiteY171" fmla="*/ 215843 h 439659"/>
                <a:gd name="connsiteX172" fmla="*/ 412323 w 508000"/>
                <a:gd name="connsiteY172" fmla="*/ 215843 h 439659"/>
                <a:gd name="connsiteX173" fmla="*/ 412323 w 508000"/>
                <a:gd name="connsiteY173" fmla="*/ 205592 h 439659"/>
                <a:gd name="connsiteX174" fmla="*/ 407767 w 508000"/>
                <a:gd name="connsiteY174" fmla="*/ 205592 h 439659"/>
                <a:gd name="connsiteX175" fmla="*/ 407767 w 508000"/>
                <a:gd name="connsiteY175" fmla="*/ 200466 h 439659"/>
                <a:gd name="connsiteX176" fmla="*/ 373596 w 508000"/>
                <a:gd name="connsiteY176" fmla="*/ 200466 h 439659"/>
                <a:gd name="connsiteX177" fmla="*/ 379291 w 508000"/>
                <a:gd name="connsiteY177" fmla="*/ 200466 h 439659"/>
                <a:gd name="connsiteX178" fmla="*/ 384986 w 508000"/>
                <a:gd name="connsiteY178" fmla="*/ 200466 h 439659"/>
                <a:gd name="connsiteX179" fmla="*/ 384986 w 508000"/>
                <a:gd name="connsiteY179" fmla="*/ 205592 h 439659"/>
                <a:gd name="connsiteX180" fmla="*/ 384986 w 508000"/>
                <a:gd name="connsiteY180" fmla="*/ 215843 h 439659"/>
                <a:gd name="connsiteX181" fmla="*/ 384986 w 508000"/>
                <a:gd name="connsiteY181" fmla="*/ 220968 h 439659"/>
                <a:gd name="connsiteX182" fmla="*/ 379291 w 508000"/>
                <a:gd name="connsiteY182" fmla="*/ 220968 h 439659"/>
                <a:gd name="connsiteX183" fmla="*/ 373596 w 508000"/>
                <a:gd name="connsiteY183" fmla="*/ 220968 h 439659"/>
                <a:gd name="connsiteX184" fmla="*/ 373596 w 508000"/>
                <a:gd name="connsiteY184" fmla="*/ 215843 h 439659"/>
                <a:gd name="connsiteX185" fmla="*/ 373596 w 508000"/>
                <a:gd name="connsiteY185" fmla="*/ 205592 h 439659"/>
                <a:gd name="connsiteX186" fmla="*/ 373596 w 508000"/>
                <a:gd name="connsiteY186" fmla="*/ 200466 h 439659"/>
                <a:gd name="connsiteX187" fmla="*/ 123013 w 508000"/>
                <a:gd name="connsiteY187" fmla="*/ 200466 h 439659"/>
                <a:gd name="connsiteX188" fmla="*/ 128708 w 508000"/>
                <a:gd name="connsiteY188" fmla="*/ 200466 h 439659"/>
                <a:gd name="connsiteX189" fmla="*/ 134403 w 508000"/>
                <a:gd name="connsiteY189" fmla="*/ 205592 h 439659"/>
                <a:gd name="connsiteX190" fmla="*/ 134403 w 508000"/>
                <a:gd name="connsiteY190" fmla="*/ 215843 h 439659"/>
                <a:gd name="connsiteX191" fmla="*/ 128708 w 508000"/>
                <a:gd name="connsiteY191" fmla="*/ 220968 h 439659"/>
                <a:gd name="connsiteX192" fmla="*/ 123013 w 508000"/>
                <a:gd name="connsiteY192" fmla="*/ 220968 h 439659"/>
                <a:gd name="connsiteX193" fmla="*/ 123013 w 508000"/>
                <a:gd name="connsiteY193" fmla="*/ 215843 h 439659"/>
                <a:gd name="connsiteX194" fmla="*/ 128708 w 508000"/>
                <a:gd name="connsiteY194" fmla="*/ 215843 h 439659"/>
                <a:gd name="connsiteX195" fmla="*/ 128708 w 508000"/>
                <a:gd name="connsiteY195" fmla="*/ 205592 h 439659"/>
                <a:gd name="connsiteX196" fmla="*/ 123013 w 508000"/>
                <a:gd name="connsiteY196" fmla="*/ 205592 h 439659"/>
                <a:gd name="connsiteX197" fmla="*/ 123013 w 508000"/>
                <a:gd name="connsiteY197" fmla="*/ 200466 h 439659"/>
                <a:gd name="connsiteX198" fmla="*/ 91121 w 508000"/>
                <a:gd name="connsiteY198" fmla="*/ 200466 h 439659"/>
                <a:gd name="connsiteX199" fmla="*/ 95677 w 508000"/>
                <a:gd name="connsiteY199" fmla="*/ 200466 h 439659"/>
                <a:gd name="connsiteX200" fmla="*/ 100233 w 508000"/>
                <a:gd name="connsiteY200" fmla="*/ 200466 h 439659"/>
                <a:gd name="connsiteX201" fmla="*/ 100233 w 508000"/>
                <a:gd name="connsiteY201" fmla="*/ 205592 h 439659"/>
                <a:gd name="connsiteX202" fmla="*/ 100233 w 508000"/>
                <a:gd name="connsiteY202" fmla="*/ 215843 h 439659"/>
                <a:gd name="connsiteX203" fmla="*/ 100233 w 508000"/>
                <a:gd name="connsiteY203" fmla="*/ 220968 h 439659"/>
                <a:gd name="connsiteX204" fmla="*/ 95677 w 508000"/>
                <a:gd name="connsiteY204" fmla="*/ 220968 h 439659"/>
                <a:gd name="connsiteX205" fmla="*/ 91121 w 508000"/>
                <a:gd name="connsiteY205" fmla="*/ 220968 h 439659"/>
                <a:gd name="connsiteX206" fmla="*/ 91121 w 508000"/>
                <a:gd name="connsiteY206" fmla="*/ 215843 h 439659"/>
                <a:gd name="connsiteX207" fmla="*/ 91121 w 508000"/>
                <a:gd name="connsiteY207" fmla="*/ 205592 h 439659"/>
                <a:gd name="connsiteX208" fmla="*/ 91121 w 508000"/>
                <a:gd name="connsiteY208" fmla="*/ 200466 h 439659"/>
                <a:gd name="connsiteX209" fmla="*/ 61507 w 508000"/>
                <a:gd name="connsiteY209" fmla="*/ 200466 h 439659"/>
                <a:gd name="connsiteX210" fmla="*/ 68341 w 508000"/>
                <a:gd name="connsiteY210" fmla="*/ 200466 h 439659"/>
                <a:gd name="connsiteX211" fmla="*/ 68341 w 508000"/>
                <a:gd name="connsiteY211" fmla="*/ 220968 h 439659"/>
                <a:gd name="connsiteX212" fmla="*/ 61507 w 508000"/>
                <a:gd name="connsiteY212" fmla="*/ 220968 h 439659"/>
                <a:gd name="connsiteX213" fmla="*/ 29614 w 508000"/>
                <a:gd name="connsiteY213" fmla="*/ 200466 h 439659"/>
                <a:gd name="connsiteX214" fmla="*/ 35309 w 508000"/>
                <a:gd name="connsiteY214" fmla="*/ 200466 h 439659"/>
                <a:gd name="connsiteX215" fmla="*/ 41004 w 508000"/>
                <a:gd name="connsiteY215" fmla="*/ 205592 h 439659"/>
                <a:gd name="connsiteX216" fmla="*/ 41004 w 508000"/>
                <a:gd name="connsiteY216" fmla="*/ 215843 h 439659"/>
                <a:gd name="connsiteX217" fmla="*/ 35309 w 508000"/>
                <a:gd name="connsiteY217" fmla="*/ 220968 h 439659"/>
                <a:gd name="connsiteX218" fmla="*/ 29614 w 508000"/>
                <a:gd name="connsiteY218" fmla="*/ 220968 h 439659"/>
                <a:gd name="connsiteX219" fmla="*/ 29614 w 508000"/>
                <a:gd name="connsiteY219" fmla="*/ 215843 h 439659"/>
                <a:gd name="connsiteX220" fmla="*/ 35309 w 508000"/>
                <a:gd name="connsiteY220" fmla="*/ 215843 h 439659"/>
                <a:gd name="connsiteX221" fmla="*/ 35309 w 508000"/>
                <a:gd name="connsiteY221" fmla="*/ 205592 h 439659"/>
                <a:gd name="connsiteX222" fmla="*/ 29614 w 508000"/>
                <a:gd name="connsiteY222" fmla="*/ 205592 h 439659"/>
                <a:gd name="connsiteX223" fmla="*/ 29614 w 508000"/>
                <a:gd name="connsiteY223" fmla="*/ 200466 h 439659"/>
                <a:gd name="connsiteX224" fmla="*/ 446493 w 508000"/>
                <a:gd name="connsiteY224" fmla="*/ 176547 h 439659"/>
                <a:gd name="connsiteX225" fmla="*/ 446493 w 508000"/>
                <a:gd name="connsiteY225" fmla="*/ 182242 h 439659"/>
                <a:gd name="connsiteX226" fmla="*/ 440798 w 508000"/>
                <a:gd name="connsiteY226" fmla="*/ 182242 h 439659"/>
                <a:gd name="connsiteX227" fmla="*/ 446493 w 508000"/>
                <a:gd name="connsiteY227" fmla="*/ 176547 h 439659"/>
                <a:gd name="connsiteX228" fmla="*/ 68341 w 508000"/>
                <a:gd name="connsiteY228" fmla="*/ 176547 h 439659"/>
                <a:gd name="connsiteX229" fmla="*/ 68341 w 508000"/>
                <a:gd name="connsiteY229" fmla="*/ 182242 h 439659"/>
                <a:gd name="connsiteX230" fmla="*/ 61507 w 508000"/>
                <a:gd name="connsiteY230" fmla="*/ 182242 h 439659"/>
                <a:gd name="connsiteX231" fmla="*/ 68341 w 508000"/>
                <a:gd name="connsiteY231" fmla="*/ 176547 h 439659"/>
                <a:gd name="connsiteX232" fmla="*/ 435103 w 508000"/>
                <a:gd name="connsiteY232" fmla="*/ 165157 h 439659"/>
                <a:gd name="connsiteX233" fmla="*/ 440798 w 508000"/>
                <a:gd name="connsiteY233" fmla="*/ 165157 h 439659"/>
                <a:gd name="connsiteX234" fmla="*/ 440798 w 508000"/>
                <a:gd name="connsiteY234" fmla="*/ 176547 h 439659"/>
                <a:gd name="connsiteX235" fmla="*/ 440798 w 508000"/>
                <a:gd name="connsiteY235" fmla="*/ 182242 h 439659"/>
                <a:gd name="connsiteX236" fmla="*/ 435103 w 508000"/>
                <a:gd name="connsiteY236" fmla="*/ 176547 h 439659"/>
                <a:gd name="connsiteX237" fmla="*/ 435103 w 508000"/>
                <a:gd name="connsiteY237" fmla="*/ 165157 h 439659"/>
                <a:gd name="connsiteX238" fmla="*/ 473830 w 508000"/>
                <a:gd name="connsiteY238" fmla="*/ 159462 h 439659"/>
                <a:gd name="connsiteX239" fmla="*/ 476108 w 508000"/>
                <a:gd name="connsiteY239" fmla="*/ 159462 h 439659"/>
                <a:gd name="connsiteX240" fmla="*/ 476108 w 508000"/>
                <a:gd name="connsiteY240" fmla="*/ 182242 h 439659"/>
                <a:gd name="connsiteX241" fmla="*/ 473830 w 508000"/>
                <a:gd name="connsiteY241" fmla="*/ 182242 h 439659"/>
                <a:gd name="connsiteX242" fmla="*/ 440798 w 508000"/>
                <a:gd name="connsiteY242" fmla="*/ 159462 h 439659"/>
                <a:gd name="connsiteX243" fmla="*/ 446493 w 508000"/>
                <a:gd name="connsiteY243" fmla="*/ 165157 h 439659"/>
                <a:gd name="connsiteX244" fmla="*/ 440798 w 508000"/>
                <a:gd name="connsiteY244" fmla="*/ 165157 h 439659"/>
                <a:gd name="connsiteX245" fmla="*/ 440798 w 508000"/>
                <a:gd name="connsiteY245" fmla="*/ 159462 h 439659"/>
                <a:gd name="connsiteX246" fmla="*/ 407767 w 508000"/>
                <a:gd name="connsiteY246" fmla="*/ 159462 h 439659"/>
                <a:gd name="connsiteX247" fmla="*/ 412323 w 508000"/>
                <a:gd name="connsiteY247" fmla="*/ 159462 h 439659"/>
                <a:gd name="connsiteX248" fmla="*/ 412323 w 508000"/>
                <a:gd name="connsiteY248" fmla="*/ 182242 h 439659"/>
                <a:gd name="connsiteX249" fmla="*/ 407767 w 508000"/>
                <a:gd name="connsiteY249" fmla="*/ 182242 h 439659"/>
                <a:gd name="connsiteX250" fmla="*/ 378152 w 508000"/>
                <a:gd name="connsiteY250" fmla="*/ 159462 h 439659"/>
                <a:gd name="connsiteX251" fmla="*/ 380430 w 508000"/>
                <a:gd name="connsiteY251" fmla="*/ 159462 h 439659"/>
                <a:gd name="connsiteX252" fmla="*/ 380430 w 508000"/>
                <a:gd name="connsiteY252" fmla="*/ 182242 h 439659"/>
                <a:gd name="connsiteX253" fmla="*/ 378152 w 508000"/>
                <a:gd name="connsiteY253" fmla="*/ 182242 h 439659"/>
                <a:gd name="connsiteX254" fmla="*/ 123013 w 508000"/>
                <a:gd name="connsiteY254" fmla="*/ 159462 h 439659"/>
                <a:gd name="connsiteX255" fmla="*/ 129847 w 508000"/>
                <a:gd name="connsiteY255" fmla="*/ 159462 h 439659"/>
                <a:gd name="connsiteX256" fmla="*/ 129847 w 508000"/>
                <a:gd name="connsiteY256" fmla="*/ 182242 h 439659"/>
                <a:gd name="connsiteX257" fmla="*/ 123013 w 508000"/>
                <a:gd name="connsiteY257" fmla="*/ 182242 h 439659"/>
                <a:gd name="connsiteX258" fmla="*/ 95677 w 508000"/>
                <a:gd name="connsiteY258" fmla="*/ 159462 h 439659"/>
                <a:gd name="connsiteX259" fmla="*/ 97955 w 508000"/>
                <a:gd name="connsiteY259" fmla="*/ 159462 h 439659"/>
                <a:gd name="connsiteX260" fmla="*/ 97955 w 508000"/>
                <a:gd name="connsiteY260" fmla="*/ 182242 h 439659"/>
                <a:gd name="connsiteX261" fmla="*/ 95677 w 508000"/>
                <a:gd name="connsiteY261" fmla="*/ 182242 h 439659"/>
                <a:gd name="connsiteX262" fmla="*/ 61507 w 508000"/>
                <a:gd name="connsiteY262" fmla="*/ 159462 h 439659"/>
                <a:gd name="connsiteX263" fmla="*/ 68341 w 508000"/>
                <a:gd name="connsiteY263" fmla="*/ 165157 h 439659"/>
                <a:gd name="connsiteX264" fmla="*/ 61507 w 508000"/>
                <a:gd name="connsiteY264" fmla="*/ 165157 h 439659"/>
                <a:gd name="connsiteX265" fmla="*/ 61507 w 508000"/>
                <a:gd name="connsiteY265" fmla="*/ 159462 h 439659"/>
                <a:gd name="connsiteX266" fmla="*/ 29614 w 508000"/>
                <a:gd name="connsiteY266" fmla="*/ 159462 h 439659"/>
                <a:gd name="connsiteX267" fmla="*/ 34170 w 508000"/>
                <a:gd name="connsiteY267" fmla="*/ 159462 h 439659"/>
                <a:gd name="connsiteX268" fmla="*/ 34170 w 508000"/>
                <a:gd name="connsiteY268" fmla="*/ 182242 h 439659"/>
                <a:gd name="connsiteX269" fmla="*/ 29614 w 508000"/>
                <a:gd name="connsiteY269" fmla="*/ 182242 h 439659"/>
                <a:gd name="connsiteX270" fmla="*/ 466996 w 508000"/>
                <a:gd name="connsiteY270" fmla="*/ 127569 h 439659"/>
                <a:gd name="connsiteX271" fmla="*/ 472691 w 508000"/>
                <a:gd name="connsiteY271" fmla="*/ 127569 h 439659"/>
                <a:gd name="connsiteX272" fmla="*/ 478386 w 508000"/>
                <a:gd name="connsiteY272" fmla="*/ 127569 h 439659"/>
                <a:gd name="connsiteX273" fmla="*/ 478386 w 508000"/>
                <a:gd name="connsiteY273" fmla="*/ 143515 h 439659"/>
                <a:gd name="connsiteX274" fmla="*/ 472691 w 508000"/>
                <a:gd name="connsiteY274" fmla="*/ 143515 h 439659"/>
                <a:gd name="connsiteX275" fmla="*/ 466996 w 508000"/>
                <a:gd name="connsiteY275" fmla="*/ 143515 h 439659"/>
                <a:gd name="connsiteX276" fmla="*/ 466996 w 508000"/>
                <a:gd name="connsiteY276" fmla="*/ 127569 h 439659"/>
                <a:gd name="connsiteX277" fmla="*/ 435103 w 508000"/>
                <a:gd name="connsiteY277" fmla="*/ 127569 h 439659"/>
                <a:gd name="connsiteX278" fmla="*/ 440798 w 508000"/>
                <a:gd name="connsiteY278" fmla="*/ 127569 h 439659"/>
                <a:gd name="connsiteX279" fmla="*/ 440798 w 508000"/>
                <a:gd name="connsiteY279" fmla="*/ 143515 h 439659"/>
                <a:gd name="connsiteX280" fmla="*/ 435103 w 508000"/>
                <a:gd name="connsiteY280" fmla="*/ 143515 h 439659"/>
                <a:gd name="connsiteX281" fmla="*/ 435103 w 508000"/>
                <a:gd name="connsiteY281" fmla="*/ 127569 h 439659"/>
                <a:gd name="connsiteX282" fmla="*/ 412323 w 508000"/>
                <a:gd name="connsiteY282" fmla="*/ 127569 h 439659"/>
                <a:gd name="connsiteX283" fmla="*/ 416879 w 508000"/>
                <a:gd name="connsiteY283" fmla="*/ 127569 h 439659"/>
                <a:gd name="connsiteX284" fmla="*/ 416879 w 508000"/>
                <a:gd name="connsiteY284" fmla="*/ 143515 h 439659"/>
                <a:gd name="connsiteX285" fmla="*/ 412323 w 508000"/>
                <a:gd name="connsiteY285" fmla="*/ 143515 h 439659"/>
                <a:gd name="connsiteX286" fmla="*/ 373596 w 508000"/>
                <a:gd name="connsiteY286" fmla="*/ 127569 h 439659"/>
                <a:gd name="connsiteX287" fmla="*/ 379291 w 508000"/>
                <a:gd name="connsiteY287" fmla="*/ 127569 h 439659"/>
                <a:gd name="connsiteX288" fmla="*/ 384986 w 508000"/>
                <a:gd name="connsiteY288" fmla="*/ 127569 h 439659"/>
                <a:gd name="connsiteX289" fmla="*/ 384986 w 508000"/>
                <a:gd name="connsiteY289" fmla="*/ 143515 h 439659"/>
                <a:gd name="connsiteX290" fmla="*/ 379291 w 508000"/>
                <a:gd name="connsiteY290" fmla="*/ 143515 h 439659"/>
                <a:gd name="connsiteX291" fmla="*/ 373596 w 508000"/>
                <a:gd name="connsiteY291" fmla="*/ 143515 h 439659"/>
                <a:gd name="connsiteX292" fmla="*/ 373596 w 508000"/>
                <a:gd name="connsiteY292" fmla="*/ 127569 h 439659"/>
                <a:gd name="connsiteX293" fmla="*/ 91121 w 508000"/>
                <a:gd name="connsiteY293" fmla="*/ 127569 h 439659"/>
                <a:gd name="connsiteX294" fmla="*/ 95677 w 508000"/>
                <a:gd name="connsiteY294" fmla="*/ 127569 h 439659"/>
                <a:gd name="connsiteX295" fmla="*/ 100233 w 508000"/>
                <a:gd name="connsiteY295" fmla="*/ 127569 h 439659"/>
                <a:gd name="connsiteX296" fmla="*/ 100233 w 508000"/>
                <a:gd name="connsiteY296" fmla="*/ 143515 h 439659"/>
                <a:gd name="connsiteX297" fmla="*/ 95677 w 508000"/>
                <a:gd name="connsiteY297" fmla="*/ 143515 h 439659"/>
                <a:gd name="connsiteX298" fmla="*/ 91121 w 508000"/>
                <a:gd name="connsiteY298" fmla="*/ 143515 h 439659"/>
                <a:gd name="connsiteX299" fmla="*/ 91121 w 508000"/>
                <a:gd name="connsiteY299" fmla="*/ 127569 h 439659"/>
                <a:gd name="connsiteX300" fmla="*/ 35309 w 508000"/>
                <a:gd name="connsiteY300" fmla="*/ 127569 h 439659"/>
                <a:gd name="connsiteX301" fmla="*/ 41004 w 508000"/>
                <a:gd name="connsiteY301" fmla="*/ 127569 h 439659"/>
                <a:gd name="connsiteX302" fmla="*/ 41004 w 508000"/>
                <a:gd name="connsiteY302" fmla="*/ 143515 h 439659"/>
                <a:gd name="connsiteX303" fmla="*/ 35309 w 508000"/>
                <a:gd name="connsiteY303" fmla="*/ 143515 h 439659"/>
                <a:gd name="connsiteX304" fmla="*/ 407767 w 508000"/>
                <a:gd name="connsiteY304" fmla="*/ 104220 h 439659"/>
                <a:gd name="connsiteX305" fmla="*/ 412323 w 508000"/>
                <a:gd name="connsiteY305" fmla="*/ 104220 h 439659"/>
                <a:gd name="connsiteX306" fmla="*/ 412323 w 508000"/>
                <a:gd name="connsiteY306" fmla="*/ 109345 h 439659"/>
                <a:gd name="connsiteX307" fmla="*/ 407767 w 508000"/>
                <a:gd name="connsiteY307" fmla="*/ 104220 h 439659"/>
                <a:gd name="connsiteX308" fmla="*/ 123013 w 508000"/>
                <a:gd name="connsiteY308" fmla="*/ 104220 h 439659"/>
                <a:gd name="connsiteX309" fmla="*/ 128708 w 508000"/>
                <a:gd name="connsiteY309" fmla="*/ 104220 h 439659"/>
                <a:gd name="connsiteX310" fmla="*/ 128708 w 508000"/>
                <a:gd name="connsiteY310" fmla="*/ 109345 h 439659"/>
                <a:gd name="connsiteX311" fmla="*/ 123013 w 508000"/>
                <a:gd name="connsiteY311" fmla="*/ 104220 h 439659"/>
                <a:gd name="connsiteX312" fmla="*/ 29614 w 508000"/>
                <a:gd name="connsiteY312" fmla="*/ 104220 h 439659"/>
                <a:gd name="connsiteX313" fmla="*/ 35309 w 508000"/>
                <a:gd name="connsiteY313" fmla="*/ 104220 h 439659"/>
                <a:gd name="connsiteX314" fmla="*/ 35309 w 508000"/>
                <a:gd name="connsiteY314" fmla="*/ 109345 h 439659"/>
                <a:gd name="connsiteX315" fmla="*/ 29614 w 508000"/>
                <a:gd name="connsiteY315" fmla="*/ 104220 h 439659"/>
                <a:gd name="connsiteX316" fmla="*/ 466996 w 508000"/>
                <a:gd name="connsiteY316" fmla="*/ 88843 h 439659"/>
                <a:gd name="connsiteX317" fmla="*/ 472691 w 508000"/>
                <a:gd name="connsiteY317" fmla="*/ 88843 h 439659"/>
                <a:gd name="connsiteX318" fmla="*/ 478386 w 508000"/>
                <a:gd name="connsiteY318" fmla="*/ 88843 h 439659"/>
                <a:gd name="connsiteX319" fmla="*/ 478386 w 508000"/>
                <a:gd name="connsiteY319" fmla="*/ 93969 h 439659"/>
                <a:gd name="connsiteX320" fmla="*/ 478386 w 508000"/>
                <a:gd name="connsiteY320" fmla="*/ 104220 h 439659"/>
                <a:gd name="connsiteX321" fmla="*/ 472691 w 508000"/>
                <a:gd name="connsiteY321" fmla="*/ 109345 h 439659"/>
                <a:gd name="connsiteX322" fmla="*/ 466996 w 508000"/>
                <a:gd name="connsiteY322" fmla="*/ 104220 h 439659"/>
                <a:gd name="connsiteX323" fmla="*/ 466996 w 508000"/>
                <a:gd name="connsiteY323" fmla="*/ 93969 h 439659"/>
                <a:gd name="connsiteX324" fmla="*/ 466996 w 508000"/>
                <a:gd name="connsiteY324" fmla="*/ 88843 h 439659"/>
                <a:gd name="connsiteX325" fmla="*/ 439659 w 508000"/>
                <a:gd name="connsiteY325" fmla="*/ 88843 h 439659"/>
                <a:gd name="connsiteX326" fmla="*/ 446493 w 508000"/>
                <a:gd name="connsiteY326" fmla="*/ 88843 h 439659"/>
                <a:gd name="connsiteX327" fmla="*/ 446493 w 508000"/>
                <a:gd name="connsiteY327" fmla="*/ 109345 h 439659"/>
                <a:gd name="connsiteX328" fmla="*/ 439659 w 508000"/>
                <a:gd name="connsiteY328" fmla="*/ 109345 h 439659"/>
                <a:gd name="connsiteX329" fmla="*/ 412323 w 508000"/>
                <a:gd name="connsiteY329" fmla="*/ 88843 h 439659"/>
                <a:gd name="connsiteX330" fmla="*/ 416879 w 508000"/>
                <a:gd name="connsiteY330" fmla="*/ 93969 h 439659"/>
                <a:gd name="connsiteX331" fmla="*/ 416879 w 508000"/>
                <a:gd name="connsiteY331" fmla="*/ 104220 h 439659"/>
                <a:gd name="connsiteX332" fmla="*/ 412323 w 508000"/>
                <a:gd name="connsiteY332" fmla="*/ 104220 h 439659"/>
                <a:gd name="connsiteX333" fmla="*/ 412323 w 508000"/>
                <a:gd name="connsiteY333" fmla="*/ 93969 h 439659"/>
                <a:gd name="connsiteX334" fmla="*/ 412323 w 508000"/>
                <a:gd name="connsiteY334" fmla="*/ 88843 h 439659"/>
                <a:gd name="connsiteX335" fmla="*/ 407767 w 508000"/>
                <a:gd name="connsiteY335" fmla="*/ 88843 h 439659"/>
                <a:gd name="connsiteX336" fmla="*/ 412323 w 508000"/>
                <a:gd name="connsiteY336" fmla="*/ 88843 h 439659"/>
                <a:gd name="connsiteX337" fmla="*/ 407767 w 508000"/>
                <a:gd name="connsiteY337" fmla="*/ 93969 h 439659"/>
                <a:gd name="connsiteX338" fmla="*/ 407767 w 508000"/>
                <a:gd name="connsiteY338" fmla="*/ 88843 h 439659"/>
                <a:gd name="connsiteX339" fmla="*/ 373596 w 508000"/>
                <a:gd name="connsiteY339" fmla="*/ 88843 h 439659"/>
                <a:gd name="connsiteX340" fmla="*/ 379291 w 508000"/>
                <a:gd name="connsiteY340" fmla="*/ 88843 h 439659"/>
                <a:gd name="connsiteX341" fmla="*/ 384986 w 508000"/>
                <a:gd name="connsiteY341" fmla="*/ 88843 h 439659"/>
                <a:gd name="connsiteX342" fmla="*/ 384986 w 508000"/>
                <a:gd name="connsiteY342" fmla="*/ 93969 h 439659"/>
                <a:gd name="connsiteX343" fmla="*/ 384986 w 508000"/>
                <a:gd name="connsiteY343" fmla="*/ 104220 h 439659"/>
                <a:gd name="connsiteX344" fmla="*/ 379291 w 508000"/>
                <a:gd name="connsiteY344" fmla="*/ 109345 h 439659"/>
                <a:gd name="connsiteX345" fmla="*/ 373596 w 508000"/>
                <a:gd name="connsiteY345" fmla="*/ 104220 h 439659"/>
                <a:gd name="connsiteX346" fmla="*/ 373596 w 508000"/>
                <a:gd name="connsiteY346" fmla="*/ 93969 h 439659"/>
                <a:gd name="connsiteX347" fmla="*/ 373596 w 508000"/>
                <a:gd name="connsiteY347" fmla="*/ 88843 h 439659"/>
                <a:gd name="connsiteX348" fmla="*/ 345121 w 508000"/>
                <a:gd name="connsiteY348" fmla="*/ 88843 h 439659"/>
                <a:gd name="connsiteX349" fmla="*/ 345121 w 508000"/>
                <a:gd name="connsiteY349" fmla="*/ 93969 h 439659"/>
                <a:gd name="connsiteX350" fmla="*/ 345121 w 508000"/>
                <a:gd name="connsiteY350" fmla="*/ 104220 h 439659"/>
                <a:gd name="connsiteX351" fmla="*/ 350816 w 508000"/>
                <a:gd name="connsiteY351" fmla="*/ 104220 h 439659"/>
                <a:gd name="connsiteX352" fmla="*/ 345121 w 508000"/>
                <a:gd name="connsiteY352" fmla="*/ 109345 h 439659"/>
                <a:gd name="connsiteX353" fmla="*/ 339426 w 508000"/>
                <a:gd name="connsiteY353" fmla="*/ 99094 h 439659"/>
                <a:gd name="connsiteX354" fmla="*/ 339426 w 508000"/>
                <a:gd name="connsiteY354" fmla="*/ 93969 h 439659"/>
                <a:gd name="connsiteX355" fmla="*/ 345121 w 508000"/>
                <a:gd name="connsiteY355" fmla="*/ 88843 h 439659"/>
                <a:gd name="connsiteX356" fmla="*/ 345121 w 508000"/>
                <a:gd name="connsiteY356" fmla="*/ 88843 h 439659"/>
                <a:gd name="connsiteX357" fmla="*/ 350816 w 508000"/>
                <a:gd name="connsiteY357" fmla="*/ 88843 h 439659"/>
                <a:gd name="connsiteX358" fmla="*/ 350816 w 508000"/>
                <a:gd name="connsiteY358" fmla="*/ 93969 h 439659"/>
                <a:gd name="connsiteX359" fmla="*/ 345121 w 508000"/>
                <a:gd name="connsiteY359" fmla="*/ 88843 h 439659"/>
                <a:gd name="connsiteX360" fmla="*/ 128708 w 508000"/>
                <a:gd name="connsiteY360" fmla="*/ 88843 h 439659"/>
                <a:gd name="connsiteX361" fmla="*/ 134403 w 508000"/>
                <a:gd name="connsiteY361" fmla="*/ 93969 h 439659"/>
                <a:gd name="connsiteX362" fmla="*/ 134403 w 508000"/>
                <a:gd name="connsiteY362" fmla="*/ 104220 h 439659"/>
                <a:gd name="connsiteX363" fmla="*/ 128708 w 508000"/>
                <a:gd name="connsiteY363" fmla="*/ 104220 h 439659"/>
                <a:gd name="connsiteX364" fmla="*/ 128708 w 508000"/>
                <a:gd name="connsiteY364" fmla="*/ 93969 h 439659"/>
                <a:gd name="connsiteX365" fmla="*/ 128708 w 508000"/>
                <a:gd name="connsiteY365" fmla="*/ 88843 h 439659"/>
                <a:gd name="connsiteX366" fmla="*/ 123013 w 508000"/>
                <a:gd name="connsiteY366" fmla="*/ 88843 h 439659"/>
                <a:gd name="connsiteX367" fmla="*/ 128708 w 508000"/>
                <a:gd name="connsiteY367" fmla="*/ 88843 h 439659"/>
                <a:gd name="connsiteX368" fmla="*/ 123013 w 508000"/>
                <a:gd name="connsiteY368" fmla="*/ 93969 h 439659"/>
                <a:gd name="connsiteX369" fmla="*/ 123013 w 508000"/>
                <a:gd name="connsiteY369" fmla="*/ 88843 h 439659"/>
                <a:gd name="connsiteX370" fmla="*/ 91121 w 508000"/>
                <a:gd name="connsiteY370" fmla="*/ 88843 h 439659"/>
                <a:gd name="connsiteX371" fmla="*/ 95677 w 508000"/>
                <a:gd name="connsiteY371" fmla="*/ 88843 h 439659"/>
                <a:gd name="connsiteX372" fmla="*/ 100233 w 508000"/>
                <a:gd name="connsiteY372" fmla="*/ 88843 h 439659"/>
                <a:gd name="connsiteX373" fmla="*/ 100233 w 508000"/>
                <a:gd name="connsiteY373" fmla="*/ 93969 h 439659"/>
                <a:gd name="connsiteX374" fmla="*/ 100233 w 508000"/>
                <a:gd name="connsiteY374" fmla="*/ 104220 h 439659"/>
                <a:gd name="connsiteX375" fmla="*/ 95677 w 508000"/>
                <a:gd name="connsiteY375" fmla="*/ 109345 h 439659"/>
                <a:gd name="connsiteX376" fmla="*/ 91121 w 508000"/>
                <a:gd name="connsiteY376" fmla="*/ 104220 h 439659"/>
                <a:gd name="connsiteX377" fmla="*/ 91121 w 508000"/>
                <a:gd name="connsiteY377" fmla="*/ 93969 h 439659"/>
                <a:gd name="connsiteX378" fmla="*/ 91121 w 508000"/>
                <a:gd name="connsiteY378" fmla="*/ 88843 h 439659"/>
                <a:gd name="connsiteX379" fmla="*/ 61507 w 508000"/>
                <a:gd name="connsiteY379" fmla="*/ 88843 h 439659"/>
                <a:gd name="connsiteX380" fmla="*/ 68341 w 508000"/>
                <a:gd name="connsiteY380" fmla="*/ 88843 h 439659"/>
                <a:gd name="connsiteX381" fmla="*/ 68341 w 508000"/>
                <a:gd name="connsiteY381" fmla="*/ 109345 h 439659"/>
                <a:gd name="connsiteX382" fmla="*/ 61507 w 508000"/>
                <a:gd name="connsiteY382" fmla="*/ 109345 h 439659"/>
                <a:gd name="connsiteX383" fmla="*/ 35309 w 508000"/>
                <a:gd name="connsiteY383" fmla="*/ 88843 h 439659"/>
                <a:gd name="connsiteX384" fmla="*/ 41004 w 508000"/>
                <a:gd name="connsiteY384" fmla="*/ 93969 h 439659"/>
                <a:gd name="connsiteX385" fmla="*/ 41004 w 508000"/>
                <a:gd name="connsiteY385" fmla="*/ 104220 h 439659"/>
                <a:gd name="connsiteX386" fmla="*/ 35309 w 508000"/>
                <a:gd name="connsiteY386" fmla="*/ 104220 h 439659"/>
                <a:gd name="connsiteX387" fmla="*/ 35309 w 508000"/>
                <a:gd name="connsiteY387" fmla="*/ 93969 h 439659"/>
                <a:gd name="connsiteX388" fmla="*/ 35309 w 508000"/>
                <a:gd name="connsiteY388" fmla="*/ 88843 h 439659"/>
                <a:gd name="connsiteX389" fmla="*/ 29614 w 508000"/>
                <a:gd name="connsiteY389" fmla="*/ 88843 h 439659"/>
                <a:gd name="connsiteX390" fmla="*/ 35309 w 508000"/>
                <a:gd name="connsiteY390" fmla="*/ 88843 h 439659"/>
                <a:gd name="connsiteX391" fmla="*/ 29614 w 508000"/>
                <a:gd name="connsiteY391" fmla="*/ 93969 h 439659"/>
                <a:gd name="connsiteX392" fmla="*/ 29614 w 508000"/>
                <a:gd name="connsiteY392" fmla="*/ 88843 h 439659"/>
                <a:gd name="connsiteX393" fmla="*/ 440798 w 508000"/>
                <a:gd name="connsiteY393" fmla="*/ 65494 h 439659"/>
                <a:gd name="connsiteX394" fmla="*/ 446493 w 508000"/>
                <a:gd name="connsiteY394" fmla="*/ 65494 h 439659"/>
                <a:gd name="connsiteX395" fmla="*/ 440798 w 508000"/>
                <a:gd name="connsiteY395" fmla="*/ 70619 h 439659"/>
                <a:gd name="connsiteX396" fmla="*/ 440798 w 508000"/>
                <a:gd name="connsiteY396" fmla="*/ 65494 h 439659"/>
                <a:gd name="connsiteX397" fmla="*/ 312090 w 508000"/>
                <a:gd name="connsiteY397" fmla="*/ 65494 h 439659"/>
                <a:gd name="connsiteX398" fmla="*/ 317785 w 508000"/>
                <a:gd name="connsiteY398" fmla="*/ 65494 h 439659"/>
                <a:gd name="connsiteX399" fmla="*/ 317785 w 508000"/>
                <a:gd name="connsiteY399" fmla="*/ 70619 h 439659"/>
                <a:gd name="connsiteX400" fmla="*/ 312090 w 508000"/>
                <a:gd name="connsiteY400" fmla="*/ 65494 h 439659"/>
                <a:gd name="connsiteX401" fmla="*/ 61507 w 508000"/>
                <a:gd name="connsiteY401" fmla="*/ 65494 h 439659"/>
                <a:gd name="connsiteX402" fmla="*/ 68341 w 508000"/>
                <a:gd name="connsiteY402" fmla="*/ 65494 h 439659"/>
                <a:gd name="connsiteX403" fmla="*/ 61507 w 508000"/>
                <a:gd name="connsiteY403" fmla="*/ 70619 h 439659"/>
                <a:gd name="connsiteX404" fmla="*/ 61507 w 508000"/>
                <a:gd name="connsiteY404" fmla="*/ 65494 h 439659"/>
                <a:gd name="connsiteX405" fmla="*/ 251234 w 508000"/>
                <a:gd name="connsiteY405" fmla="*/ 59229 h 439659"/>
                <a:gd name="connsiteX406" fmla="*/ 350816 w 508000"/>
                <a:gd name="connsiteY406" fmla="*/ 159462 h 439659"/>
                <a:gd name="connsiteX407" fmla="*/ 251234 w 508000"/>
                <a:gd name="connsiteY407" fmla="*/ 259695 h 439659"/>
                <a:gd name="connsiteX408" fmla="*/ 157184 w 508000"/>
                <a:gd name="connsiteY408" fmla="*/ 159462 h 439659"/>
                <a:gd name="connsiteX409" fmla="*/ 251234 w 508000"/>
                <a:gd name="connsiteY409" fmla="*/ 159462 h 439659"/>
                <a:gd name="connsiteX410" fmla="*/ 251234 w 508000"/>
                <a:gd name="connsiteY410" fmla="*/ 59229 h 439659"/>
                <a:gd name="connsiteX411" fmla="*/ 473830 w 508000"/>
                <a:gd name="connsiteY411" fmla="*/ 50117 h 439659"/>
                <a:gd name="connsiteX412" fmla="*/ 476108 w 508000"/>
                <a:gd name="connsiteY412" fmla="*/ 50117 h 439659"/>
                <a:gd name="connsiteX413" fmla="*/ 476108 w 508000"/>
                <a:gd name="connsiteY413" fmla="*/ 70619 h 439659"/>
                <a:gd name="connsiteX414" fmla="*/ 473830 w 508000"/>
                <a:gd name="connsiteY414" fmla="*/ 70619 h 439659"/>
                <a:gd name="connsiteX415" fmla="*/ 440798 w 508000"/>
                <a:gd name="connsiteY415" fmla="*/ 50117 h 439659"/>
                <a:gd name="connsiteX416" fmla="*/ 440798 w 508000"/>
                <a:gd name="connsiteY416" fmla="*/ 55243 h 439659"/>
                <a:gd name="connsiteX417" fmla="*/ 440798 w 508000"/>
                <a:gd name="connsiteY417" fmla="*/ 65494 h 439659"/>
                <a:gd name="connsiteX418" fmla="*/ 435103 w 508000"/>
                <a:gd name="connsiteY418" fmla="*/ 65494 h 439659"/>
                <a:gd name="connsiteX419" fmla="*/ 435103 w 508000"/>
                <a:gd name="connsiteY419" fmla="*/ 55243 h 439659"/>
                <a:gd name="connsiteX420" fmla="*/ 440798 w 508000"/>
                <a:gd name="connsiteY420" fmla="*/ 50117 h 439659"/>
                <a:gd name="connsiteX421" fmla="*/ 440798 w 508000"/>
                <a:gd name="connsiteY421" fmla="*/ 50117 h 439659"/>
                <a:gd name="connsiteX422" fmla="*/ 446493 w 508000"/>
                <a:gd name="connsiteY422" fmla="*/ 50117 h 439659"/>
                <a:gd name="connsiteX423" fmla="*/ 446493 w 508000"/>
                <a:gd name="connsiteY423" fmla="*/ 55243 h 439659"/>
                <a:gd name="connsiteX424" fmla="*/ 440798 w 508000"/>
                <a:gd name="connsiteY424" fmla="*/ 50117 h 439659"/>
                <a:gd name="connsiteX425" fmla="*/ 407767 w 508000"/>
                <a:gd name="connsiteY425" fmla="*/ 50117 h 439659"/>
                <a:gd name="connsiteX426" fmla="*/ 412323 w 508000"/>
                <a:gd name="connsiteY426" fmla="*/ 50117 h 439659"/>
                <a:gd name="connsiteX427" fmla="*/ 412323 w 508000"/>
                <a:gd name="connsiteY427" fmla="*/ 70619 h 439659"/>
                <a:gd name="connsiteX428" fmla="*/ 407767 w 508000"/>
                <a:gd name="connsiteY428" fmla="*/ 70619 h 439659"/>
                <a:gd name="connsiteX429" fmla="*/ 378152 w 508000"/>
                <a:gd name="connsiteY429" fmla="*/ 50117 h 439659"/>
                <a:gd name="connsiteX430" fmla="*/ 380430 w 508000"/>
                <a:gd name="connsiteY430" fmla="*/ 50117 h 439659"/>
                <a:gd name="connsiteX431" fmla="*/ 380430 w 508000"/>
                <a:gd name="connsiteY431" fmla="*/ 70619 h 439659"/>
                <a:gd name="connsiteX432" fmla="*/ 378152 w 508000"/>
                <a:gd name="connsiteY432" fmla="*/ 70619 h 439659"/>
                <a:gd name="connsiteX433" fmla="*/ 346260 w 508000"/>
                <a:gd name="connsiteY433" fmla="*/ 50117 h 439659"/>
                <a:gd name="connsiteX434" fmla="*/ 350816 w 508000"/>
                <a:gd name="connsiteY434" fmla="*/ 50117 h 439659"/>
                <a:gd name="connsiteX435" fmla="*/ 350816 w 508000"/>
                <a:gd name="connsiteY435" fmla="*/ 70619 h 439659"/>
                <a:gd name="connsiteX436" fmla="*/ 346260 w 508000"/>
                <a:gd name="connsiteY436" fmla="*/ 70619 h 439659"/>
                <a:gd name="connsiteX437" fmla="*/ 317785 w 508000"/>
                <a:gd name="connsiteY437" fmla="*/ 50117 h 439659"/>
                <a:gd name="connsiteX438" fmla="*/ 323480 w 508000"/>
                <a:gd name="connsiteY438" fmla="*/ 55243 h 439659"/>
                <a:gd name="connsiteX439" fmla="*/ 323480 w 508000"/>
                <a:gd name="connsiteY439" fmla="*/ 65494 h 439659"/>
                <a:gd name="connsiteX440" fmla="*/ 317785 w 508000"/>
                <a:gd name="connsiteY440" fmla="*/ 65494 h 439659"/>
                <a:gd name="connsiteX441" fmla="*/ 317785 w 508000"/>
                <a:gd name="connsiteY441" fmla="*/ 55243 h 439659"/>
                <a:gd name="connsiteX442" fmla="*/ 317785 w 508000"/>
                <a:gd name="connsiteY442" fmla="*/ 50117 h 439659"/>
                <a:gd name="connsiteX443" fmla="*/ 312090 w 508000"/>
                <a:gd name="connsiteY443" fmla="*/ 50117 h 439659"/>
                <a:gd name="connsiteX444" fmla="*/ 317785 w 508000"/>
                <a:gd name="connsiteY444" fmla="*/ 50117 h 439659"/>
                <a:gd name="connsiteX445" fmla="*/ 312090 w 508000"/>
                <a:gd name="connsiteY445" fmla="*/ 55243 h 439659"/>
                <a:gd name="connsiteX446" fmla="*/ 312090 w 508000"/>
                <a:gd name="connsiteY446" fmla="*/ 50117 h 439659"/>
                <a:gd name="connsiteX447" fmla="*/ 157184 w 508000"/>
                <a:gd name="connsiteY447" fmla="*/ 50117 h 439659"/>
                <a:gd name="connsiteX448" fmla="*/ 161740 w 508000"/>
                <a:gd name="connsiteY448" fmla="*/ 50117 h 439659"/>
                <a:gd name="connsiteX449" fmla="*/ 161740 w 508000"/>
                <a:gd name="connsiteY449" fmla="*/ 70619 h 439659"/>
                <a:gd name="connsiteX450" fmla="*/ 157184 w 508000"/>
                <a:gd name="connsiteY450" fmla="*/ 70619 h 439659"/>
                <a:gd name="connsiteX451" fmla="*/ 123013 w 508000"/>
                <a:gd name="connsiteY451" fmla="*/ 50117 h 439659"/>
                <a:gd name="connsiteX452" fmla="*/ 129847 w 508000"/>
                <a:gd name="connsiteY452" fmla="*/ 50117 h 439659"/>
                <a:gd name="connsiteX453" fmla="*/ 129847 w 508000"/>
                <a:gd name="connsiteY453" fmla="*/ 70619 h 439659"/>
                <a:gd name="connsiteX454" fmla="*/ 123013 w 508000"/>
                <a:gd name="connsiteY454" fmla="*/ 70619 h 439659"/>
                <a:gd name="connsiteX455" fmla="*/ 95677 w 508000"/>
                <a:gd name="connsiteY455" fmla="*/ 50117 h 439659"/>
                <a:gd name="connsiteX456" fmla="*/ 97955 w 508000"/>
                <a:gd name="connsiteY456" fmla="*/ 50117 h 439659"/>
                <a:gd name="connsiteX457" fmla="*/ 97955 w 508000"/>
                <a:gd name="connsiteY457" fmla="*/ 70619 h 439659"/>
                <a:gd name="connsiteX458" fmla="*/ 95677 w 508000"/>
                <a:gd name="connsiteY458" fmla="*/ 70619 h 439659"/>
                <a:gd name="connsiteX459" fmla="*/ 61507 w 508000"/>
                <a:gd name="connsiteY459" fmla="*/ 50117 h 439659"/>
                <a:gd name="connsiteX460" fmla="*/ 68341 w 508000"/>
                <a:gd name="connsiteY460" fmla="*/ 50117 h 439659"/>
                <a:gd name="connsiteX461" fmla="*/ 68341 w 508000"/>
                <a:gd name="connsiteY461" fmla="*/ 55243 h 439659"/>
                <a:gd name="connsiteX462" fmla="*/ 61507 w 508000"/>
                <a:gd name="connsiteY462" fmla="*/ 50117 h 439659"/>
                <a:gd name="connsiteX463" fmla="*/ 29614 w 508000"/>
                <a:gd name="connsiteY463" fmla="*/ 50117 h 439659"/>
                <a:gd name="connsiteX464" fmla="*/ 34170 w 508000"/>
                <a:gd name="connsiteY464" fmla="*/ 50117 h 439659"/>
                <a:gd name="connsiteX465" fmla="*/ 34170 w 508000"/>
                <a:gd name="connsiteY465" fmla="*/ 70619 h 439659"/>
                <a:gd name="connsiteX466" fmla="*/ 29614 w 508000"/>
                <a:gd name="connsiteY466" fmla="*/ 70619 h 439659"/>
                <a:gd name="connsiteX467" fmla="*/ 234637 w 508000"/>
                <a:gd name="connsiteY467" fmla="*/ 43282 h 439659"/>
                <a:gd name="connsiteX468" fmla="*/ 234637 w 508000"/>
                <a:gd name="connsiteY468" fmla="*/ 143515 h 439659"/>
                <a:gd name="connsiteX469" fmla="*/ 138960 w 508000"/>
                <a:gd name="connsiteY469" fmla="*/ 143515 h 439659"/>
                <a:gd name="connsiteX470" fmla="*/ 234637 w 508000"/>
                <a:gd name="connsiteY470" fmla="*/ 43282 h 439659"/>
                <a:gd name="connsiteX471" fmla="*/ 312615 w 508000"/>
                <a:gd name="connsiteY471" fmla="*/ 27826 h 439659"/>
                <a:gd name="connsiteX472" fmla="*/ 318198 w 508000"/>
                <a:gd name="connsiteY472" fmla="*/ 27826 h 439659"/>
                <a:gd name="connsiteX473" fmla="*/ 318198 w 508000"/>
                <a:gd name="connsiteY473" fmla="*/ 33392 h 439659"/>
                <a:gd name="connsiteX474" fmla="*/ 312615 w 508000"/>
                <a:gd name="connsiteY474" fmla="*/ 33392 h 439659"/>
                <a:gd name="connsiteX475" fmla="*/ 312615 w 508000"/>
                <a:gd name="connsiteY475" fmla="*/ 27826 h 439659"/>
                <a:gd name="connsiteX476" fmla="*/ 251209 w 508000"/>
                <a:gd name="connsiteY476" fmla="*/ 27826 h 439659"/>
                <a:gd name="connsiteX477" fmla="*/ 256791 w 508000"/>
                <a:gd name="connsiteY477" fmla="*/ 27826 h 439659"/>
                <a:gd name="connsiteX478" fmla="*/ 256791 w 508000"/>
                <a:gd name="connsiteY478" fmla="*/ 33392 h 439659"/>
                <a:gd name="connsiteX479" fmla="*/ 251209 w 508000"/>
                <a:gd name="connsiteY479" fmla="*/ 33392 h 439659"/>
                <a:gd name="connsiteX480" fmla="*/ 251209 w 508000"/>
                <a:gd name="connsiteY480" fmla="*/ 27826 h 439659"/>
                <a:gd name="connsiteX481" fmla="*/ 156308 w 508000"/>
                <a:gd name="connsiteY481" fmla="*/ 27826 h 439659"/>
                <a:gd name="connsiteX482" fmla="*/ 161890 w 508000"/>
                <a:gd name="connsiteY482" fmla="*/ 27826 h 439659"/>
                <a:gd name="connsiteX483" fmla="*/ 161890 w 508000"/>
                <a:gd name="connsiteY483" fmla="*/ 33392 h 439659"/>
                <a:gd name="connsiteX484" fmla="*/ 156308 w 508000"/>
                <a:gd name="connsiteY484" fmla="*/ 33392 h 439659"/>
                <a:gd name="connsiteX485" fmla="*/ 156308 w 508000"/>
                <a:gd name="connsiteY485" fmla="*/ 27826 h 439659"/>
                <a:gd name="connsiteX486" fmla="*/ 61407 w 508000"/>
                <a:gd name="connsiteY486" fmla="*/ 27826 h 439659"/>
                <a:gd name="connsiteX487" fmla="*/ 66989 w 508000"/>
                <a:gd name="connsiteY487" fmla="*/ 27826 h 439659"/>
                <a:gd name="connsiteX488" fmla="*/ 66989 w 508000"/>
                <a:gd name="connsiteY488" fmla="*/ 33392 h 439659"/>
                <a:gd name="connsiteX489" fmla="*/ 61407 w 508000"/>
                <a:gd name="connsiteY489" fmla="*/ 33392 h 439659"/>
                <a:gd name="connsiteX490" fmla="*/ 61407 w 508000"/>
                <a:gd name="connsiteY490" fmla="*/ 27826 h 439659"/>
                <a:gd name="connsiteX491" fmla="*/ 39077 w 508000"/>
                <a:gd name="connsiteY491" fmla="*/ 16696 h 439659"/>
                <a:gd name="connsiteX492" fmla="*/ 39077 w 508000"/>
                <a:gd name="connsiteY492" fmla="*/ 27826 h 439659"/>
                <a:gd name="connsiteX493" fmla="*/ 33494 w 508000"/>
                <a:gd name="connsiteY493" fmla="*/ 33392 h 439659"/>
                <a:gd name="connsiteX494" fmla="*/ 27912 w 508000"/>
                <a:gd name="connsiteY494" fmla="*/ 33392 h 439659"/>
                <a:gd name="connsiteX495" fmla="*/ 27912 w 508000"/>
                <a:gd name="connsiteY495" fmla="*/ 27826 h 439659"/>
                <a:gd name="connsiteX496" fmla="*/ 33494 w 508000"/>
                <a:gd name="connsiteY496" fmla="*/ 27826 h 439659"/>
                <a:gd name="connsiteX497" fmla="*/ 33494 w 508000"/>
                <a:gd name="connsiteY497" fmla="*/ 22261 h 439659"/>
                <a:gd name="connsiteX498" fmla="*/ 27912 w 508000"/>
                <a:gd name="connsiteY498" fmla="*/ 22261 h 439659"/>
                <a:gd name="connsiteX499" fmla="*/ 16747 w 508000"/>
                <a:gd name="connsiteY499" fmla="*/ 44523 h 439659"/>
                <a:gd name="connsiteX500" fmla="*/ 16747 w 508000"/>
                <a:gd name="connsiteY500" fmla="*/ 267135 h 439659"/>
                <a:gd name="connsiteX501" fmla="*/ 27912 w 508000"/>
                <a:gd name="connsiteY501" fmla="*/ 289396 h 439659"/>
                <a:gd name="connsiteX502" fmla="*/ 27912 w 508000"/>
                <a:gd name="connsiteY502" fmla="*/ 278265 h 439659"/>
                <a:gd name="connsiteX503" fmla="*/ 33494 w 508000"/>
                <a:gd name="connsiteY503" fmla="*/ 278265 h 439659"/>
                <a:gd name="connsiteX504" fmla="*/ 33494 w 508000"/>
                <a:gd name="connsiteY504" fmla="*/ 289396 h 439659"/>
                <a:gd name="connsiteX505" fmla="*/ 44659 w 508000"/>
                <a:gd name="connsiteY505" fmla="*/ 294961 h 439659"/>
                <a:gd name="connsiteX506" fmla="*/ 61407 w 508000"/>
                <a:gd name="connsiteY506" fmla="*/ 294961 h 439659"/>
                <a:gd name="connsiteX507" fmla="*/ 66989 w 508000"/>
                <a:gd name="connsiteY507" fmla="*/ 294961 h 439659"/>
                <a:gd name="connsiteX508" fmla="*/ 94901 w 508000"/>
                <a:gd name="connsiteY508" fmla="*/ 294961 h 439659"/>
                <a:gd name="connsiteX509" fmla="*/ 122813 w 508000"/>
                <a:gd name="connsiteY509" fmla="*/ 294961 h 439659"/>
                <a:gd name="connsiteX510" fmla="*/ 122813 w 508000"/>
                <a:gd name="connsiteY510" fmla="*/ 278265 h 439659"/>
                <a:gd name="connsiteX511" fmla="*/ 128396 w 508000"/>
                <a:gd name="connsiteY511" fmla="*/ 278265 h 439659"/>
                <a:gd name="connsiteX512" fmla="*/ 128396 w 508000"/>
                <a:gd name="connsiteY512" fmla="*/ 294961 h 439659"/>
                <a:gd name="connsiteX513" fmla="*/ 156308 w 508000"/>
                <a:gd name="connsiteY513" fmla="*/ 294961 h 439659"/>
                <a:gd name="connsiteX514" fmla="*/ 156308 w 508000"/>
                <a:gd name="connsiteY514" fmla="*/ 278265 h 439659"/>
                <a:gd name="connsiteX515" fmla="*/ 161890 w 508000"/>
                <a:gd name="connsiteY515" fmla="*/ 278265 h 439659"/>
                <a:gd name="connsiteX516" fmla="*/ 161890 w 508000"/>
                <a:gd name="connsiteY516" fmla="*/ 294961 h 439659"/>
                <a:gd name="connsiteX517" fmla="*/ 184220 w 508000"/>
                <a:gd name="connsiteY517" fmla="*/ 294961 h 439659"/>
                <a:gd name="connsiteX518" fmla="*/ 184220 w 508000"/>
                <a:gd name="connsiteY518" fmla="*/ 283831 h 439659"/>
                <a:gd name="connsiteX519" fmla="*/ 184220 w 508000"/>
                <a:gd name="connsiteY519" fmla="*/ 278265 h 439659"/>
                <a:gd name="connsiteX520" fmla="*/ 189802 w 508000"/>
                <a:gd name="connsiteY520" fmla="*/ 278265 h 439659"/>
                <a:gd name="connsiteX521" fmla="*/ 195385 w 508000"/>
                <a:gd name="connsiteY521" fmla="*/ 278265 h 439659"/>
                <a:gd name="connsiteX522" fmla="*/ 195385 w 508000"/>
                <a:gd name="connsiteY522" fmla="*/ 283831 h 439659"/>
                <a:gd name="connsiteX523" fmla="*/ 195385 w 508000"/>
                <a:gd name="connsiteY523" fmla="*/ 294961 h 439659"/>
                <a:gd name="connsiteX524" fmla="*/ 217714 w 508000"/>
                <a:gd name="connsiteY524" fmla="*/ 294961 h 439659"/>
                <a:gd name="connsiteX525" fmla="*/ 217714 w 508000"/>
                <a:gd name="connsiteY525" fmla="*/ 278265 h 439659"/>
                <a:gd name="connsiteX526" fmla="*/ 223297 w 508000"/>
                <a:gd name="connsiteY526" fmla="*/ 278265 h 439659"/>
                <a:gd name="connsiteX527" fmla="*/ 223297 w 508000"/>
                <a:gd name="connsiteY527" fmla="*/ 294961 h 439659"/>
                <a:gd name="connsiteX528" fmla="*/ 251209 w 508000"/>
                <a:gd name="connsiteY528" fmla="*/ 294961 h 439659"/>
                <a:gd name="connsiteX529" fmla="*/ 251209 w 508000"/>
                <a:gd name="connsiteY529" fmla="*/ 278265 h 439659"/>
                <a:gd name="connsiteX530" fmla="*/ 256791 w 508000"/>
                <a:gd name="connsiteY530" fmla="*/ 278265 h 439659"/>
                <a:gd name="connsiteX531" fmla="*/ 256791 w 508000"/>
                <a:gd name="connsiteY531" fmla="*/ 294961 h 439659"/>
                <a:gd name="connsiteX532" fmla="*/ 284703 w 508000"/>
                <a:gd name="connsiteY532" fmla="*/ 294961 h 439659"/>
                <a:gd name="connsiteX533" fmla="*/ 312615 w 508000"/>
                <a:gd name="connsiteY533" fmla="*/ 294961 h 439659"/>
                <a:gd name="connsiteX534" fmla="*/ 318198 w 508000"/>
                <a:gd name="connsiteY534" fmla="*/ 294961 h 439659"/>
                <a:gd name="connsiteX535" fmla="*/ 318198 w 508000"/>
                <a:gd name="connsiteY535" fmla="*/ 283831 h 439659"/>
                <a:gd name="connsiteX536" fmla="*/ 318198 w 508000"/>
                <a:gd name="connsiteY536" fmla="*/ 278265 h 439659"/>
                <a:gd name="connsiteX537" fmla="*/ 323780 w 508000"/>
                <a:gd name="connsiteY537" fmla="*/ 283831 h 439659"/>
                <a:gd name="connsiteX538" fmla="*/ 323780 w 508000"/>
                <a:gd name="connsiteY538" fmla="*/ 294961 h 439659"/>
                <a:gd name="connsiteX539" fmla="*/ 329973 w 508000"/>
                <a:gd name="connsiteY539" fmla="*/ 294961 h 439659"/>
                <a:gd name="connsiteX540" fmla="*/ 346110 w 508000"/>
                <a:gd name="connsiteY540" fmla="*/ 294961 h 439659"/>
                <a:gd name="connsiteX541" fmla="*/ 346110 w 508000"/>
                <a:gd name="connsiteY541" fmla="*/ 278265 h 439659"/>
                <a:gd name="connsiteX542" fmla="*/ 351692 w 508000"/>
                <a:gd name="connsiteY542" fmla="*/ 278265 h 439659"/>
                <a:gd name="connsiteX543" fmla="*/ 351692 w 508000"/>
                <a:gd name="connsiteY543" fmla="*/ 294961 h 439659"/>
                <a:gd name="connsiteX544" fmla="*/ 379604 w 508000"/>
                <a:gd name="connsiteY544" fmla="*/ 294961 h 439659"/>
                <a:gd name="connsiteX545" fmla="*/ 407517 w 508000"/>
                <a:gd name="connsiteY545" fmla="*/ 294961 h 439659"/>
                <a:gd name="connsiteX546" fmla="*/ 407517 w 508000"/>
                <a:gd name="connsiteY546" fmla="*/ 278265 h 439659"/>
                <a:gd name="connsiteX547" fmla="*/ 413099 w 508000"/>
                <a:gd name="connsiteY547" fmla="*/ 278265 h 439659"/>
                <a:gd name="connsiteX548" fmla="*/ 413099 w 508000"/>
                <a:gd name="connsiteY548" fmla="*/ 294961 h 439659"/>
                <a:gd name="connsiteX549" fmla="*/ 424874 w 508000"/>
                <a:gd name="connsiteY549" fmla="*/ 294961 h 439659"/>
                <a:gd name="connsiteX550" fmla="*/ 435429 w 508000"/>
                <a:gd name="connsiteY550" fmla="*/ 294961 h 439659"/>
                <a:gd name="connsiteX551" fmla="*/ 435429 w 508000"/>
                <a:gd name="connsiteY551" fmla="*/ 283831 h 439659"/>
                <a:gd name="connsiteX552" fmla="*/ 441011 w 508000"/>
                <a:gd name="connsiteY552" fmla="*/ 278265 h 439659"/>
                <a:gd name="connsiteX553" fmla="*/ 441011 w 508000"/>
                <a:gd name="connsiteY553" fmla="*/ 283831 h 439659"/>
                <a:gd name="connsiteX554" fmla="*/ 441011 w 508000"/>
                <a:gd name="connsiteY554" fmla="*/ 294961 h 439659"/>
                <a:gd name="connsiteX555" fmla="*/ 446593 w 508000"/>
                <a:gd name="connsiteY555" fmla="*/ 294961 h 439659"/>
                <a:gd name="connsiteX556" fmla="*/ 463341 w 508000"/>
                <a:gd name="connsiteY556" fmla="*/ 294961 h 439659"/>
                <a:gd name="connsiteX557" fmla="*/ 474506 w 508000"/>
                <a:gd name="connsiteY557" fmla="*/ 289396 h 439659"/>
                <a:gd name="connsiteX558" fmla="*/ 485670 w 508000"/>
                <a:gd name="connsiteY558" fmla="*/ 267135 h 439659"/>
                <a:gd name="connsiteX559" fmla="*/ 485670 w 508000"/>
                <a:gd name="connsiteY559" fmla="*/ 44523 h 439659"/>
                <a:gd name="connsiteX560" fmla="*/ 480088 w 508000"/>
                <a:gd name="connsiteY560" fmla="*/ 22261 h 439659"/>
                <a:gd name="connsiteX561" fmla="*/ 480088 w 508000"/>
                <a:gd name="connsiteY561" fmla="*/ 27826 h 439659"/>
                <a:gd name="connsiteX562" fmla="*/ 480088 w 508000"/>
                <a:gd name="connsiteY562" fmla="*/ 33392 h 439659"/>
                <a:gd name="connsiteX563" fmla="*/ 474506 w 508000"/>
                <a:gd name="connsiteY563" fmla="*/ 33392 h 439659"/>
                <a:gd name="connsiteX564" fmla="*/ 468923 w 508000"/>
                <a:gd name="connsiteY564" fmla="*/ 33392 h 439659"/>
                <a:gd name="connsiteX565" fmla="*/ 468923 w 508000"/>
                <a:gd name="connsiteY565" fmla="*/ 27826 h 439659"/>
                <a:gd name="connsiteX566" fmla="*/ 468923 w 508000"/>
                <a:gd name="connsiteY566" fmla="*/ 16696 h 439659"/>
                <a:gd name="connsiteX567" fmla="*/ 463341 w 508000"/>
                <a:gd name="connsiteY567" fmla="*/ 16696 h 439659"/>
                <a:gd name="connsiteX568" fmla="*/ 446593 w 508000"/>
                <a:gd name="connsiteY568" fmla="*/ 16696 h 439659"/>
                <a:gd name="connsiteX569" fmla="*/ 441011 w 508000"/>
                <a:gd name="connsiteY569" fmla="*/ 16696 h 439659"/>
                <a:gd name="connsiteX570" fmla="*/ 441011 w 508000"/>
                <a:gd name="connsiteY570" fmla="*/ 27826 h 439659"/>
                <a:gd name="connsiteX571" fmla="*/ 446593 w 508000"/>
                <a:gd name="connsiteY571" fmla="*/ 27826 h 439659"/>
                <a:gd name="connsiteX572" fmla="*/ 446593 w 508000"/>
                <a:gd name="connsiteY572" fmla="*/ 33392 h 439659"/>
                <a:gd name="connsiteX573" fmla="*/ 441011 w 508000"/>
                <a:gd name="connsiteY573" fmla="*/ 33392 h 439659"/>
                <a:gd name="connsiteX574" fmla="*/ 435429 w 508000"/>
                <a:gd name="connsiteY574" fmla="*/ 27826 h 439659"/>
                <a:gd name="connsiteX575" fmla="*/ 435429 w 508000"/>
                <a:gd name="connsiteY575" fmla="*/ 16696 h 439659"/>
                <a:gd name="connsiteX576" fmla="*/ 418681 w 508000"/>
                <a:gd name="connsiteY576" fmla="*/ 16696 h 439659"/>
                <a:gd name="connsiteX577" fmla="*/ 418681 w 508000"/>
                <a:gd name="connsiteY577" fmla="*/ 27826 h 439659"/>
                <a:gd name="connsiteX578" fmla="*/ 413099 w 508000"/>
                <a:gd name="connsiteY578" fmla="*/ 33392 h 439659"/>
                <a:gd name="connsiteX579" fmla="*/ 407517 w 508000"/>
                <a:gd name="connsiteY579" fmla="*/ 33392 h 439659"/>
                <a:gd name="connsiteX580" fmla="*/ 407517 w 508000"/>
                <a:gd name="connsiteY580" fmla="*/ 27826 h 439659"/>
                <a:gd name="connsiteX581" fmla="*/ 413099 w 508000"/>
                <a:gd name="connsiteY581" fmla="*/ 27826 h 439659"/>
                <a:gd name="connsiteX582" fmla="*/ 413099 w 508000"/>
                <a:gd name="connsiteY582" fmla="*/ 16696 h 439659"/>
                <a:gd name="connsiteX583" fmla="*/ 407517 w 508000"/>
                <a:gd name="connsiteY583" fmla="*/ 16696 h 439659"/>
                <a:gd name="connsiteX584" fmla="*/ 385187 w 508000"/>
                <a:gd name="connsiteY584" fmla="*/ 16696 h 439659"/>
                <a:gd name="connsiteX585" fmla="*/ 385187 w 508000"/>
                <a:gd name="connsiteY585" fmla="*/ 27826 h 439659"/>
                <a:gd name="connsiteX586" fmla="*/ 385187 w 508000"/>
                <a:gd name="connsiteY586" fmla="*/ 33392 h 439659"/>
                <a:gd name="connsiteX587" fmla="*/ 379604 w 508000"/>
                <a:gd name="connsiteY587" fmla="*/ 33392 h 439659"/>
                <a:gd name="connsiteX588" fmla="*/ 374022 w 508000"/>
                <a:gd name="connsiteY588" fmla="*/ 33392 h 439659"/>
                <a:gd name="connsiteX589" fmla="*/ 374022 w 508000"/>
                <a:gd name="connsiteY589" fmla="*/ 27826 h 439659"/>
                <a:gd name="connsiteX590" fmla="*/ 374022 w 508000"/>
                <a:gd name="connsiteY590" fmla="*/ 16696 h 439659"/>
                <a:gd name="connsiteX591" fmla="*/ 351692 w 508000"/>
                <a:gd name="connsiteY591" fmla="*/ 16696 h 439659"/>
                <a:gd name="connsiteX592" fmla="*/ 346110 w 508000"/>
                <a:gd name="connsiteY592" fmla="*/ 16696 h 439659"/>
                <a:gd name="connsiteX593" fmla="*/ 346110 w 508000"/>
                <a:gd name="connsiteY593" fmla="*/ 27826 h 439659"/>
                <a:gd name="connsiteX594" fmla="*/ 351692 w 508000"/>
                <a:gd name="connsiteY594" fmla="*/ 27826 h 439659"/>
                <a:gd name="connsiteX595" fmla="*/ 351692 w 508000"/>
                <a:gd name="connsiteY595" fmla="*/ 33392 h 439659"/>
                <a:gd name="connsiteX596" fmla="*/ 346110 w 508000"/>
                <a:gd name="connsiteY596" fmla="*/ 33392 h 439659"/>
                <a:gd name="connsiteX597" fmla="*/ 340528 w 508000"/>
                <a:gd name="connsiteY597" fmla="*/ 27826 h 439659"/>
                <a:gd name="connsiteX598" fmla="*/ 340528 w 508000"/>
                <a:gd name="connsiteY598" fmla="*/ 16696 h 439659"/>
                <a:gd name="connsiteX599" fmla="*/ 318198 w 508000"/>
                <a:gd name="connsiteY599" fmla="*/ 16696 h 439659"/>
                <a:gd name="connsiteX600" fmla="*/ 312615 w 508000"/>
                <a:gd name="connsiteY600" fmla="*/ 16696 h 439659"/>
                <a:gd name="connsiteX601" fmla="*/ 290286 w 508000"/>
                <a:gd name="connsiteY601" fmla="*/ 16696 h 439659"/>
                <a:gd name="connsiteX602" fmla="*/ 290286 w 508000"/>
                <a:gd name="connsiteY602" fmla="*/ 27826 h 439659"/>
                <a:gd name="connsiteX603" fmla="*/ 290286 w 508000"/>
                <a:gd name="connsiteY603" fmla="*/ 33392 h 439659"/>
                <a:gd name="connsiteX604" fmla="*/ 284703 w 508000"/>
                <a:gd name="connsiteY604" fmla="*/ 33392 h 439659"/>
                <a:gd name="connsiteX605" fmla="*/ 279121 w 508000"/>
                <a:gd name="connsiteY605" fmla="*/ 33392 h 439659"/>
                <a:gd name="connsiteX606" fmla="*/ 279121 w 508000"/>
                <a:gd name="connsiteY606" fmla="*/ 27826 h 439659"/>
                <a:gd name="connsiteX607" fmla="*/ 279121 w 508000"/>
                <a:gd name="connsiteY607" fmla="*/ 16696 h 439659"/>
                <a:gd name="connsiteX608" fmla="*/ 256791 w 508000"/>
                <a:gd name="connsiteY608" fmla="*/ 16696 h 439659"/>
                <a:gd name="connsiteX609" fmla="*/ 251209 w 508000"/>
                <a:gd name="connsiteY609" fmla="*/ 16696 h 439659"/>
                <a:gd name="connsiteX610" fmla="*/ 228879 w 508000"/>
                <a:gd name="connsiteY610" fmla="*/ 16696 h 439659"/>
                <a:gd name="connsiteX611" fmla="*/ 228879 w 508000"/>
                <a:gd name="connsiteY611" fmla="*/ 27826 h 439659"/>
                <a:gd name="connsiteX612" fmla="*/ 223297 w 508000"/>
                <a:gd name="connsiteY612" fmla="*/ 33392 h 439659"/>
                <a:gd name="connsiteX613" fmla="*/ 217714 w 508000"/>
                <a:gd name="connsiteY613" fmla="*/ 33392 h 439659"/>
                <a:gd name="connsiteX614" fmla="*/ 217714 w 508000"/>
                <a:gd name="connsiteY614" fmla="*/ 27826 h 439659"/>
                <a:gd name="connsiteX615" fmla="*/ 223297 w 508000"/>
                <a:gd name="connsiteY615" fmla="*/ 27826 h 439659"/>
                <a:gd name="connsiteX616" fmla="*/ 223297 w 508000"/>
                <a:gd name="connsiteY616" fmla="*/ 16696 h 439659"/>
                <a:gd name="connsiteX617" fmla="*/ 217714 w 508000"/>
                <a:gd name="connsiteY617" fmla="*/ 16696 h 439659"/>
                <a:gd name="connsiteX618" fmla="*/ 195385 w 508000"/>
                <a:gd name="connsiteY618" fmla="*/ 16696 h 439659"/>
                <a:gd name="connsiteX619" fmla="*/ 195385 w 508000"/>
                <a:gd name="connsiteY619" fmla="*/ 27826 h 439659"/>
                <a:gd name="connsiteX620" fmla="*/ 195385 w 508000"/>
                <a:gd name="connsiteY620" fmla="*/ 33392 h 439659"/>
                <a:gd name="connsiteX621" fmla="*/ 189802 w 508000"/>
                <a:gd name="connsiteY621" fmla="*/ 33392 h 439659"/>
                <a:gd name="connsiteX622" fmla="*/ 184220 w 508000"/>
                <a:gd name="connsiteY622" fmla="*/ 33392 h 439659"/>
                <a:gd name="connsiteX623" fmla="*/ 184220 w 508000"/>
                <a:gd name="connsiteY623" fmla="*/ 27826 h 439659"/>
                <a:gd name="connsiteX624" fmla="*/ 184220 w 508000"/>
                <a:gd name="connsiteY624" fmla="*/ 16696 h 439659"/>
                <a:gd name="connsiteX625" fmla="*/ 161890 w 508000"/>
                <a:gd name="connsiteY625" fmla="*/ 16696 h 439659"/>
                <a:gd name="connsiteX626" fmla="*/ 156308 w 508000"/>
                <a:gd name="connsiteY626" fmla="*/ 16696 h 439659"/>
                <a:gd name="connsiteX627" fmla="*/ 133978 w 508000"/>
                <a:gd name="connsiteY627" fmla="*/ 16696 h 439659"/>
                <a:gd name="connsiteX628" fmla="*/ 133978 w 508000"/>
                <a:gd name="connsiteY628" fmla="*/ 27826 h 439659"/>
                <a:gd name="connsiteX629" fmla="*/ 128396 w 508000"/>
                <a:gd name="connsiteY629" fmla="*/ 33392 h 439659"/>
                <a:gd name="connsiteX630" fmla="*/ 122813 w 508000"/>
                <a:gd name="connsiteY630" fmla="*/ 33392 h 439659"/>
                <a:gd name="connsiteX631" fmla="*/ 122813 w 508000"/>
                <a:gd name="connsiteY631" fmla="*/ 27826 h 439659"/>
                <a:gd name="connsiteX632" fmla="*/ 128396 w 508000"/>
                <a:gd name="connsiteY632" fmla="*/ 27826 h 439659"/>
                <a:gd name="connsiteX633" fmla="*/ 128396 w 508000"/>
                <a:gd name="connsiteY633" fmla="*/ 16696 h 439659"/>
                <a:gd name="connsiteX634" fmla="*/ 122813 w 508000"/>
                <a:gd name="connsiteY634" fmla="*/ 16696 h 439659"/>
                <a:gd name="connsiteX635" fmla="*/ 100483 w 508000"/>
                <a:gd name="connsiteY635" fmla="*/ 16696 h 439659"/>
                <a:gd name="connsiteX636" fmla="*/ 100483 w 508000"/>
                <a:gd name="connsiteY636" fmla="*/ 27826 h 439659"/>
                <a:gd name="connsiteX637" fmla="*/ 100483 w 508000"/>
                <a:gd name="connsiteY637" fmla="*/ 33392 h 439659"/>
                <a:gd name="connsiteX638" fmla="*/ 94901 w 508000"/>
                <a:gd name="connsiteY638" fmla="*/ 33392 h 439659"/>
                <a:gd name="connsiteX639" fmla="*/ 89319 w 508000"/>
                <a:gd name="connsiteY639" fmla="*/ 33392 h 439659"/>
                <a:gd name="connsiteX640" fmla="*/ 89319 w 508000"/>
                <a:gd name="connsiteY640" fmla="*/ 27826 h 439659"/>
                <a:gd name="connsiteX641" fmla="*/ 89319 w 508000"/>
                <a:gd name="connsiteY641" fmla="*/ 16696 h 439659"/>
                <a:gd name="connsiteX642" fmla="*/ 66989 w 508000"/>
                <a:gd name="connsiteY642" fmla="*/ 16696 h 439659"/>
                <a:gd name="connsiteX643" fmla="*/ 61407 w 508000"/>
                <a:gd name="connsiteY643" fmla="*/ 16696 h 439659"/>
                <a:gd name="connsiteX644" fmla="*/ 44659 w 508000"/>
                <a:gd name="connsiteY644" fmla="*/ 16696 h 439659"/>
                <a:gd name="connsiteX645" fmla="*/ 39077 w 508000"/>
                <a:gd name="connsiteY645" fmla="*/ 16696 h 439659"/>
                <a:gd name="connsiteX646" fmla="*/ 44659 w 508000"/>
                <a:gd name="connsiteY646" fmla="*/ 0 h 439659"/>
                <a:gd name="connsiteX647" fmla="*/ 463341 w 508000"/>
                <a:gd name="connsiteY647" fmla="*/ 0 h 439659"/>
                <a:gd name="connsiteX648" fmla="*/ 508000 w 508000"/>
                <a:gd name="connsiteY648" fmla="*/ 44523 h 439659"/>
                <a:gd name="connsiteX649" fmla="*/ 508000 w 508000"/>
                <a:gd name="connsiteY649" fmla="*/ 322788 h 439659"/>
                <a:gd name="connsiteX650" fmla="*/ 463341 w 508000"/>
                <a:gd name="connsiteY650" fmla="*/ 367310 h 439659"/>
                <a:gd name="connsiteX651" fmla="*/ 273539 w 508000"/>
                <a:gd name="connsiteY651" fmla="*/ 367310 h 439659"/>
                <a:gd name="connsiteX652" fmla="*/ 273539 w 508000"/>
                <a:gd name="connsiteY652" fmla="*/ 400702 h 439659"/>
                <a:gd name="connsiteX653" fmla="*/ 407517 w 508000"/>
                <a:gd name="connsiteY653" fmla="*/ 400702 h 439659"/>
                <a:gd name="connsiteX654" fmla="*/ 424264 w 508000"/>
                <a:gd name="connsiteY654" fmla="*/ 422963 h 439659"/>
                <a:gd name="connsiteX655" fmla="*/ 424264 w 508000"/>
                <a:gd name="connsiteY655" fmla="*/ 439659 h 439659"/>
                <a:gd name="connsiteX656" fmla="*/ 83736 w 508000"/>
                <a:gd name="connsiteY656" fmla="*/ 439659 h 439659"/>
                <a:gd name="connsiteX657" fmla="*/ 83736 w 508000"/>
                <a:gd name="connsiteY657" fmla="*/ 422963 h 439659"/>
                <a:gd name="connsiteX658" fmla="*/ 100483 w 508000"/>
                <a:gd name="connsiteY658" fmla="*/ 400702 h 439659"/>
                <a:gd name="connsiteX659" fmla="*/ 234462 w 508000"/>
                <a:gd name="connsiteY659" fmla="*/ 400702 h 439659"/>
                <a:gd name="connsiteX660" fmla="*/ 234462 w 508000"/>
                <a:gd name="connsiteY660" fmla="*/ 367310 h 439659"/>
                <a:gd name="connsiteX661" fmla="*/ 44659 w 508000"/>
                <a:gd name="connsiteY661" fmla="*/ 367310 h 439659"/>
                <a:gd name="connsiteX662" fmla="*/ 0 w 508000"/>
                <a:gd name="connsiteY662" fmla="*/ 322788 h 439659"/>
                <a:gd name="connsiteX663" fmla="*/ 0 w 508000"/>
                <a:gd name="connsiteY663" fmla="*/ 44523 h 439659"/>
                <a:gd name="connsiteX664" fmla="*/ 44659 w 508000"/>
                <a:gd name="connsiteY664" fmla="*/ 0 h 43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Lst>
              <a:rect l="l" t="t" r="r" b="b"/>
              <a:pathLst>
                <a:path w="508000" h="439659">
                  <a:moveTo>
                    <a:pt x="441011" y="278265"/>
                  </a:moveTo>
                  <a:cubicBezTo>
                    <a:pt x="446593" y="278265"/>
                    <a:pt x="446593" y="278265"/>
                    <a:pt x="446593" y="278265"/>
                  </a:cubicBezTo>
                  <a:cubicBezTo>
                    <a:pt x="446593" y="278265"/>
                    <a:pt x="446593" y="278265"/>
                    <a:pt x="446593" y="283831"/>
                  </a:cubicBezTo>
                  <a:cubicBezTo>
                    <a:pt x="446593" y="278265"/>
                    <a:pt x="441011" y="278265"/>
                    <a:pt x="441011" y="278265"/>
                  </a:cubicBezTo>
                  <a:close/>
                  <a:moveTo>
                    <a:pt x="312615" y="278265"/>
                  </a:moveTo>
                  <a:cubicBezTo>
                    <a:pt x="312615" y="278265"/>
                    <a:pt x="312615" y="278265"/>
                    <a:pt x="318198" y="278265"/>
                  </a:cubicBezTo>
                  <a:cubicBezTo>
                    <a:pt x="312615" y="278265"/>
                    <a:pt x="312615" y="278265"/>
                    <a:pt x="312615" y="283831"/>
                  </a:cubicBezTo>
                  <a:cubicBezTo>
                    <a:pt x="312615" y="278265"/>
                    <a:pt x="312615" y="278265"/>
                    <a:pt x="312615" y="278265"/>
                  </a:cubicBezTo>
                  <a:close/>
                  <a:moveTo>
                    <a:pt x="61407" y="278265"/>
                  </a:moveTo>
                  <a:cubicBezTo>
                    <a:pt x="66989" y="278265"/>
                    <a:pt x="66989" y="278265"/>
                    <a:pt x="66989" y="278265"/>
                  </a:cubicBezTo>
                  <a:cubicBezTo>
                    <a:pt x="66989" y="278265"/>
                    <a:pt x="66989" y="278265"/>
                    <a:pt x="66989" y="283831"/>
                  </a:cubicBezTo>
                  <a:cubicBezTo>
                    <a:pt x="66989" y="278265"/>
                    <a:pt x="66989" y="278265"/>
                    <a:pt x="61407" y="278265"/>
                  </a:cubicBezTo>
                  <a:close/>
                  <a:moveTo>
                    <a:pt x="157184" y="254570"/>
                  </a:moveTo>
                  <a:cubicBezTo>
                    <a:pt x="161740" y="254570"/>
                    <a:pt x="161740" y="254570"/>
                    <a:pt x="161740" y="254570"/>
                  </a:cubicBezTo>
                  <a:cubicBezTo>
                    <a:pt x="161740" y="254570"/>
                    <a:pt x="161740" y="254570"/>
                    <a:pt x="161740" y="259695"/>
                  </a:cubicBezTo>
                  <a:cubicBezTo>
                    <a:pt x="161740" y="259695"/>
                    <a:pt x="161740" y="259695"/>
                    <a:pt x="157184" y="259695"/>
                  </a:cubicBezTo>
                  <a:cubicBezTo>
                    <a:pt x="157184" y="254570"/>
                    <a:pt x="157184" y="254570"/>
                    <a:pt x="157184" y="254570"/>
                  </a:cubicBezTo>
                  <a:close/>
                  <a:moveTo>
                    <a:pt x="61507" y="254570"/>
                  </a:moveTo>
                  <a:cubicBezTo>
                    <a:pt x="68341" y="254570"/>
                    <a:pt x="68341" y="254570"/>
                    <a:pt x="68341" y="254570"/>
                  </a:cubicBezTo>
                  <a:cubicBezTo>
                    <a:pt x="68341" y="254570"/>
                    <a:pt x="68341" y="254570"/>
                    <a:pt x="68341" y="259695"/>
                  </a:cubicBezTo>
                  <a:cubicBezTo>
                    <a:pt x="68341" y="259695"/>
                    <a:pt x="68341" y="259695"/>
                    <a:pt x="61507" y="259695"/>
                  </a:cubicBezTo>
                  <a:cubicBezTo>
                    <a:pt x="61507" y="254570"/>
                    <a:pt x="61507" y="254570"/>
                    <a:pt x="61507" y="254570"/>
                  </a:cubicBezTo>
                  <a:close/>
                  <a:moveTo>
                    <a:pt x="323480" y="243749"/>
                  </a:moveTo>
                  <a:cubicBezTo>
                    <a:pt x="323480" y="243749"/>
                    <a:pt x="323480" y="243749"/>
                    <a:pt x="323480" y="254380"/>
                  </a:cubicBezTo>
                  <a:cubicBezTo>
                    <a:pt x="323480" y="254380"/>
                    <a:pt x="317785" y="254380"/>
                    <a:pt x="317785" y="259695"/>
                  </a:cubicBezTo>
                  <a:cubicBezTo>
                    <a:pt x="312090" y="259695"/>
                    <a:pt x="312090" y="259695"/>
                    <a:pt x="312090" y="259695"/>
                  </a:cubicBezTo>
                  <a:cubicBezTo>
                    <a:pt x="312090" y="254380"/>
                    <a:pt x="312090" y="254380"/>
                    <a:pt x="312090" y="254380"/>
                  </a:cubicBezTo>
                  <a:cubicBezTo>
                    <a:pt x="312090" y="254380"/>
                    <a:pt x="312090" y="254380"/>
                    <a:pt x="317785" y="254380"/>
                  </a:cubicBezTo>
                  <a:lnTo>
                    <a:pt x="317785" y="249065"/>
                  </a:lnTo>
                  <a:cubicBezTo>
                    <a:pt x="317785" y="249065"/>
                    <a:pt x="317785" y="243749"/>
                    <a:pt x="323480" y="243749"/>
                  </a:cubicBezTo>
                  <a:close/>
                  <a:moveTo>
                    <a:pt x="184520" y="243749"/>
                  </a:moveTo>
                  <a:cubicBezTo>
                    <a:pt x="184520" y="243749"/>
                    <a:pt x="190215" y="249065"/>
                    <a:pt x="190215" y="249065"/>
                  </a:cubicBezTo>
                  <a:cubicBezTo>
                    <a:pt x="195910" y="249065"/>
                    <a:pt x="195910" y="249065"/>
                    <a:pt x="195910" y="249065"/>
                  </a:cubicBezTo>
                  <a:cubicBezTo>
                    <a:pt x="195910" y="249065"/>
                    <a:pt x="195910" y="249065"/>
                    <a:pt x="195910" y="254380"/>
                  </a:cubicBezTo>
                  <a:cubicBezTo>
                    <a:pt x="195910" y="254380"/>
                    <a:pt x="195910" y="254380"/>
                    <a:pt x="195910" y="259695"/>
                  </a:cubicBezTo>
                  <a:cubicBezTo>
                    <a:pt x="195910" y="259695"/>
                    <a:pt x="190215" y="259695"/>
                    <a:pt x="190215" y="259695"/>
                  </a:cubicBezTo>
                  <a:cubicBezTo>
                    <a:pt x="190215" y="259695"/>
                    <a:pt x="190215" y="259695"/>
                    <a:pt x="184520" y="259695"/>
                  </a:cubicBezTo>
                  <a:cubicBezTo>
                    <a:pt x="184520" y="254380"/>
                    <a:pt x="184520" y="254380"/>
                    <a:pt x="184520" y="254380"/>
                  </a:cubicBezTo>
                  <a:cubicBezTo>
                    <a:pt x="184520" y="254380"/>
                    <a:pt x="184520" y="254380"/>
                    <a:pt x="184520" y="243749"/>
                  </a:cubicBezTo>
                  <a:close/>
                  <a:moveTo>
                    <a:pt x="466996" y="239193"/>
                  </a:moveTo>
                  <a:cubicBezTo>
                    <a:pt x="472691" y="239193"/>
                    <a:pt x="472691" y="239193"/>
                    <a:pt x="472691" y="239193"/>
                  </a:cubicBezTo>
                  <a:cubicBezTo>
                    <a:pt x="472691" y="239193"/>
                    <a:pt x="472691" y="239193"/>
                    <a:pt x="478386" y="239193"/>
                  </a:cubicBezTo>
                  <a:cubicBezTo>
                    <a:pt x="478386" y="239193"/>
                    <a:pt x="478386" y="244319"/>
                    <a:pt x="478386" y="244319"/>
                  </a:cubicBezTo>
                  <a:cubicBezTo>
                    <a:pt x="478386" y="244319"/>
                    <a:pt x="478386" y="244319"/>
                    <a:pt x="478386" y="254570"/>
                  </a:cubicBezTo>
                  <a:cubicBezTo>
                    <a:pt x="478386" y="254570"/>
                    <a:pt x="478386" y="254570"/>
                    <a:pt x="478386" y="259695"/>
                  </a:cubicBezTo>
                  <a:cubicBezTo>
                    <a:pt x="472691" y="259695"/>
                    <a:pt x="472691" y="259695"/>
                    <a:pt x="472691" y="259695"/>
                  </a:cubicBezTo>
                  <a:cubicBezTo>
                    <a:pt x="472691" y="259695"/>
                    <a:pt x="472691" y="259695"/>
                    <a:pt x="466996" y="259695"/>
                  </a:cubicBezTo>
                  <a:cubicBezTo>
                    <a:pt x="466996" y="254570"/>
                    <a:pt x="466996" y="254570"/>
                    <a:pt x="466996" y="254570"/>
                  </a:cubicBezTo>
                  <a:cubicBezTo>
                    <a:pt x="466996" y="254570"/>
                    <a:pt x="466996" y="254570"/>
                    <a:pt x="466996" y="244319"/>
                  </a:cubicBezTo>
                  <a:cubicBezTo>
                    <a:pt x="466996" y="244319"/>
                    <a:pt x="466996" y="239193"/>
                    <a:pt x="466996" y="239193"/>
                  </a:cubicBezTo>
                  <a:close/>
                  <a:moveTo>
                    <a:pt x="440798" y="239193"/>
                  </a:moveTo>
                  <a:cubicBezTo>
                    <a:pt x="440798" y="239193"/>
                    <a:pt x="440798" y="244319"/>
                    <a:pt x="440798" y="244319"/>
                  </a:cubicBezTo>
                  <a:cubicBezTo>
                    <a:pt x="440798" y="244319"/>
                    <a:pt x="440798" y="244319"/>
                    <a:pt x="440798" y="254570"/>
                  </a:cubicBezTo>
                  <a:cubicBezTo>
                    <a:pt x="446493" y="254570"/>
                    <a:pt x="446493" y="254570"/>
                    <a:pt x="446493" y="254570"/>
                  </a:cubicBezTo>
                  <a:cubicBezTo>
                    <a:pt x="446493" y="254570"/>
                    <a:pt x="446493" y="254570"/>
                    <a:pt x="446493" y="259695"/>
                  </a:cubicBezTo>
                  <a:cubicBezTo>
                    <a:pt x="446493" y="259695"/>
                    <a:pt x="446493" y="259695"/>
                    <a:pt x="440798" y="259695"/>
                  </a:cubicBezTo>
                  <a:cubicBezTo>
                    <a:pt x="440798" y="254570"/>
                    <a:pt x="435103" y="254570"/>
                    <a:pt x="435103" y="254570"/>
                  </a:cubicBezTo>
                  <a:cubicBezTo>
                    <a:pt x="435103" y="254570"/>
                    <a:pt x="435103" y="254570"/>
                    <a:pt x="435103" y="244319"/>
                  </a:cubicBezTo>
                  <a:cubicBezTo>
                    <a:pt x="435103" y="244319"/>
                    <a:pt x="440798" y="239193"/>
                    <a:pt x="440798" y="239193"/>
                  </a:cubicBezTo>
                  <a:close/>
                  <a:moveTo>
                    <a:pt x="440798" y="239193"/>
                  </a:moveTo>
                  <a:cubicBezTo>
                    <a:pt x="446493" y="239193"/>
                    <a:pt x="446493" y="239193"/>
                    <a:pt x="446493" y="239193"/>
                  </a:cubicBezTo>
                  <a:cubicBezTo>
                    <a:pt x="446493" y="239193"/>
                    <a:pt x="446493" y="244319"/>
                    <a:pt x="446493" y="244319"/>
                  </a:cubicBezTo>
                  <a:cubicBezTo>
                    <a:pt x="446493" y="244319"/>
                    <a:pt x="446493" y="239193"/>
                    <a:pt x="440798" y="239193"/>
                  </a:cubicBezTo>
                  <a:close/>
                  <a:moveTo>
                    <a:pt x="412323" y="239193"/>
                  </a:moveTo>
                  <a:cubicBezTo>
                    <a:pt x="412323" y="239193"/>
                    <a:pt x="416879" y="244319"/>
                    <a:pt x="416879" y="244319"/>
                  </a:cubicBezTo>
                  <a:cubicBezTo>
                    <a:pt x="416879" y="244319"/>
                    <a:pt x="416879" y="244319"/>
                    <a:pt x="416879" y="254570"/>
                  </a:cubicBezTo>
                  <a:cubicBezTo>
                    <a:pt x="416879" y="254570"/>
                    <a:pt x="412323" y="254570"/>
                    <a:pt x="412323" y="259695"/>
                  </a:cubicBezTo>
                  <a:cubicBezTo>
                    <a:pt x="407767" y="259695"/>
                    <a:pt x="407767" y="259695"/>
                    <a:pt x="407767" y="259695"/>
                  </a:cubicBezTo>
                  <a:cubicBezTo>
                    <a:pt x="407767" y="254570"/>
                    <a:pt x="407767" y="254570"/>
                    <a:pt x="407767" y="254570"/>
                  </a:cubicBezTo>
                  <a:cubicBezTo>
                    <a:pt x="407767" y="254570"/>
                    <a:pt x="407767" y="254570"/>
                    <a:pt x="412323" y="254570"/>
                  </a:cubicBezTo>
                  <a:lnTo>
                    <a:pt x="412323" y="244319"/>
                  </a:lnTo>
                  <a:cubicBezTo>
                    <a:pt x="412323" y="244319"/>
                    <a:pt x="412323" y="239193"/>
                    <a:pt x="412323" y="239193"/>
                  </a:cubicBezTo>
                  <a:close/>
                  <a:moveTo>
                    <a:pt x="407767" y="239193"/>
                  </a:moveTo>
                  <a:cubicBezTo>
                    <a:pt x="407767" y="239193"/>
                    <a:pt x="407767" y="239193"/>
                    <a:pt x="412323" y="239193"/>
                  </a:cubicBezTo>
                  <a:cubicBezTo>
                    <a:pt x="407767" y="239193"/>
                    <a:pt x="407767" y="244319"/>
                    <a:pt x="407767" y="244319"/>
                  </a:cubicBezTo>
                  <a:cubicBezTo>
                    <a:pt x="407767" y="244319"/>
                    <a:pt x="407767" y="239193"/>
                    <a:pt x="407767" y="239193"/>
                  </a:cubicBezTo>
                  <a:close/>
                  <a:moveTo>
                    <a:pt x="373596" y="239193"/>
                  </a:moveTo>
                  <a:cubicBezTo>
                    <a:pt x="379291" y="239193"/>
                    <a:pt x="379291" y="239193"/>
                    <a:pt x="379291" y="239193"/>
                  </a:cubicBezTo>
                  <a:cubicBezTo>
                    <a:pt x="379291" y="239193"/>
                    <a:pt x="379291" y="239193"/>
                    <a:pt x="384986" y="239193"/>
                  </a:cubicBezTo>
                  <a:cubicBezTo>
                    <a:pt x="384986" y="239193"/>
                    <a:pt x="384986" y="244319"/>
                    <a:pt x="384986" y="244319"/>
                  </a:cubicBezTo>
                  <a:cubicBezTo>
                    <a:pt x="384986" y="244319"/>
                    <a:pt x="384986" y="244319"/>
                    <a:pt x="384986" y="254570"/>
                  </a:cubicBezTo>
                  <a:cubicBezTo>
                    <a:pt x="384986" y="254570"/>
                    <a:pt x="384986" y="254570"/>
                    <a:pt x="384986" y="259695"/>
                  </a:cubicBezTo>
                  <a:cubicBezTo>
                    <a:pt x="379291" y="259695"/>
                    <a:pt x="379291" y="259695"/>
                    <a:pt x="379291" y="259695"/>
                  </a:cubicBezTo>
                  <a:cubicBezTo>
                    <a:pt x="379291" y="259695"/>
                    <a:pt x="379291" y="259695"/>
                    <a:pt x="373596" y="259695"/>
                  </a:cubicBezTo>
                  <a:cubicBezTo>
                    <a:pt x="373596" y="254570"/>
                    <a:pt x="373596" y="254570"/>
                    <a:pt x="373596" y="254570"/>
                  </a:cubicBezTo>
                  <a:cubicBezTo>
                    <a:pt x="373596" y="254570"/>
                    <a:pt x="373596" y="254570"/>
                    <a:pt x="373596" y="244319"/>
                  </a:cubicBezTo>
                  <a:cubicBezTo>
                    <a:pt x="373596" y="244319"/>
                    <a:pt x="373596" y="239193"/>
                    <a:pt x="373596" y="239193"/>
                  </a:cubicBezTo>
                  <a:close/>
                  <a:moveTo>
                    <a:pt x="345121" y="239193"/>
                  </a:moveTo>
                  <a:cubicBezTo>
                    <a:pt x="345121" y="239193"/>
                    <a:pt x="345121" y="244319"/>
                    <a:pt x="345121" y="244319"/>
                  </a:cubicBezTo>
                  <a:cubicBezTo>
                    <a:pt x="345121" y="244319"/>
                    <a:pt x="345121" y="244319"/>
                    <a:pt x="345121" y="254570"/>
                  </a:cubicBezTo>
                  <a:cubicBezTo>
                    <a:pt x="345121" y="254570"/>
                    <a:pt x="350816" y="254570"/>
                    <a:pt x="350816" y="254570"/>
                  </a:cubicBezTo>
                  <a:cubicBezTo>
                    <a:pt x="350816" y="254570"/>
                    <a:pt x="350816" y="254570"/>
                    <a:pt x="350816" y="259695"/>
                  </a:cubicBezTo>
                  <a:cubicBezTo>
                    <a:pt x="350816" y="259695"/>
                    <a:pt x="350816" y="259695"/>
                    <a:pt x="345121" y="259695"/>
                  </a:cubicBezTo>
                  <a:cubicBezTo>
                    <a:pt x="345121" y="254570"/>
                    <a:pt x="339426" y="254570"/>
                    <a:pt x="339426" y="254570"/>
                  </a:cubicBezTo>
                  <a:cubicBezTo>
                    <a:pt x="339426" y="254570"/>
                    <a:pt x="339426" y="254570"/>
                    <a:pt x="339426" y="244319"/>
                  </a:cubicBezTo>
                  <a:cubicBezTo>
                    <a:pt x="339426" y="244319"/>
                    <a:pt x="345121" y="239193"/>
                    <a:pt x="345121" y="239193"/>
                  </a:cubicBezTo>
                  <a:close/>
                  <a:moveTo>
                    <a:pt x="345121" y="239193"/>
                  </a:moveTo>
                  <a:cubicBezTo>
                    <a:pt x="350816" y="239193"/>
                    <a:pt x="350816" y="239193"/>
                    <a:pt x="350816" y="239193"/>
                  </a:cubicBezTo>
                  <a:cubicBezTo>
                    <a:pt x="350816" y="239193"/>
                    <a:pt x="350816" y="244319"/>
                    <a:pt x="350816" y="244319"/>
                  </a:cubicBezTo>
                  <a:cubicBezTo>
                    <a:pt x="350816" y="244319"/>
                    <a:pt x="345121" y="239193"/>
                    <a:pt x="345121" y="239193"/>
                  </a:cubicBezTo>
                  <a:close/>
                  <a:moveTo>
                    <a:pt x="157184" y="239193"/>
                  </a:moveTo>
                  <a:cubicBezTo>
                    <a:pt x="161740" y="239193"/>
                    <a:pt x="161740" y="239193"/>
                    <a:pt x="161740" y="239193"/>
                  </a:cubicBezTo>
                  <a:cubicBezTo>
                    <a:pt x="161740" y="239193"/>
                    <a:pt x="161740" y="244319"/>
                    <a:pt x="161740" y="244319"/>
                  </a:cubicBezTo>
                  <a:cubicBezTo>
                    <a:pt x="161740" y="244319"/>
                    <a:pt x="161740" y="239193"/>
                    <a:pt x="157184" y="239193"/>
                  </a:cubicBezTo>
                  <a:close/>
                  <a:moveTo>
                    <a:pt x="128708" y="239193"/>
                  </a:moveTo>
                  <a:cubicBezTo>
                    <a:pt x="134403" y="239193"/>
                    <a:pt x="134403" y="244319"/>
                    <a:pt x="134403" y="244319"/>
                  </a:cubicBezTo>
                  <a:cubicBezTo>
                    <a:pt x="134403" y="244319"/>
                    <a:pt x="134403" y="244319"/>
                    <a:pt x="134403" y="254570"/>
                  </a:cubicBezTo>
                  <a:cubicBezTo>
                    <a:pt x="134403" y="254570"/>
                    <a:pt x="134403" y="254570"/>
                    <a:pt x="128708" y="259695"/>
                  </a:cubicBezTo>
                  <a:cubicBezTo>
                    <a:pt x="123013" y="259695"/>
                    <a:pt x="123013" y="259695"/>
                    <a:pt x="123013" y="259695"/>
                  </a:cubicBezTo>
                  <a:cubicBezTo>
                    <a:pt x="123013" y="254570"/>
                    <a:pt x="123013" y="254570"/>
                    <a:pt x="123013" y="254570"/>
                  </a:cubicBezTo>
                  <a:cubicBezTo>
                    <a:pt x="123013" y="254570"/>
                    <a:pt x="128708" y="254570"/>
                    <a:pt x="128708" y="254570"/>
                  </a:cubicBezTo>
                  <a:lnTo>
                    <a:pt x="128708" y="244319"/>
                  </a:lnTo>
                  <a:cubicBezTo>
                    <a:pt x="128708" y="244319"/>
                    <a:pt x="128708" y="239193"/>
                    <a:pt x="128708" y="239193"/>
                  </a:cubicBezTo>
                  <a:close/>
                  <a:moveTo>
                    <a:pt x="123013" y="239193"/>
                  </a:moveTo>
                  <a:cubicBezTo>
                    <a:pt x="123013" y="239193"/>
                    <a:pt x="123013" y="239193"/>
                    <a:pt x="128708" y="239193"/>
                  </a:cubicBezTo>
                  <a:cubicBezTo>
                    <a:pt x="128708" y="239193"/>
                    <a:pt x="123013" y="244319"/>
                    <a:pt x="123013" y="244319"/>
                  </a:cubicBezTo>
                  <a:cubicBezTo>
                    <a:pt x="123013" y="244319"/>
                    <a:pt x="123013" y="239193"/>
                    <a:pt x="123013" y="239193"/>
                  </a:cubicBezTo>
                  <a:close/>
                  <a:moveTo>
                    <a:pt x="91121" y="239193"/>
                  </a:moveTo>
                  <a:cubicBezTo>
                    <a:pt x="95677" y="239193"/>
                    <a:pt x="95677" y="239193"/>
                    <a:pt x="95677" y="239193"/>
                  </a:cubicBezTo>
                  <a:cubicBezTo>
                    <a:pt x="95677" y="239193"/>
                    <a:pt x="95677" y="239193"/>
                    <a:pt x="100233" y="239193"/>
                  </a:cubicBezTo>
                  <a:cubicBezTo>
                    <a:pt x="100233" y="239193"/>
                    <a:pt x="100233" y="244319"/>
                    <a:pt x="100233" y="244319"/>
                  </a:cubicBezTo>
                  <a:cubicBezTo>
                    <a:pt x="100233" y="244319"/>
                    <a:pt x="100233" y="244319"/>
                    <a:pt x="100233" y="254570"/>
                  </a:cubicBezTo>
                  <a:cubicBezTo>
                    <a:pt x="100233" y="254570"/>
                    <a:pt x="100233" y="254570"/>
                    <a:pt x="100233" y="259695"/>
                  </a:cubicBezTo>
                  <a:cubicBezTo>
                    <a:pt x="95677" y="259695"/>
                    <a:pt x="95677" y="259695"/>
                    <a:pt x="95677" y="259695"/>
                  </a:cubicBezTo>
                  <a:cubicBezTo>
                    <a:pt x="95677" y="259695"/>
                    <a:pt x="95677" y="259695"/>
                    <a:pt x="91121" y="259695"/>
                  </a:cubicBezTo>
                  <a:cubicBezTo>
                    <a:pt x="91121" y="254570"/>
                    <a:pt x="91121" y="254570"/>
                    <a:pt x="91121" y="254570"/>
                  </a:cubicBezTo>
                  <a:cubicBezTo>
                    <a:pt x="91121" y="254570"/>
                    <a:pt x="91121" y="254570"/>
                    <a:pt x="91121" y="244319"/>
                  </a:cubicBezTo>
                  <a:cubicBezTo>
                    <a:pt x="91121" y="244319"/>
                    <a:pt x="91121" y="239193"/>
                    <a:pt x="91121" y="239193"/>
                  </a:cubicBezTo>
                  <a:close/>
                  <a:moveTo>
                    <a:pt x="61507" y="239193"/>
                  </a:moveTo>
                  <a:cubicBezTo>
                    <a:pt x="68341" y="239193"/>
                    <a:pt x="68341" y="239193"/>
                    <a:pt x="68341" y="239193"/>
                  </a:cubicBezTo>
                  <a:cubicBezTo>
                    <a:pt x="68341" y="239193"/>
                    <a:pt x="68341" y="244319"/>
                    <a:pt x="68341" y="244319"/>
                  </a:cubicBezTo>
                  <a:cubicBezTo>
                    <a:pt x="68341" y="244319"/>
                    <a:pt x="68341" y="239193"/>
                    <a:pt x="61507" y="239193"/>
                  </a:cubicBezTo>
                  <a:close/>
                  <a:moveTo>
                    <a:pt x="35309" y="239193"/>
                  </a:moveTo>
                  <a:cubicBezTo>
                    <a:pt x="41004" y="239193"/>
                    <a:pt x="41004" y="244319"/>
                    <a:pt x="41004" y="244319"/>
                  </a:cubicBezTo>
                  <a:cubicBezTo>
                    <a:pt x="41004" y="244319"/>
                    <a:pt x="41004" y="244319"/>
                    <a:pt x="41004" y="254570"/>
                  </a:cubicBezTo>
                  <a:cubicBezTo>
                    <a:pt x="41004" y="254570"/>
                    <a:pt x="41004" y="254570"/>
                    <a:pt x="35309" y="259695"/>
                  </a:cubicBezTo>
                  <a:cubicBezTo>
                    <a:pt x="29614" y="259695"/>
                    <a:pt x="29614" y="259695"/>
                    <a:pt x="29614" y="259695"/>
                  </a:cubicBezTo>
                  <a:cubicBezTo>
                    <a:pt x="29614" y="254570"/>
                    <a:pt x="29614" y="254570"/>
                    <a:pt x="29614" y="254570"/>
                  </a:cubicBezTo>
                  <a:cubicBezTo>
                    <a:pt x="29614" y="254570"/>
                    <a:pt x="35309" y="254570"/>
                    <a:pt x="35309" y="254570"/>
                  </a:cubicBezTo>
                  <a:lnTo>
                    <a:pt x="35309" y="244319"/>
                  </a:lnTo>
                  <a:cubicBezTo>
                    <a:pt x="35309" y="244319"/>
                    <a:pt x="35309" y="239193"/>
                    <a:pt x="35309" y="239193"/>
                  </a:cubicBezTo>
                  <a:close/>
                  <a:moveTo>
                    <a:pt x="29614" y="239193"/>
                  </a:moveTo>
                  <a:cubicBezTo>
                    <a:pt x="29614" y="239193"/>
                    <a:pt x="29614" y="239193"/>
                    <a:pt x="35309" y="239193"/>
                  </a:cubicBezTo>
                  <a:cubicBezTo>
                    <a:pt x="35309" y="239193"/>
                    <a:pt x="29614" y="244319"/>
                    <a:pt x="29614" y="244319"/>
                  </a:cubicBezTo>
                  <a:cubicBezTo>
                    <a:pt x="29614" y="244319"/>
                    <a:pt x="29614" y="239193"/>
                    <a:pt x="29614" y="239193"/>
                  </a:cubicBezTo>
                  <a:close/>
                  <a:moveTo>
                    <a:pt x="157184" y="215653"/>
                  </a:moveTo>
                  <a:cubicBezTo>
                    <a:pt x="161740" y="215653"/>
                    <a:pt x="161740" y="215653"/>
                    <a:pt x="161740" y="215653"/>
                  </a:cubicBezTo>
                  <a:cubicBezTo>
                    <a:pt x="161740" y="215653"/>
                    <a:pt x="161740" y="215653"/>
                    <a:pt x="161740" y="220968"/>
                  </a:cubicBezTo>
                  <a:cubicBezTo>
                    <a:pt x="161740" y="220968"/>
                    <a:pt x="161740" y="220968"/>
                    <a:pt x="157184" y="220968"/>
                  </a:cubicBezTo>
                  <a:cubicBezTo>
                    <a:pt x="157184" y="220968"/>
                    <a:pt x="157184" y="215653"/>
                    <a:pt x="157184" y="215653"/>
                  </a:cubicBezTo>
                  <a:close/>
                  <a:moveTo>
                    <a:pt x="466996" y="200466"/>
                  </a:moveTo>
                  <a:cubicBezTo>
                    <a:pt x="472691" y="200466"/>
                    <a:pt x="472691" y="200466"/>
                    <a:pt x="472691" y="200466"/>
                  </a:cubicBezTo>
                  <a:cubicBezTo>
                    <a:pt x="472691" y="200466"/>
                    <a:pt x="472691" y="200466"/>
                    <a:pt x="478386" y="200466"/>
                  </a:cubicBezTo>
                  <a:cubicBezTo>
                    <a:pt x="478386" y="200466"/>
                    <a:pt x="478386" y="205592"/>
                    <a:pt x="478386" y="205592"/>
                  </a:cubicBezTo>
                  <a:cubicBezTo>
                    <a:pt x="478386" y="205592"/>
                    <a:pt x="478386" y="205592"/>
                    <a:pt x="478386" y="215843"/>
                  </a:cubicBezTo>
                  <a:cubicBezTo>
                    <a:pt x="478386" y="215843"/>
                    <a:pt x="478386" y="220968"/>
                    <a:pt x="478386" y="220968"/>
                  </a:cubicBezTo>
                  <a:cubicBezTo>
                    <a:pt x="472691" y="220968"/>
                    <a:pt x="472691" y="220968"/>
                    <a:pt x="472691" y="220968"/>
                  </a:cubicBezTo>
                  <a:cubicBezTo>
                    <a:pt x="472691" y="220968"/>
                    <a:pt x="472691" y="220968"/>
                    <a:pt x="466996" y="220968"/>
                  </a:cubicBezTo>
                  <a:cubicBezTo>
                    <a:pt x="466996" y="220968"/>
                    <a:pt x="466996" y="215843"/>
                    <a:pt x="466996" y="215843"/>
                  </a:cubicBezTo>
                  <a:cubicBezTo>
                    <a:pt x="466996" y="215843"/>
                    <a:pt x="466996" y="215843"/>
                    <a:pt x="466996" y="205592"/>
                  </a:cubicBezTo>
                  <a:cubicBezTo>
                    <a:pt x="466996" y="205592"/>
                    <a:pt x="466996" y="200466"/>
                    <a:pt x="466996" y="200466"/>
                  </a:cubicBezTo>
                  <a:close/>
                  <a:moveTo>
                    <a:pt x="439659" y="200466"/>
                  </a:moveTo>
                  <a:lnTo>
                    <a:pt x="446493" y="200466"/>
                  </a:lnTo>
                  <a:lnTo>
                    <a:pt x="446493" y="220968"/>
                  </a:lnTo>
                  <a:lnTo>
                    <a:pt x="439659" y="220968"/>
                  </a:lnTo>
                  <a:close/>
                  <a:moveTo>
                    <a:pt x="407767" y="200466"/>
                  </a:moveTo>
                  <a:cubicBezTo>
                    <a:pt x="407767" y="200466"/>
                    <a:pt x="407767" y="200466"/>
                    <a:pt x="412323" y="200466"/>
                  </a:cubicBezTo>
                  <a:cubicBezTo>
                    <a:pt x="412323" y="200466"/>
                    <a:pt x="416879" y="205592"/>
                    <a:pt x="416879" y="205592"/>
                  </a:cubicBezTo>
                  <a:cubicBezTo>
                    <a:pt x="416879" y="205592"/>
                    <a:pt x="416879" y="205592"/>
                    <a:pt x="416879" y="215843"/>
                  </a:cubicBezTo>
                  <a:cubicBezTo>
                    <a:pt x="416879" y="215843"/>
                    <a:pt x="412323" y="220968"/>
                    <a:pt x="412323" y="220968"/>
                  </a:cubicBezTo>
                  <a:cubicBezTo>
                    <a:pt x="407767" y="220968"/>
                    <a:pt x="407767" y="220968"/>
                    <a:pt x="407767" y="220968"/>
                  </a:cubicBezTo>
                  <a:cubicBezTo>
                    <a:pt x="407767" y="220968"/>
                    <a:pt x="407767" y="215843"/>
                    <a:pt x="407767" y="215843"/>
                  </a:cubicBezTo>
                  <a:cubicBezTo>
                    <a:pt x="407767" y="215843"/>
                    <a:pt x="407767" y="215843"/>
                    <a:pt x="412323" y="215843"/>
                  </a:cubicBezTo>
                  <a:lnTo>
                    <a:pt x="412323" y="205592"/>
                  </a:lnTo>
                  <a:cubicBezTo>
                    <a:pt x="407767" y="205592"/>
                    <a:pt x="407767" y="205592"/>
                    <a:pt x="407767" y="205592"/>
                  </a:cubicBezTo>
                  <a:cubicBezTo>
                    <a:pt x="407767" y="205592"/>
                    <a:pt x="407767" y="200466"/>
                    <a:pt x="407767" y="200466"/>
                  </a:cubicBezTo>
                  <a:close/>
                  <a:moveTo>
                    <a:pt x="373596" y="200466"/>
                  </a:moveTo>
                  <a:cubicBezTo>
                    <a:pt x="379291" y="200466"/>
                    <a:pt x="379291" y="200466"/>
                    <a:pt x="379291" y="200466"/>
                  </a:cubicBezTo>
                  <a:cubicBezTo>
                    <a:pt x="379291" y="200466"/>
                    <a:pt x="379291" y="200466"/>
                    <a:pt x="384986" y="200466"/>
                  </a:cubicBezTo>
                  <a:cubicBezTo>
                    <a:pt x="384986" y="200466"/>
                    <a:pt x="384986" y="205592"/>
                    <a:pt x="384986" y="205592"/>
                  </a:cubicBezTo>
                  <a:cubicBezTo>
                    <a:pt x="384986" y="205592"/>
                    <a:pt x="384986" y="205592"/>
                    <a:pt x="384986" y="215843"/>
                  </a:cubicBezTo>
                  <a:cubicBezTo>
                    <a:pt x="384986" y="215843"/>
                    <a:pt x="384986" y="220968"/>
                    <a:pt x="384986" y="220968"/>
                  </a:cubicBezTo>
                  <a:cubicBezTo>
                    <a:pt x="379291" y="220968"/>
                    <a:pt x="379291" y="220968"/>
                    <a:pt x="379291" y="220968"/>
                  </a:cubicBezTo>
                  <a:cubicBezTo>
                    <a:pt x="379291" y="220968"/>
                    <a:pt x="379291" y="220968"/>
                    <a:pt x="373596" y="220968"/>
                  </a:cubicBezTo>
                  <a:cubicBezTo>
                    <a:pt x="373596" y="220968"/>
                    <a:pt x="373596" y="215843"/>
                    <a:pt x="373596" y="215843"/>
                  </a:cubicBezTo>
                  <a:cubicBezTo>
                    <a:pt x="373596" y="215843"/>
                    <a:pt x="373596" y="215843"/>
                    <a:pt x="373596" y="205592"/>
                  </a:cubicBezTo>
                  <a:cubicBezTo>
                    <a:pt x="373596" y="205592"/>
                    <a:pt x="373596" y="200466"/>
                    <a:pt x="373596" y="200466"/>
                  </a:cubicBezTo>
                  <a:close/>
                  <a:moveTo>
                    <a:pt x="123013" y="200466"/>
                  </a:moveTo>
                  <a:cubicBezTo>
                    <a:pt x="123013" y="200466"/>
                    <a:pt x="123013" y="200466"/>
                    <a:pt x="128708" y="200466"/>
                  </a:cubicBezTo>
                  <a:cubicBezTo>
                    <a:pt x="134403" y="200466"/>
                    <a:pt x="134403" y="205592"/>
                    <a:pt x="134403" y="205592"/>
                  </a:cubicBezTo>
                  <a:cubicBezTo>
                    <a:pt x="134403" y="205592"/>
                    <a:pt x="134403" y="205592"/>
                    <a:pt x="134403" y="215843"/>
                  </a:cubicBezTo>
                  <a:cubicBezTo>
                    <a:pt x="134403" y="215843"/>
                    <a:pt x="134403" y="220968"/>
                    <a:pt x="128708" y="220968"/>
                  </a:cubicBezTo>
                  <a:cubicBezTo>
                    <a:pt x="123013" y="220968"/>
                    <a:pt x="123013" y="220968"/>
                    <a:pt x="123013" y="220968"/>
                  </a:cubicBezTo>
                  <a:cubicBezTo>
                    <a:pt x="123013" y="220968"/>
                    <a:pt x="123013" y="215843"/>
                    <a:pt x="123013" y="215843"/>
                  </a:cubicBezTo>
                  <a:cubicBezTo>
                    <a:pt x="123013" y="215843"/>
                    <a:pt x="128708" y="215843"/>
                    <a:pt x="128708" y="215843"/>
                  </a:cubicBezTo>
                  <a:lnTo>
                    <a:pt x="128708" y="205592"/>
                  </a:lnTo>
                  <a:cubicBezTo>
                    <a:pt x="128708" y="205592"/>
                    <a:pt x="123013" y="205592"/>
                    <a:pt x="123013" y="205592"/>
                  </a:cubicBezTo>
                  <a:cubicBezTo>
                    <a:pt x="123013" y="205592"/>
                    <a:pt x="123013" y="200466"/>
                    <a:pt x="123013" y="200466"/>
                  </a:cubicBezTo>
                  <a:close/>
                  <a:moveTo>
                    <a:pt x="91121" y="200466"/>
                  </a:moveTo>
                  <a:cubicBezTo>
                    <a:pt x="95677" y="200466"/>
                    <a:pt x="95677" y="200466"/>
                    <a:pt x="95677" y="200466"/>
                  </a:cubicBezTo>
                  <a:cubicBezTo>
                    <a:pt x="95677" y="200466"/>
                    <a:pt x="95677" y="200466"/>
                    <a:pt x="100233" y="200466"/>
                  </a:cubicBezTo>
                  <a:cubicBezTo>
                    <a:pt x="100233" y="200466"/>
                    <a:pt x="100233" y="205592"/>
                    <a:pt x="100233" y="205592"/>
                  </a:cubicBezTo>
                  <a:cubicBezTo>
                    <a:pt x="100233" y="205592"/>
                    <a:pt x="100233" y="205592"/>
                    <a:pt x="100233" y="215843"/>
                  </a:cubicBezTo>
                  <a:cubicBezTo>
                    <a:pt x="100233" y="215843"/>
                    <a:pt x="100233" y="220968"/>
                    <a:pt x="100233" y="220968"/>
                  </a:cubicBezTo>
                  <a:cubicBezTo>
                    <a:pt x="95677" y="220968"/>
                    <a:pt x="95677" y="220968"/>
                    <a:pt x="95677" y="220968"/>
                  </a:cubicBezTo>
                  <a:cubicBezTo>
                    <a:pt x="95677" y="220968"/>
                    <a:pt x="95677" y="220968"/>
                    <a:pt x="91121" y="220968"/>
                  </a:cubicBezTo>
                  <a:cubicBezTo>
                    <a:pt x="91121" y="220968"/>
                    <a:pt x="91121" y="215843"/>
                    <a:pt x="91121" y="215843"/>
                  </a:cubicBezTo>
                  <a:cubicBezTo>
                    <a:pt x="91121" y="215843"/>
                    <a:pt x="91121" y="215843"/>
                    <a:pt x="91121" y="205592"/>
                  </a:cubicBezTo>
                  <a:cubicBezTo>
                    <a:pt x="91121" y="205592"/>
                    <a:pt x="91121" y="200466"/>
                    <a:pt x="91121" y="200466"/>
                  </a:cubicBezTo>
                  <a:close/>
                  <a:moveTo>
                    <a:pt x="61507" y="200466"/>
                  </a:moveTo>
                  <a:lnTo>
                    <a:pt x="68341" y="200466"/>
                  </a:lnTo>
                  <a:lnTo>
                    <a:pt x="68341" y="220968"/>
                  </a:lnTo>
                  <a:lnTo>
                    <a:pt x="61507" y="220968"/>
                  </a:lnTo>
                  <a:close/>
                  <a:moveTo>
                    <a:pt x="29614" y="200466"/>
                  </a:moveTo>
                  <a:cubicBezTo>
                    <a:pt x="29614" y="200466"/>
                    <a:pt x="29614" y="200466"/>
                    <a:pt x="35309" y="200466"/>
                  </a:cubicBezTo>
                  <a:cubicBezTo>
                    <a:pt x="41004" y="200466"/>
                    <a:pt x="41004" y="205592"/>
                    <a:pt x="41004" y="205592"/>
                  </a:cubicBezTo>
                  <a:cubicBezTo>
                    <a:pt x="41004" y="205592"/>
                    <a:pt x="41004" y="205592"/>
                    <a:pt x="41004" y="215843"/>
                  </a:cubicBezTo>
                  <a:cubicBezTo>
                    <a:pt x="41004" y="215843"/>
                    <a:pt x="35309" y="220968"/>
                    <a:pt x="35309" y="220968"/>
                  </a:cubicBezTo>
                  <a:cubicBezTo>
                    <a:pt x="29614" y="220968"/>
                    <a:pt x="29614" y="220968"/>
                    <a:pt x="29614" y="220968"/>
                  </a:cubicBezTo>
                  <a:cubicBezTo>
                    <a:pt x="29614" y="220968"/>
                    <a:pt x="29614" y="215843"/>
                    <a:pt x="29614" y="215843"/>
                  </a:cubicBezTo>
                  <a:cubicBezTo>
                    <a:pt x="29614" y="215843"/>
                    <a:pt x="35309" y="215843"/>
                    <a:pt x="35309" y="215843"/>
                  </a:cubicBezTo>
                  <a:lnTo>
                    <a:pt x="35309" y="205592"/>
                  </a:lnTo>
                  <a:cubicBezTo>
                    <a:pt x="35309" y="205592"/>
                    <a:pt x="29614" y="205592"/>
                    <a:pt x="29614" y="205592"/>
                  </a:cubicBezTo>
                  <a:cubicBezTo>
                    <a:pt x="29614" y="205592"/>
                    <a:pt x="29614" y="200466"/>
                    <a:pt x="29614" y="200466"/>
                  </a:cubicBezTo>
                  <a:close/>
                  <a:moveTo>
                    <a:pt x="446493" y="176547"/>
                  </a:moveTo>
                  <a:cubicBezTo>
                    <a:pt x="446493" y="182242"/>
                    <a:pt x="446493" y="182242"/>
                    <a:pt x="446493" y="182242"/>
                  </a:cubicBezTo>
                  <a:cubicBezTo>
                    <a:pt x="446493" y="182242"/>
                    <a:pt x="446493" y="182242"/>
                    <a:pt x="440798" y="182242"/>
                  </a:cubicBezTo>
                  <a:cubicBezTo>
                    <a:pt x="446493" y="182242"/>
                    <a:pt x="446493" y="182242"/>
                    <a:pt x="446493" y="176547"/>
                  </a:cubicBezTo>
                  <a:close/>
                  <a:moveTo>
                    <a:pt x="68341" y="176547"/>
                  </a:moveTo>
                  <a:cubicBezTo>
                    <a:pt x="68341" y="182242"/>
                    <a:pt x="68341" y="182242"/>
                    <a:pt x="68341" y="182242"/>
                  </a:cubicBezTo>
                  <a:cubicBezTo>
                    <a:pt x="68341" y="182242"/>
                    <a:pt x="68341" y="182242"/>
                    <a:pt x="61507" y="182242"/>
                  </a:cubicBezTo>
                  <a:cubicBezTo>
                    <a:pt x="68341" y="182242"/>
                    <a:pt x="68341" y="182242"/>
                    <a:pt x="68341" y="176547"/>
                  </a:cubicBezTo>
                  <a:close/>
                  <a:moveTo>
                    <a:pt x="435103" y="165157"/>
                  </a:moveTo>
                  <a:cubicBezTo>
                    <a:pt x="435103" y="165157"/>
                    <a:pt x="440798" y="165157"/>
                    <a:pt x="440798" y="165157"/>
                  </a:cubicBezTo>
                  <a:cubicBezTo>
                    <a:pt x="440798" y="165157"/>
                    <a:pt x="440798" y="165157"/>
                    <a:pt x="440798" y="176547"/>
                  </a:cubicBezTo>
                  <a:cubicBezTo>
                    <a:pt x="440798" y="182242"/>
                    <a:pt x="440798" y="182242"/>
                    <a:pt x="440798" y="182242"/>
                  </a:cubicBezTo>
                  <a:cubicBezTo>
                    <a:pt x="440798" y="182242"/>
                    <a:pt x="435103" y="182242"/>
                    <a:pt x="435103" y="176547"/>
                  </a:cubicBezTo>
                  <a:cubicBezTo>
                    <a:pt x="435103" y="176547"/>
                    <a:pt x="435103" y="176547"/>
                    <a:pt x="435103" y="165157"/>
                  </a:cubicBezTo>
                  <a:close/>
                  <a:moveTo>
                    <a:pt x="473830" y="159462"/>
                  </a:moveTo>
                  <a:lnTo>
                    <a:pt x="476108" y="159462"/>
                  </a:lnTo>
                  <a:lnTo>
                    <a:pt x="476108" y="182242"/>
                  </a:lnTo>
                  <a:lnTo>
                    <a:pt x="473830" y="182242"/>
                  </a:lnTo>
                  <a:close/>
                  <a:moveTo>
                    <a:pt x="440798" y="159462"/>
                  </a:moveTo>
                  <a:cubicBezTo>
                    <a:pt x="446493" y="159462"/>
                    <a:pt x="446493" y="159462"/>
                    <a:pt x="446493" y="165157"/>
                  </a:cubicBezTo>
                  <a:cubicBezTo>
                    <a:pt x="446493" y="165157"/>
                    <a:pt x="446493" y="165157"/>
                    <a:pt x="440798" y="165157"/>
                  </a:cubicBezTo>
                  <a:cubicBezTo>
                    <a:pt x="440798" y="159462"/>
                    <a:pt x="440798" y="159462"/>
                    <a:pt x="440798" y="159462"/>
                  </a:cubicBezTo>
                  <a:close/>
                  <a:moveTo>
                    <a:pt x="407767" y="159462"/>
                  </a:moveTo>
                  <a:lnTo>
                    <a:pt x="412323" y="159462"/>
                  </a:lnTo>
                  <a:lnTo>
                    <a:pt x="412323" y="182242"/>
                  </a:lnTo>
                  <a:lnTo>
                    <a:pt x="407767" y="182242"/>
                  </a:lnTo>
                  <a:close/>
                  <a:moveTo>
                    <a:pt x="378152" y="159462"/>
                  </a:moveTo>
                  <a:lnTo>
                    <a:pt x="380430" y="159462"/>
                  </a:lnTo>
                  <a:lnTo>
                    <a:pt x="380430" y="182242"/>
                  </a:lnTo>
                  <a:lnTo>
                    <a:pt x="378152" y="182242"/>
                  </a:lnTo>
                  <a:close/>
                  <a:moveTo>
                    <a:pt x="123013" y="159462"/>
                  </a:moveTo>
                  <a:lnTo>
                    <a:pt x="129847" y="159462"/>
                  </a:lnTo>
                  <a:lnTo>
                    <a:pt x="129847" y="182242"/>
                  </a:lnTo>
                  <a:lnTo>
                    <a:pt x="123013" y="182242"/>
                  </a:lnTo>
                  <a:close/>
                  <a:moveTo>
                    <a:pt x="95677" y="159462"/>
                  </a:moveTo>
                  <a:lnTo>
                    <a:pt x="97955" y="159462"/>
                  </a:lnTo>
                  <a:lnTo>
                    <a:pt x="97955" y="182242"/>
                  </a:lnTo>
                  <a:lnTo>
                    <a:pt x="95677" y="182242"/>
                  </a:lnTo>
                  <a:close/>
                  <a:moveTo>
                    <a:pt x="61507" y="159462"/>
                  </a:moveTo>
                  <a:cubicBezTo>
                    <a:pt x="68341" y="159462"/>
                    <a:pt x="68341" y="159462"/>
                    <a:pt x="68341" y="165157"/>
                  </a:cubicBezTo>
                  <a:cubicBezTo>
                    <a:pt x="68341" y="165157"/>
                    <a:pt x="68341" y="165157"/>
                    <a:pt x="61507" y="165157"/>
                  </a:cubicBezTo>
                  <a:cubicBezTo>
                    <a:pt x="61507" y="159462"/>
                    <a:pt x="61507" y="159462"/>
                    <a:pt x="61507" y="159462"/>
                  </a:cubicBezTo>
                  <a:close/>
                  <a:moveTo>
                    <a:pt x="29614" y="159462"/>
                  </a:moveTo>
                  <a:lnTo>
                    <a:pt x="34170" y="159462"/>
                  </a:lnTo>
                  <a:lnTo>
                    <a:pt x="34170" y="182242"/>
                  </a:lnTo>
                  <a:lnTo>
                    <a:pt x="29614" y="182242"/>
                  </a:lnTo>
                  <a:close/>
                  <a:moveTo>
                    <a:pt x="466996" y="127569"/>
                  </a:moveTo>
                  <a:cubicBezTo>
                    <a:pt x="472691" y="127569"/>
                    <a:pt x="472691" y="127569"/>
                    <a:pt x="472691" y="127569"/>
                  </a:cubicBezTo>
                  <a:cubicBezTo>
                    <a:pt x="472691" y="127569"/>
                    <a:pt x="472691" y="127569"/>
                    <a:pt x="478386" y="127569"/>
                  </a:cubicBezTo>
                  <a:cubicBezTo>
                    <a:pt x="478386" y="127569"/>
                    <a:pt x="478386" y="127569"/>
                    <a:pt x="478386" y="143515"/>
                  </a:cubicBezTo>
                  <a:cubicBezTo>
                    <a:pt x="472691" y="143515"/>
                    <a:pt x="472691" y="143515"/>
                    <a:pt x="472691" y="143515"/>
                  </a:cubicBezTo>
                  <a:cubicBezTo>
                    <a:pt x="472691" y="143515"/>
                    <a:pt x="472691" y="143515"/>
                    <a:pt x="466996" y="143515"/>
                  </a:cubicBezTo>
                  <a:cubicBezTo>
                    <a:pt x="466996" y="143515"/>
                    <a:pt x="466996" y="143515"/>
                    <a:pt x="466996" y="127569"/>
                  </a:cubicBezTo>
                  <a:close/>
                  <a:moveTo>
                    <a:pt x="435103" y="127569"/>
                  </a:moveTo>
                  <a:cubicBezTo>
                    <a:pt x="435103" y="127569"/>
                    <a:pt x="440798" y="127569"/>
                    <a:pt x="440798" y="127569"/>
                  </a:cubicBezTo>
                  <a:cubicBezTo>
                    <a:pt x="440798" y="127569"/>
                    <a:pt x="440798" y="127569"/>
                    <a:pt x="440798" y="143515"/>
                  </a:cubicBezTo>
                  <a:cubicBezTo>
                    <a:pt x="440798" y="143515"/>
                    <a:pt x="435103" y="143515"/>
                    <a:pt x="435103" y="143515"/>
                  </a:cubicBezTo>
                  <a:cubicBezTo>
                    <a:pt x="435103" y="143515"/>
                    <a:pt x="435103" y="143515"/>
                    <a:pt x="435103" y="127569"/>
                  </a:cubicBezTo>
                  <a:close/>
                  <a:moveTo>
                    <a:pt x="412323" y="127569"/>
                  </a:moveTo>
                  <a:cubicBezTo>
                    <a:pt x="412323" y="127569"/>
                    <a:pt x="416879" y="127569"/>
                    <a:pt x="416879" y="127569"/>
                  </a:cubicBezTo>
                  <a:cubicBezTo>
                    <a:pt x="416879" y="127569"/>
                    <a:pt x="416879" y="127569"/>
                    <a:pt x="416879" y="143515"/>
                  </a:cubicBezTo>
                  <a:cubicBezTo>
                    <a:pt x="416879" y="143515"/>
                    <a:pt x="412323" y="143515"/>
                    <a:pt x="412323" y="143515"/>
                  </a:cubicBezTo>
                  <a:close/>
                  <a:moveTo>
                    <a:pt x="373596" y="127569"/>
                  </a:moveTo>
                  <a:cubicBezTo>
                    <a:pt x="379291" y="127569"/>
                    <a:pt x="379291" y="127569"/>
                    <a:pt x="379291" y="127569"/>
                  </a:cubicBezTo>
                  <a:cubicBezTo>
                    <a:pt x="379291" y="127569"/>
                    <a:pt x="379291" y="127569"/>
                    <a:pt x="384986" y="127569"/>
                  </a:cubicBezTo>
                  <a:cubicBezTo>
                    <a:pt x="384986" y="127569"/>
                    <a:pt x="384986" y="127569"/>
                    <a:pt x="384986" y="143515"/>
                  </a:cubicBezTo>
                  <a:cubicBezTo>
                    <a:pt x="379291" y="143515"/>
                    <a:pt x="379291" y="143515"/>
                    <a:pt x="379291" y="143515"/>
                  </a:cubicBezTo>
                  <a:cubicBezTo>
                    <a:pt x="379291" y="143515"/>
                    <a:pt x="379291" y="143515"/>
                    <a:pt x="373596" y="143515"/>
                  </a:cubicBezTo>
                  <a:cubicBezTo>
                    <a:pt x="373596" y="143515"/>
                    <a:pt x="373596" y="143515"/>
                    <a:pt x="373596" y="127569"/>
                  </a:cubicBezTo>
                  <a:close/>
                  <a:moveTo>
                    <a:pt x="91121" y="127569"/>
                  </a:moveTo>
                  <a:cubicBezTo>
                    <a:pt x="95677" y="127569"/>
                    <a:pt x="95677" y="127569"/>
                    <a:pt x="95677" y="127569"/>
                  </a:cubicBezTo>
                  <a:cubicBezTo>
                    <a:pt x="95677" y="127569"/>
                    <a:pt x="95677" y="127569"/>
                    <a:pt x="100233" y="127569"/>
                  </a:cubicBezTo>
                  <a:cubicBezTo>
                    <a:pt x="100233" y="127569"/>
                    <a:pt x="100233" y="127569"/>
                    <a:pt x="100233" y="143515"/>
                  </a:cubicBezTo>
                  <a:cubicBezTo>
                    <a:pt x="95677" y="143515"/>
                    <a:pt x="95677" y="143515"/>
                    <a:pt x="95677" y="143515"/>
                  </a:cubicBezTo>
                  <a:cubicBezTo>
                    <a:pt x="95677" y="143515"/>
                    <a:pt x="95677" y="143515"/>
                    <a:pt x="91121" y="143515"/>
                  </a:cubicBezTo>
                  <a:cubicBezTo>
                    <a:pt x="91121" y="143515"/>
                    <a:pt x="91121" y="143515"/>
                    <a:pt x="91121" y="127569"/>
                  </a:cubicBezTo>
                  <a:close/>
                  <a:moveTo>
                    <a:pt x="35309" y="127569"/>
                  </a:moveTo>
                  <a:cubicBezTo>
                    <a:pt x="41004" y="127569"/>
                    <a:pt x="41004" y="127569"/>
                    <a:pt x="41004" y="127569"/>
                  </a:cubicBezTo>
                  <a:cubicBezTo>
                    <a:pt x="41004" y="127569"/>
                    <a:pt x="41004" y="127569"/>
                    <a:pt x="41004" y="143515"/>
                  </a:cubicBezTo>
                  <a:cubicBezTo>
                    <a:pt x="41004" y="143515"/>
                    <a:pt x="41004" y="143515"/>
                    <a:pt x="35309" y="143515"/>
                  </a:cubicBezTo>
                  <a:close/>
                  <a:moveTo>
                    <a:pt x="407767" y="104220"/>
                  </a:moveTo>
                  <a:cubicBezTo>
                    <a:pt x="407767" y="104220"/>
                    <a:pt x="407767" y="104220"/>
                    <a:pt x="412323" y="104220"/>
                  </a:cubicBezTo>
                  <a:cubicBezTo>
                    <a:pt x="412323" y="109345"/>
                    <a:pt x="412323" y="109345"/>
                    <a:pt x="412323" y="109345"/>
                  </a:cubicBezTo>
                  <a:cubicBezTo>
                    <a:pt x="407767" y="109345"/>
                    <a:pt x="407767" y="109345"/>
                    <a:pt x="407767" y="104220"/>
                  </a:cubicBezTo>
                  <a:close/>
                  <a:moveTo>
                    <a:pt x="123013" y="104220"/>
                  </a:moveTo>
                  <a:cubicBezTo>
                    <a:pt x="123013" y="104220"/>
                    <a:pt x="128708" y="104220"/>
                    <a:pt x="128708" y="104220"/>
                  </a:cubicBezTo>
                  <a:cubicBezTo>
                    <a:pt x="128708" y="109345"/>
                    <a:pt x="128708" y="109345"/>
                    <a:pt x="128708" y="109345"/>
                  </a:cubicBezTo>
                  <a:cubicBezTo>
                    <a:pt x="123013" y="109345"/>
                    <a:pt x="123013" y="109345"/>
                    <a:pt x="123013" y="104220"/>
                  </a:cubicBezTo>
                  <a:close/>
                  <a:moveTo>
                    <a:pt x="29614" y="104220"/>
                  </a:moveTo>
                  <a:cubicBezTo>
                    <a:pt x="29614" y="104220"/>
                    <a:pt x="35309" y="104220"/>
                    <a:pt x="35309" y="104220"/>
                  </a:cubicBezTo>
                  <a:cubicBezTo>
                    <a:pt x="35309" y="109345"/>
                    <a:pt x="35309" y="109345"/>
                    <a:pt x="35309" y="109345"/>
                  </a:cubicBezTo>
                  <a:cubicBezTo>
                    <a:pt x="29614" y="109345"/>
                    <a:pt x="29614" y="109345"/>
                    <a:pt x="29614" y="104220"/>
                  </a:cubicBezTo>
                  <a:close/>
                  <a:moveTo>
                    <a:pt x="466996" y="88843"/>
                  </a:moveTo>
                  <a:cubicBezTo>
                    <a:pt x="472691" y="88843"/>
                    <a:pt x="472691" y="88843"/>
                    <a:pt x="472691" y="88843"/>
                  </a:cubicBezTo>
                  <a:cubicBezTo>
                    <a:pt x="472691" y="88843"/>
                    <a:pt x="472691" y="88843"/>
                    <a:pt x="478386" y="88843"/>
                  </a:cubicBezTo>
                  <a:cubicBezTo>
                    <a:pt x="478386" y="88843"/>
                    <a:pt x="478386" y="88843"/>
                    <a:pt x="478386" y="93969"/>
                  </a:cubicBezTo>
                  <a:cubicBezTo>
                    <a:pt x="478386" y="93969"/>
                    <a:pt x="478386" y="93969"/>
                    <a:pt x="478386" y="104220"/>
                  </a:cubicBezTo>
                  <a:cubicBezTo>
                    <a:pt x="472691" y="109345"/>
                    <a:pt x="472691" y="109345"/>
                    <a:pt x="472691" y="109345"/>
                  </a:cubicBezTo>
                  <a:cubicBezTo>
                    <a:pt x="472691" y="109345"/>
                    <a:pt x="472691" y="109345"/>
                    <a:pt x="466996" y="104220"/>
                  </a:cubicBezTo>
                  <a:cubicBezTo>
                    <a:pt x="466996" y="104220"/>
                    <a:pt x="466996" y="104220"/>
                    <a:pt x="466996" y="93969"/>
                  </a:cubicBezTo>
                  <a:cubicBezTo>
                    <a:pt x="466996" y="88843"/>
                    <a:pt x="466996" y="88843"/>
                    <a:pt x="466996" y="88843"/>
                  </a:cubicBezTo>
                  <a:close/>
                  <a:moveTo>
                    <a:pt x="439659" y="88843"/>
                  </a:moveTo>
                  <a:lnTo>
                    <a:pt x="446493" y="88843"/>
                  </a:lnTo>
                  <a:lnTo>
                    <a:pt x="446493" y="109345"/>
                  </a:lnTo>
                  <a:lnTo>
                    <a:pt x="439659" y="109345"/>
                  </a:lnTo>
                  <a:close/>
                  <a:moveTo>
                    <a:pt x="412323" y="88843"/>
                  </a:moveTo>
                  <a:cubicBezTo>
                    <a:pt x="412323" y="88843"/>
                    <a:pt x="416879" y="88843"/>
                    <a:pt x="416879" y="93969"/>
                  </a:cubicBezTo>
                  <a:cubicBezTo>
                    <a:pt x="416879" y="93969"/>
                    <a:pt x="416879" y="93969"/>
                    <a:pt x="416879" y="104220"/>
                  </a:cubicBezTo>
                  <a:cubicBezTo>
                    <a:pt x="416879" y="104220"/>
                    <a:pt x="412323" y="104220"/>
                    <a:pt x="412323" y="104220"/>
                  </a:cubicBezTo>
                  <a:lnTo>
                    <a:pt x="412323" y="93969"/>
                  </a:lnTo>
                  <a:cubicBezTo>
                    <a:pt x="412323" y="88843"/>
                    <a:pt x="412323" y="88843"/>
                    <a:pt x="412323" y="88843"/>
                  </a:cubicBezTo>
                  <a:close/>
                  <a:moveTo>
                    <a:pt x="407767" y="88843"/>
                  </a:moveTo>
                  <a:cubicBezTo>
                    <a:pt x="407767" y="88843"/>
                    <a:pt x="407767" y="88843"/>
                    <a:pt x="412323" y="88843"/>
                  </a:cubicBezTo>
                  <a:cubicBezTo>
                    <a:pt x="407767" y="88843"/>
                    <a:pt x="407767" y="88843"/>
                    <a:pt x="407767" y="93969"/>
                  </a:cubicBezTo>
                  <a:cubicBezTo>
                    <a:pt x="407767" y="88843"/>
                    <a:pt x="407767" y="88843"/>
                    <a:pt x="407767" y="88843"/>
                  </a:cubicBezTo>
                  <a:close/>
                  <a:moveTo>
                    <a:pt x="373596" y="88843"/>
                  </a:moveTo>
                  <a:cubicBezTo>
                    <a:pt x="379291" y="88843"/>
                    <a:pt x="379291" y="88843"/>
                    <a:pt x="379291" y="88843"/>
                  </a:cubicBezTo>
                  <a:cubicBezTo>
                    <a:pt x="379291" y="88843"/>
                    <a:pt x="379291" y="88843"/>
                    <a:pt x="384986" y="88843"/>
                  </a:cubicBezTo>
                  <a:cubicBezTo>
                    <a:pt x="384986" y="88843"/>
                    <a:pt x="384986" y="88843"/>
                    <a:pt x="384986" y="93969"/>
                  </a:cubicBezTo>
                  <a:cubicBezTo>
                    <a:pt x="384986" y="93969"/>
                    <a:pt x="384986" y="93969"/>
                    <a:pt x="384986" y="104220"/>
                  </a:cubicBezTo>
                  <a:cubicBezTo>
                    <a:pt x="379291" y="109345"/>
                    <a:pt x="379291" y="109345"/>
                    <a:pt x="379291" y="109345"/>
                  </a:cubicBezTo>
                  <a:cubicBezTo>
                    <a:pt x="379291" y="109345"/>
                    <a:pt x="379291" y="109345"/>
                    <a:pt x="373596" y="104220"/>
                  </a:cubicBezTo>
                  <a:cubicBezTo>
                    <a:pt x="373596" y="104220"/>
                    <a:pt x="373596" y="104220"/>
                    <a:pt x="373596" y="93969"/>
                  </a:cubicBezTo>
                  <a:cubicBezTo>
                    <a:pt x="373596" y="88843"/>
                    <a:pt x="373596" y="88843"/>
                    <a:pt x="373596" y="88843"/>
                  </a:cubicBezTo>
                  <a:close/>
                  <a:moveTo>
                    <a:pt x="345121" y="88843"/>
                  </a:moveTo>
                  <a:cubicBezTo>
                    <a:pt x="345121" y="88843"/>
                    <a:pt x="345121" y="88843"/>
                    <a:pt x="345121" y="93969"/>
                  </a:cubicBezTo>
                  <a:cubicBezTo>
                    <a:pt x="345121" y="93969"/>
                    <a:pt x="345121" y="93969"/>
                    <a:pt x="345121" y="104220"/>
                  </a:cubicBezTo>
                  <a:cubicBezTo>
                    <a:pt x="345121" y="104220"/>
                    <a:pt x="350816" y="104220"/>
                    <a:pt x="350816" y="104220"/>
                  </a:cubicBezTo>
                  <a:cubicBezTo>
                    <a:pt x="350816" y="109345"/>
                    <a:pt x="350816" y="109345"/>
                    <a:pt x="345121" y="109345"/>
                  </a:cubicBezTo>
                  <a:cubicBezTo>
                    <a:pt x="345121" y="104220"/>
                    <a:pt x="345121" y="99094"/>
                    <a:pt x="339426" y="99094"/>
                  </a:cubicBezTo>
                  <a:cubicBezTo>
                    <a:pt x="339426" y="99094"/>
                    <a:pt x="339426" y="99094"/>
                    <a:pt x="339426" y="93969"/>
                  </a:cubicBezTo>
                  <a:cubicBezTo>
                    <a:pt x="339426" y="88843"/>
                    <a:pt x="345121" y="88843"/>
                    <a:pt x="345121" y="88843"/>
                  </a:cubicBezTo>
                  <a:close/>
                  <a:moveTo>
                    <a:pt x="345121" y="88843"/>
                  </a:moveTo>
                  <a:cubicBezTo>
                    <a:pt x="350816" y="88843"/>
                    <a:pt x="350816" y="88843"/>
                    <a:pt x="350816" y="88843"/>
                  </a:cubicBezTo>
                  <a:cubicBezTo>
                    <a:pt x="350816" y="88843"/>
                    <a:pt x="350816" y="88843"/>
                    <a:pt x="350816" y="93969"/>
                  </a:cubicBezTo>
                  <a:cubicBezTo>
                    <a:pt x="350816" y="88843"/>
                    <a:pt x="345121" y="88843"/>
                    <a:pt x="345121" y="88843"/>
                  </a:cubicBezTo>
                  <a:close/>
                  <a:moveTo>
                    <a:pt x="128708" y="88843"/>
                  </a:moveTo>
                  <a:cubicBezTo>
                    <a:pt x="134403" y="88843"/>
                    <a:pt x="134403" y="88843"/>
                    <a:pt x="134403" y="93969"/>
                  </a:cubicBezTo>
                  <a:cubicBezTo>
                    <a:pt x="134403" y="93969"/>
                    <a:pt x="134403" y="93969"/>
                    <a:pt x="134403" y="104220"/>
                  </a:cubicBezTo>
                  <a:cubicBezTo>
                    <a:pt x="134403" y="104220"/>
                    <a:pt x="134403" y="104220"/>
                    <a:pt x="128708" y="104220"/>
                  </a:cubicBezTo>
                  <a:lnTo>
                    <a:pt x="128708" y="93969"/>
                  </a:lnTo>
                  <a:cubicBezTo>
                    <a:pt x="128708" y="88843"/>
                    <a:pt x="128708" y="88843"/>
                    <a:pt x="128708" y="88843"/>
                  </a:cubicBezTo>
                  <a:close/>
                  <a:moveTo>
                    <a:pt x="123013" y="88843"/>
                  </a:moveTo>
                  <a:cubicBezTo>
                    <a:pt x="123013" y="88843"/>
                    <a:pt x="123013" y="88843"/>
                    <a:pt x="128708" y="88843"/>
                  </a:cubicBezTo>
                  <a:cubicBezTo>
                    <a:pt x="128708" y="88843"/>
                    <a:pt x="123013" y="88843"/>
                    <a:pt x="123013" y="93969"/>
                  </a:cubicBezTo>
                  <a:cubicBezTo>
                    <a:pt x="123013" y="88843"/>
                    <a:pt x="123013" y="88843"/>
                    <a:pt x="123013" y="88843"/>
                  </a:cubicBezTo>
                  <a:close/>
                  <a:moveTo>
                    <a:pt x="91121" y="88843"/>
                  </a:moveTo>
                  <a:cubicBezTo>
                    <a:pt x="95677" y="88843"/>
                    <a:pt x="95677" y="88843"/>
                    <a:pt x="95677" y="88843"/>
                  </a:cubicBezTo>
                  <a:cubicBezTo>
                    <a:pt x="95677" y="88843"/>
                    <a:pt x="95677" y="88843"/>
                    <a:pt x="100233" y="88843"/>
                  </a:cubicBezTo>
                  <a:cubicBezTo>
                    <a:pt x="100233" y="88843"/>
                    <a:pt x="100233" y="88843"/>
                    <a:pt x="100233" y="93969"/>
                  </a:cubicBezTo>
                  <a:cubicBezTo>
                    <a:pt x="100233" y="93969"/>
                    <a:pt x="100233" y="93969"/>
                    <a:pt x="100233" y="104220"/>
                  </a:cubicBezTo>
                  <a:cubicBezTo>
                    <a:pt x="95677" y="109345"/>
                    <a:pt x="95677" y="109345"/>
                    <a:pt x="95677" y="109345"/>
                  </a:cubicBezTo>
                  <a:cubicBezTo>
                    <a:pt x="95677" y="109345"/>
                    <a:pt x="95677" y="109345"/>
                    <a:pt x="91121" y="104220"/>
                  </a:cubicBezTo>
                  <a:cubicBezTo>
                    <a:pt x="91121" y="104220"/>
                    <a:pt x="91121" y="104220"/>
                    <a:pt x="91121" y="93969"/>
                  </a:cubicBezTo>
                  <a:cubicBezTo>
                    <a:pt x="91121" y="88843"/>
                    <a:pt x="91121" y="88843"/>
                    <a:pt x="91121" y="88843"/>
                  </a:cubicBezTo>
                  <a:close/>
                  <a:moveTo>
                    <a:pt x="61507" y="88843"/>
                  </a:moveTo>
                  <a:lnTo>
                    <a:pt x="68341" y="88843"/>
                  </a:lnTo>
                  <a:lnTo>
                    <a:pt x="68341" y="109345"/>
                  </a:lnTo>
                  <a:lnTo>
                    <a:pt x="61507" y="109345"/>
                  </a:lnTo>
                  <a:close/>
                  <a:moveTo>
                    <a:pt x="35309" y="88843"/>
                  </a:moveTo>
                  <a:cubicBezTo>
                    <a:pt x="41004" y="88843"/>
                    <a:pt x="41004" y="88843"/>
                    <a:pt x="41004" y="93969"/>
                  </a:cubicBezTo>
                  <a:cubicBezTo>
                    <a:pt x="41004" y="93969"/>
                    <a:pt x="41004" y="93969"/>
                    <a:pt x="41004" y="104220"/>
                  </a:cubicBezTo>
                  <a:cubicBezTo>
                    <a:pt x="41004" y="104220"/>
                    <a:pt x="41004" y="104220"/>
                    <a:pt x="35309" y="104220"/>
                  </a:cubicBezTo>
                  <a:lnTo>
                    <a:pt x="35309" y="93969"/>
                  </a:lnTo>
                  <a:cubicBezTo>
                    <a:pt x="35309" y="88843"/>
                    <a:pt x="35309" y="88843"/>
                    <a:pt x="35309" y="88843"/>
                  </a:cubicBezTo>
                  <a:close/>
                  <a:moveTo>
                    <a:pt x="29614" y="88843"/>
                  </a:moveTo>
                  <a:cubicBezTo>
                    <a:pt x="29614" y="88843"/>
                    <a:pt x="29614" y="88843"/>
                    <a:pt x="35309" y="88843"/>
                  </a:cubicBezTo>
                  <a:cubicBezTo>
                    <a:pt x="35309" y="88843"/>
                    <a:pt x="29614" y="88843"/>
                    <a:pt x="29614" y="93969"/>
                  </a:cubicBezTo>
                  <a:cubicBezTo>
                    <a:pt x="29614" y="88843"/>
                    <a:pt x="29614" y="88843"/>
                    <a:pt x="29614" y="88843"/>
                  </a:cubicBezTo>
                  <a:close/>
                  <a:moveTo>
                    <a:pt x="440798" y="65494"/>
                  </a:moveTo>
                  <a:cubicBezTo>
                    <a:pt x="446493" y="65494"/>
                    <a:pt x="446493" y="65494"/>
                    <a:pt x="446493" y="65494"/>
                  </a:cubicBezTo>
                  <a:cubicBezTo>
                    <a:pt x="446493" y="70619"/>
                    <a:pt x="446493" y="70619"/>
                    <a:pt x="440798" y="70619"/>
                  </a:cubicBezTo>
                  <a:cubicBezTo>
                    <a:pt x="440798" y="70619"/>
                    <a:pt x="440798" y="70619"/>
                    <a:pt x="440798" y="65494"/>
                  </a:cubicBezTo>
                  <a:close/>
                  <a:moveTo>
                    <a:pt x="312090" y="65494"/>
                  </a:moveTo>
                  <a:cubicBezTo>
                    <a:pt x="312090" y="65494"/>
                    <a:pt x="312090" y="65494"/>
                    <a:pt x="317785" y="65494"/>
                  </a:cubicBezTo>
                  <a:cubicBezTo>
                    <a:pt x="317785" y="70619"/>
                    <a:pt x="317785" y="70619"/>
                    <a:pt x="317785" y="70619"/>
                  </a:cubicBezTo>
                  <a:cubicBezTo>
                    <a:pt x="312090" y="70619"/>
                    <a:pt x="312090" y="70619"/>
                    <a:pt x="312090" y="65494"/>
                  </a:cubicBezTo>
                  <a:close/>
                  <a:moveTo>
                    <a:pt x="61507" y="65494"/>
                  </a:moveTo>
                  <a:cubicBezTo>
                    <a:pt x="68341" y="65494"/>
                    <a:pt x="68341" y="65494"/>
                    <a:pt x="68341" y="65494"/>
                  </a:cubicBezTo>
                  <a:cubicBezTo>
                    <a:pt x="68341" y="70619"/>
                    <a:pt x="68341" y="70619"/>
                    <a:pt x="61507" y="70619"/>
                  </a:cubicBezTo>
                  <a:cubicBezTo>
                    <a:pt x="61507" y="70619"/>
                    <a:pt x="61507" y="70619"/>
                    <a:pt x="61507" y="65494"/>
                  </a:cubicBezTo>
                  <a:close/>
                  <a:moveTo>
                    <a:pt x="251234" y="59229"/>
                  </a:moveTo>
                  <a:cubicBezTo>
                    <a:pt x="306557" y="59229"/>
                    <a:pt x="350816" y="103777"/>
                    <a:pt x="350816" y="159462"/>
                  </a:cubicBezTo>
                  <a:cubicBezTo>
                    <a:pt x="350816" y="215147"/>
                    <a:pt x="306557" y="259695"/>
                    <a:pt x="251234" y="259695"/>
                  </a:cubicBezTo>
                  <a:cubicBezTo>
                    <a:pt x="201443" y="259695"/>
                    <a:pt x="157184" y="215147"/>
                    <a:pt x="157184" y="159462"/>
                  </a:cubicBezTo>
                  <a:cubicBezTo>
                    <a:pt x="157184" y="159462"/>
                    <a:pt x="157184" y="159462"/>
                    <a:pt x="251234" y="159462"/>
                  </a:cubicBezTo>
                  <a:cubicBezTo>
                    <a:pt x="251234" y="159462"/>
                    <a:pt x="251234" y="159462"/>
                    <a:pt x="251234" y="59229"/>
                  </a:cubicBezTo>
                  <a:close/>
                  <a:moveTo>
                    <a:pt x="473830" y="50117"/>
                  </a:moveTo>
                  <a:lnTo>
                    <a:pt x="476108" y="50117"/>
                  </a:lnTo>
                  <a:lnTo>
                    <a:pt x="476108" y="70619"/>
                  </a:lnTo>
                  <a:lnTo>
                    <a:pt x="473830" y="70619"/>
                  </a:lnTo>
                  <a:close/>
                  <a:moveTo>
                    <a:pt x="440798" y="50117"/>
                  </a:moveTo>
                  <a:cubicBezTo>
                    <a:pt x="440798" y="50117"/>
                    <a:pt x="440798" y="50117"/>
                    <a:pt x="440798" y="55243"/>
                  </a:cubicBezTo>
                  <a:cubicBezTo>
                    <a:pt x="440798" y="55243"/>
                    <a:pt x="440798" y="55243"/>
                    <a:pt x="440798" y="65494"/>
                  </a:cubicBezTo>
                  <a:cubicBezTo>
                    <a:pt x="440798" y="65494"/>
                    <a:pt x="435103" y="65494"/>
                    <a:pt x="435103" y="65494"/>
                  </a:cubicBezTo>
                  <a:cubicBezTo>
                    <a:pt x="435103" y="65494"/>
                    <a:pt x="435103" y="65494"/>
                    <a:pt x="435103" y="55243"/>
                  </a:cubicBezTo>
                  <a:cubicBezTo>
                    <a:pt x="435103" y="50117"/>
                    <a:pt x="440798" y="50117"/>
                    <a:pt x="440798" y="50117"/>
                  </a:cubicBezTo>
                  <a:close/>
                  <a:moveTo>
                    <a:pt x="440798" y="50117"/>
                  </a:moveTo>
                  <a:cubicBezTo>
                    <a:pt x="446493" y="50117"/>
                    <a:pt x="446493" y="50117"/>
                    <a:pt x="446493" y="50117"/>
                  </a:cubicBezTo>
                  <a:cubicBezTo>
                    <a:pt x="446493" y="50117"/>
                    <a:pt x="446493" y="50117"/>
                    <a:pt x="446493" y="55243"/>
                  </a:cubicBezTo>
                  <a:cubicBezTo>
                    <a:pt x="446493" y="50117"/>
                    <a:pt x="446493" y="50117"/>
                    <a:pt x="440798" y="50117"/>
                  </a:cubicBezTo>
                  <a:close/>
                  <a:moveTo>
                    <a:pt x="407767" y="50117"/>
                  </a:moveTo>
                  <a:lnTo>
                    <a:pt x="412323" y="50117"/>
                  </a:lnTo>
                  <a:lnTo>
                    <a:pt x="412323" y="70619"/>
                  </a:lnTo>
                  <a:lnTo>
                    <a:pt x="407767" y="70619"/>
                  </a:lnTo>
                  <a:close/>
                  <a:moveTo>
                    <a:pt x="378152" y="50117"/>
                  </a:moveTo>
                  <a:lnTo>
                    <a:pt x="380430" y="50117"/>
                  </a:lnTo>
                  <a:lnTo>
                    <a:pt x="380430" y="70619"/>
                  </a:lnTo>
                  <a:lnTo>
                    <a:pt x="378152" y="70619"/>
                  </a:lnTo>
                  <a:close/>
                  <a:moveTo>
                    <a:pt x="346260" y="50117"/>
                  </a:moveTo>
                  <a:lnTo>
                    <a:pt x="350816" y="50117"/>
                  </a:lnTo>
                  <a:lnTo>
                    <a:pt x="350816" y="70619"/>
                  </a:lnTo>
                  <a:lnTo>
                    <a:pt x="346260" y="70619"/>
                  </a:lnTo>
                  <a:close/>
                  <a:moveTo>
                    <a:pt x="317785" y="50117"/>
                  </a:moveTo>
                  <a:cubicBezTo>
                    <a:pt x="317785" y="50117"/>
                    <a:pt x="323480" y="50117"/>
                    <a:pt x="323480" y="55243"/>
                  </a:cubicBezTo>
                  <a:cubicBezTo>
                    <a:pt x="323480" y="55243"/>
                    <a:pt x="323480" y="55243"/>
                    <a:pt x="323480" y="65494"/>
                  </a:cubicBezTo>
                  <a:cubicBezTo>
                    <a:pt x="323480" y="65494"/>
                    <a:pt x="317785" y="65494"/>
                    <a:pt x="317785" y="65494"/>
                  </a:cubicBezTo>
                  <a:cubicBezTo>
                    <a:pt x="317785" y="65494"/>
                    <a:pt x="317785" y="65494"/>
                    <a:pt x="317785" y="55243"/>
                  </a:cubicBezTo>
                  <a:cubicBezTo>
                    <a:pt x="317785" y="50117"/>
                    <a:pt x="317785" y="50117"/>
                    <a:pt x="317785" y="50117"/>
                  </a:cubicBezTo>
                  <a:close/>
                  <a:moveTo>
                    <a:pt x="312090" y="50117"/>
                  </a:moveTo>
                  <a:cubicBezTo>
                    <a:pt x="312090" y="50117"/>
                    <a:pt x="312090" y="50117"/>
                    <a:pt x="317785" y="50117"/>
                  </a:cubicBezTo>
                  <a:cubicBezTo>
                    <a:pt x="312090" y="50117"/>
                    <a:pt x="312090" y="50117"/>
                    <a:pt x="312090" y="55243"/>
                  </a:cubicBezTo>
                  <a:cubicBezTo>
                    <a:pt x="312090" y="50117"/>
                    <a:pt x="312090" y="50117"/>
                    <a:pt x="312090" y="50117"/>
                  </a:cubicBezTo>
                  <a:close/>
                  <a:moveTo>
                    <a:pt x="157184" y="50117"/>
                  </a:moveTo>
                  <a:lnTo>
                    <a:pt x="161740" y="50117"/>
                  </a:lnTo>
                  <a:lnTo>
                    <a:pt x="161740" y="70619"/>
                  </a:lnTo>
                  <a:lnTo>
                    <a:pt x="157184" y="70619"/>
                  </a:lnTo>
                  <a:close/>
                  <a:moveTo>
                    <a:pt x="123013" y="50117"/>
                  </a:moveTo>
                  <a:lnTo>
                    <a:pt x="129847" y="50117"/>
                  </a:lnTo>
                  <a:lnTo>
                    <a:pt x="129847" y="70619"/>
                  </a:lnTo>
                  <a:lnTo>
                    <a:pt x="123013" y="70619"/>
                  </a:lnTo>
                  <a:close/>
                  <a:moveTo>
                    <a:pt x="95677" y="50117"/>
                  </a:moveTo>
                  <a:lnTo>
                    <a:pt x="97955" y="50117"/>
                  </a:lnTo>
                  <a:lnTo>
                    <a:pt x="97955" y="70619"/>
                  </a:lnTo>
                  <a:lnTo>
                    <a:pt x="95677" y="70619"/>
                  </a:lnTo>
                  <a:close/>
                  <a:moveTo>
                    <a:pt x="61507" y="50117"/>
                  </a:moveTo>
                  <a:cubicBezTo>
                    <a:pt x="68341" y="50117"/>
                    <a:pt x="68341" y="50117"/>
                    <a:pt x="68341" y="50117"/>
                  </a:cubicBezTo>
                  <a:cubicBezTo>
                    <a:pt x="68341" y="50117"/>
                    <a:pt x="68341" y="50117"/>
                    <a:pt x="68341" y="55243"/>
                  </a:cubicBezTo>
                  <a:cubicBezTo>
                    <a:pt x="68341" y="50117"/>
                    <a:pt x="68341" y="50117"/>
                    <a:pt x="61507" y="50117"/>
                  </a:cubicBezTo>
                  <a:close/>
                  <a:moveTo>
                    <a:pt x="29614" y="50117"/>
                  </a:moveTo>
                  <a:lnTo>
                    <a:pt x="34170" y="50117"/>
                  </a:lnTo>
                  <a:lnTo>
                    <a:pt x="34170" y="70619"/>
                  </a:lnTo>
                  <a:lnTo>
                    <a:pt x="29614" y="70619"/>
                  </a:lnTo>
                  <a:close/>
                  <a:moveTo>
                    <a:pt x="234637" y="43282"/>
                  </a:moveTo>
                  <a:lnTo>
                    <a:pt x="234637" y="143515"/>
                  </a:lnTo>
                  <a:cubicBezTo>
                    <a:pt x="234637" y="143515"/>
                    <a:pt x="234637" y="143515"/>
                    <a:pt x="138960" y="143515"/>
                  </a:cubicBezTo>
                  <a:cubicBezTo>
                    <a:pt x="138960" y="87830"/>
                    <a:pt x="178356" y="43282"/>
                    <a:pt x="234637" y="43282"/>
                  </a:cubicBezTo>
                  <a:close/>
                  <a:moveTo>
                    <a:pt x="312615" y="27826"/>
                  </a:moveTo>
                  <a:cubicBezTo>
                    <a:pt x="312615" y="27826"/>
                    <a:pt x="312615" y="27826"/>
                    <a:pt x="318198" y="27826"/>
                  </a:cubicBezTo>
                  <a:cubicBezTo>
                    <a:pt x="318198" y="27826"/>
                    <a:pt x="318198" y="27826"/>
                    <a:pt x="318198" y="33392"/>
                  </a:cubicBezTo>
                  <a:cubicBezTo>
                    <a:pt x="312615" y="33392"/>
                    <a:pt x="312615" y="33392"/>
                    <a:pt x="312615" y="33392"/>
                  </a:cubicBezTo>
                  <a:cubicBezTo>
                    <a:pt x="312615" y="27826"/>
                    <a:pt x="312615" y="27826"/>
                    <a:pt x="312615" y="27826"/>
                  </a:cubicBezTo>
                  <a:close/>
                  <a:moveTo>
                    <a:pt x="251209" y="27826"/>
                  </a:moveTo>
                  <a:cubicBezTo>
                    <a:pt x="256791" y="27826"/>
                    <a:pt x="256791" y="27826"/>
                    <a:pt x="256791" y="27826"/>
                  </a:cubicBezTo>
                  <a:cubicBezTo>
                    <a:pt x="256791" y="27826"/>
                    <a:pt x="256791" y="27826"/>
                    <a:pt x="256791" y="33392"/>
                  </a:cubicBezTo>
                  <a:cubicBezTo>
                    <a:pt x="256791" y="33392"/>
                    <a:pt x="256791" y="33392"/>
                    <a:pt x="251209" y="33392"/>
                  </a:cubicBezTo>
                  <a:cubicBezTo>
                    <a:pt x="251209" y="27826"/>
                    <a:pt x="251209" y="27826"/>
                    <a:pt x="251209" y="27826"/>
                  </a:cubicBezTo>
                  <a:close/>
                  <a:moveTo>
                    <a:pt x="156308" y="27826"/>
                  </a:moveTo>
                  <a:cubicBezTo>
                    <a:pt x="161890" y="27826"/>
                    <a:pt x="161890" y="27826"/>
                    <a:pt x="161890" y="27826"/>
                  </a:cubicBezTo>
                  <a:cubicBezTo>
                    <a:pt x="161890" y="27826"/>
                    <a:pt x="161890" y="27826"/>
                    <a:pt x="161890" y="33392"/>
                  </a:cubicBezTo>
                  <a:cubicBezTo>
                    <a:pt x="161890" y="33392"/>
                    <a:pt x="161890" y="33392"/>
                    <a:pt x="156308" y="33392"/>
                  </a:cubicBezTo>
                  <a:cubicBezTo>
                    <a:pt x="156308" y="27826"/>
                    <a:pt x="156308" y="27826"/>
                    <a:pt x="156308" y="27826"/>
                  </a:cubicBezTo>
                  <a:close/>
                  <a:moveTo>
                    <a:pt x="61407" y="27826"/>
                  </a:moveTo>
                  <a:cubicBezTo>
                    <a:pt x="66989" y="27826"/>
                    <a:pt x="66989" y="27826"/>
                    <a:pt x="66989" y="27826"/>
                  </a:cubicBezTo>
                  <a:cubicBezTo>
                    <a:pt x="66989" y="27826"/>
                    <a:pt x="66989" y="27826"/>
                    <a:pt x="66989" y="33392"/>
                  </a:cubicBezTo>
                  <a:cubicBezTo>
                    <a:pt x="66989" y="33392"/>
                    <a:pt x="66989" y="33392"/>
                    <a:pt x="61407" y="33392"/>
                  </a:cubicBezTo>
                  <a:cubicBezTo>
                    <a:pt x="61407" y="27826"/>
                    <a:pt x="61407" y="27826"/>
                    <a:pt x="61407" y="27826"/>
                  </a:cubicBezTo>
                  <a:close/>
                  <a:moveTo>
                    <a:pt x="39077" y="16696"/>
                  </a:moveTo>
                  <a:cubicBezTo>
                    <a:pt x="39077" y="16696"/>
                    <a:pt x="39077" y="16696"/>
                    <a:pt x="39077" y="27826"/>
                  </a:cubicBezTo>
                  <a:cubicBezTo>
                    <a:pt x="39077" y="27826"/>
                    <a:pt x="39077" y="27826"/>
                    <a:pt x="33494" y="33392"/>
                  </a:cubicBezTo>
                  <a:cubicBezTo>
                    <a:pt x="27912" y="33392"/>
                    <a:pt x="27912" y="33392"/>
                    <a:pt x="27912" y="33392"/>
                  </a:cubicBezTo>
                  <a:cubicBezTo>
                    <a:pt x="27912" y="27826"/>
                    <a:pt x="27912" y="27826"/>
                    <a:pt x="27912" y="27826"/>
                  </a:cubicBezTo>
                  <a:cubicBezTo>
                    <a:pt x="27912" y="27826"/>
                    <a:pt x="33494" y="27826"/>
                    <a:pt x="33494" y="27826"/>
                  </a:cubicBezTo>
                  <a:cubicBezTo>
                    <a:pt x="33494" y="27826"/>
                    <a:pt x="33494" y="27826"/>
                    <a:pt x="33494" y="22261"/>
                  </a:cubicBezTo>
                  <a:cubicBezTo>
                    <a:pt x="33494" y="22261"/>
                    <a:pt x="33494" y="22261"/>
                    <a:pt x="27912" y="22261"/>
                  </a:cubicBezTo>
                  <a:cubicBezTo>
                    <a:pt x="22330" y="27826"/>
                    <a:pt x="16747" y="33392"/>
                    <a:pt x="16747" y="44523"/>
                  </a:cubicBezTo>
                  <a:cubicBezTo>
                    <a:pt x="16747" y="44523"/>
                    <a:pt x="16747" y="44523"/>
                    <a:pt x="16747" y="267135"/>
                  </a:cubicBezTo>
                  <a:cubicBezTo>
                    <a:pt x="16747" y="278265"/>
                    <a:pt x="22330" y="283831"/>
                    <a:pt x="27912" y="289396"/>
                  </a:cubicBezTo>
                  <a:cubicBezTo>
                    <a:pt x="27912" y="289396"/>
                    <a:pt x="27912" y="289396"/>
                    <a:pt x="27912" y="278265"/>
                  </a:cubicBezTo>
                  <a:cubicBezTo>
                    <a:pt x="27912" y="278265"/>
                    <a:pt x="27912" y="278265"/>
                    <a:pt x="33494" y="278265"/>
                  </a:cubicBezTo>
                  <a:cubicBezTo>
                    <a:pt x="33494" y="278265"/>
                    <a:pt x="33494" y="278265"/>
                    <a:pt x="33494" y="289396"/>
                  </a:cubicBezTo>
                  <a:cubicBezTo>
                    <a:pt x="39077" y="294961"/>
                    <a:pt x="39077" y="294961"/>
                    <a:pt x="44659" y="294961"/>
                  </a:cubicBezTo>
                  <a:cubicBezTo>
                    <a:pt x="44659" y="294961"/>
                    <a:pt x="44659" y="294961"/>
                    <a:pt x="61407" y="294961"/>
                  </a:cubicBezTo>
                  <a:cubicBezTo>
                    <a:pt x="61407" y="294961"/>
                    <a:pt x="61407" y="294961"/>
                    <a:pt x="66989" y="294961"/>
                  </a:cubicBezTo>
                  <a:cubicBezTo>
                    <a:pt x="66989" y="294961"/>
                    <a:pt x="66989" y="294961"/>
                    <a:pt x="94901" y="294961"/>
                  </a:cubicBezTo>
                  <a:cubicBezTo>
                    <a:pt x="94901" y="294961"/>
                    <a:pt x="94901" y="294961"/>
                    <a:pt x="122813" y="294961"/>
                  </a:cubicBezTo>
                  <a:cubicBezTo>
                    <a:pt x="122813" y="294961"/>
                    <a:pt x="122813" y="294961"/>
                    <a:pt x="122813" y="278265"/>
                  </a:cubicBezTo>
                  <a:cubicBezTo>
                    <a:pt x="122813" y="278265"/>
                    <a:pt x="122813" y="278265"/>
                    <a:pt x="128396" y="278265"/>
                  </a:cubicBezTo>
                  <a:cubicBezTo>
                    <a:pt x="128396" y="278265"/>
                    <a:pt x="128396" y="278265"/>
                    <a:pt x="128396" y="294961"/>
                  </a:cubicBezTo>
                  <a:cubicBezTo>
                    <a:pt x="128396" y="294961"/>
                    <a:pt x="128396" y="294961"/>
                    <a:pt x="156308" y="294961"/>
                  </a:cubicBezTo>
                  <a:cubicBezTo>
                    <a:pt x="156308" y="294961"/>
                    <a:pt x="156308" y="294961"/>
                    <a:pt x="156308" y="278265"/>
                  </a:cubicBezTo>
                  <a:cubicBezTo>
                    <a:pt x="156308" y="278265"/>
                    <a:pt x="156308" y="278265"/>
                    <a:pt x="161890" y="278265"/>
                  </a:cubicBezTo>
                  <a:cubicBezTo>
                    <a:pt x="161890" y="278265"/>
                    <a:pt x="161890" y="278265"/>
                    <a:pt x="161890" y="294961"/>
                  </a:cubicBezTo>
                  <a:cubicBezTo>
                    <a:pt x="161890" y="294961"/>
                    <a:pt x="161890" y="294961"/>
                    <a:pt x="184220" y="294961"/>
                  </a:cubicBezTo>
                  <a:cubicBezTo>
                    <a:pt x="184220" y="294961"/>
                    <a:pt x="184220" y="294961"/>
                    <a:pt x="184220" y="283831"/>
                  </a:cubicBezTo>
                  <a:cubicBezTo>
                    <a:pt x="184220" y="278265"/>
                    <a:pt x="184220" y="278265"/>
                    <a:pt x="184220" y="278265"/>
                  </a:cubicBezTo>
                  <a:cubicBezTo>
                    <a:pt x="189802" y="278265"/>
                    <a:pt x="189802" y="278265"/>
                    <a:pt x="189802" y="278265"/>
                  </a:cubicBezTo>
                  <a:cubicBezTo>
                    <a:pt x="189802" y="278265"/>
                    <a:pt x="195385" y="278265"/>
                    <a:pt x="195385" y="278265"/>
                  </a:cubicBezTo>
                  <a:cubicBezTo>
                    <a:pt x="195385" y="278265"/>
                    <a:pt x="195385" y="278265"/>
                    <a:pt x="195385" y="283831"/>
                  </a:cubicBezTo>
                  <a:cubicBezTo>
                    <a:pt x="195385" y="283831"/>
                    <a:pt x="195385" y="283831"/>
                    <a:pt x="195385" y="294961"/>
                  </a:cubicBezTo>
                  <a:cubicBezTo>
                    <a:pt x="195385" y="294961"/>
                    <a:pt x="195385" y="294961"/>
                    <a:pt x="217714" y="294961"/>
                  </a:cubicBezTo>
                  <a:cubicBezTo>
                    <a:pt x="217714" y="294961"/>
                    <a:pt x="217714" y="294961"/>
                    <a:pt x="217714" y="278265"/>
                  </a:cubicBezTo>
                  <a:cubicBezTo>
                    <a:pt x="217714" y="278265"/>
                    <a:pt x="217714" y="278265"/>
                    <a:pt x="223297" y="278265"/>
                  </a:cubicBezTo>
                  <a:cubicBezTo>
                    <a:pt x="223297" y="278265"/>
                    <a:pt x="223297" y="278265"/>
                    <a:pt x="223297" y="294961"/>
                  </a:cubicBezTo>
                  <a:cubicBezTo>
                    <a:pt x="223297" y="294961"/>
                    <a:pt x="223297" y="294961"/>
                    <a:pt x="251209" y="294961"/>
                  </a:cubicBezTo>
                  <a:cubicBezTo>
                    <a:pt x="251209" y="294961"/>
                    <a:pt x="251209" y="294961"/>
                    <a:pt x="251209" y="278265"/>
                  </a:cubicBezTo>
                  <a:cubicBezTo>
                    <a:pt x="251209" y="278265"/>
                    <a:pt x="251209" y="278265"/>
                    <a:pt x="256791" y="278265"/>
                  </a:cubicBezTo>
                  <a:cubicBezTo>
                    <a:pt x="256791" y="278265"/>
                    <a:pt x="256791" y="278265"/>
                    <a:pt x="256791" y="294961"/>
                  </a:cubicBezTo>
                  <a:cubicBezTo>
                    <a:pt x="256791" y="294961"/>
                    <a:pt x="256791" y="294961"/>
                    <a:pt x="284703" y="294961"/>
                  </a:cubicBezTo>
                  <a:cubicBezTo>
                    <a:pt x="284703" y="294961"/>
                    <a:pt x="284703" y="294961"/>
                    <a:pt x="312615" y="294961"/>
                  </a:cubicBezTo>
                  <a:cubicBezTo>
                    <a:pt x="312615" y="294961"/>
                    <a:pt x="312615" y="294961"/>
                    <a:pt x="318198" y="294961"/>
                  </a:cubicBezTo>
                  <a:cubicBezTo>
                    <a:pt x="318198" y="294961"/>
                    <a:pt x="318198" y="294961"/>
                    <a:pt x="318198" y="283831"/>
                  </a:cubicBezTo>
                  <a:cubicBezTo>
                    <a:pt x="318198" y="278265"/>
                    <a:pt x="318198" y="278265"/>
                    <a:pt x="318198" y="278265"/>
                  </a:cubicBezTo>
                  <a:cubicBezTo>
                    <a:pt x="318198" y="278265"/>
                    <a:pt x="323780" y="278265"/>
                    <a:pt x="323780" y="283831"/>
                  </a:cubicBezTo>
                  <a:cubicBezTo>
                    <a:pt x="323780" y="283831"/>
                    <a:pt x="323780" y="283831"/>
                    <a:pt x="323780" y="294961"/>
                  </a:cubicBezTo>
                  <a:lnTo>
                    <a:pt x="329973" y="294961"/>
                  </a:lnTo>
                  <a:cubicBezTo>
                    <a:pt x="333898" y="294961"/>
                    <a:pt x="339132" y="294961"/>
                    <a:pt x="346110" y="294961"/>
                  </a:cubicBezTo>
                  <a:cubicBezTo>
                    <a:pt x="346110" y="294961"/>
                    <a:pt x="346110" y="294961"/>
                    <a:pt x="346110" y="278265"/>
                  </a:cubicBezTo>
                  <a:cubicBezTo>
                    <a:pt x="346110" y="278265"/>
                    <a:pt x="346110" y="278265"/>
                    <a:pt x="351692" y="278265"/>
                  </a:cubicBezTo>
                  <a:cubicBezTo>
                    <a:pt x="351692" y="278265"/>
                    <a:pt x="351692" y="278265"/>
                    <a:pt x="351692" y="294961"/>
                  </a:cubicBezTo>
                  <a:cubicBezTo>
                    <a:pt x="351692" y="294961"/>
                    <a:pt x="351692" y="294961"/>
                    <a:pt x="379604" y="294961"/>
                  </a:cubicBezTo>
                  <a:cubicBezTo>
                    <a:pt x="379604" y="294961"/>
                    <a:pt x="379604" y="294961"/>
                    <a:pt x="407517" y="294961"/>
                  </a:cubicBezTo>
                  <a:cubicBezTo>
                    <a:pt x="407517" y="294961"/>
                    <a:pt x="407517" y="294961"/>
                    <a:pt x="407517" y="278265"/>
                  </a:cubicBezTo>
                  <a:cubicBezTo>
                    <a:pt x="407517" y="278265"/>
                    <a:pt x="407517" y="278265"/>
                    <a:pt x="413099" y="278265"/>
                  </a:cubicBezTo>
                  <a:cubicBezTo>
                    <a:pt x="413099" y="278265"/>
                    <a:pt x="413099" y="278265"/>
                    <a:pt x="413099" y="294961"/>
                  </a:cubicBezTo>
                  <a:cubicBezTo>
                    <a:pt x="413099" y="294961"/>
                    <a:pt x="413099" y="294961"/>
                    <a:pt x="424874" y="294961"/>
                  </a:cubicBezTo>
                  <a:lnTo>
                    <a:pt x="435429" y="294961"/>
                  </a:lnTo>
                  <a:cubicBezTo>
                    <a:pt x="435429" y="294961"/>
                    <a:pt x="435429" y="294961"/>
                    <a:pt x="435429" y="283831"/>
                  </a:cubicBezTo>
                  <a:cubicBezTo>
                    <a:pt x="435429" y="278265"/>
                    <a:pt x="441011" y="278265"/>
                    <a:pt x="441011" y="278265"/>
                  </a:cubicBezTo>
                  <a:cubicBezTo>
                    <a:pt x="441011" y="278265"/>
                    <a:pt x="441011" y="278265"/>
                    <a:pt x="441011" y="283831"/>
                  </a:cubicBezTo>
                  <a:cubicBezTo>
                    <a:pt x="441011" y="283831"/>
                    <a:pt x="441011" y="283831"/>
                    <a:pt x="441011" y="294961"/>
                  </a:cubicBezTo>
                  <a:cubicBezTo>
                    <a:pt x="441011" y="294961"/>
                    <a:pt x="441011" y="294961"/>
                    <a:pt x="446593" y="294961"/>
                  </a:cubicBezTo>
                  <a:cubicBezTo>
                    <a:pt x="446593" y="294961"/>
                    <a:pt x="446593" y="294961"/>
                    <a:pt x="463341" y="294961"/>
                  </a:cubicBezTo>
                  <a:cubicBezTo>
                    <a:pt x="463341" y="294961"/>
                    <a:pt x="468923" y="294961"/>
                    <a:pt x="474506" y="289396"/>
                  </a:cubicBezTo>
                  <a:cubicBezTo>
                    <a:pt x="485670" y="283831"/>
                    <a:pt x="485670" y="278265"/>
                    <a:pt x="485670" y="267135"/>
                  </a:cubicBezTo>
                  <a:cubicBezTo>
                    <a:pt x="485670" y="267135"/>
                    <a:pt x="485670" y="267135"/>
                    <a:pt x="485670" y="44523"/>
                  </a:cubicBezTo>
                  <a:cubicBezTo>
                    <a:pt x="485670" y="33392"/>
                    <a:pt x="485670" y="27826"/>
                    <a:pt x="480088" y="22261"/>
                  </a:cubicBezTo>
                  <a:cubicBezTo>
                    <a:pt x="480088" y="22261"/>
                    <a:pt x="480088" y="22261"/>
                    <a:pt x="480088" y="27826"/>
                  </a:cubicBezTo>
                  <a:cubicBezTo>
                    <a:pt x="480088" y="27826"/>
                    <a:pt x="480088" y="27826"/>
                    <a:pt x="480088" y="33392"/>
                  </a:cubicBezTo>
                  <a:cubicBezTo>
                    <a:pt x="474506" y="33392"/>
                    <a:pt x="474506" y="33392"/>
                    <a:pt x="474506" y="33392"/>
                  </a:cubicBezTo>
                  <a:cubicBezTo>
                    <a:pt x="474506" y="33392"/>
                    <a:pt x="474506" y="33392"/>
                    <a:pt x="468923" y="33392"/>
                  </a:cubicBezTo>
                  <a:cubicBezTo>
                    <a:pt x="468923" y="27826"/>
                    <a:pt x="468923" y="27826"/>
                    <a:pt x="468923" y="27826"/>
                  </a:cubicBezTo>
                  <a:cubicBezTo>
                    <a:pt x="468923" y="27826"/>
                    <a:pt x="468923" y="27826"/>
                    <a:pt x="468923" y="16696"/>
                  </a:cubicBezTo>
                  <a:cubicBezTo>
                    <a:pt x="468923" y="16696"/>
                    <a:pt x="463341" y="16696"/>
                    <a:pt x="463341" y="16696"/>
                  </a:cubicBezTo>
                  <a:cubicBezTo>
                    <a:pt x="463341" y="16696"/>
                    <a:pt x="463341" y="16696"/>
                    <a:pt x="446593" y="16696"/>
                  </a:cubicBezTo>
                  <a:cubicBezTo>
                    <a:pt x="446593" y="16696"/>
                    <a:pt x="446593" y="16696"/>
                    <a:pt x="441011" y="16696"/>
                  </a:cubicBezTo>
                  <a:lnTo>
                    <a:pt x="441011" y="27826"/>
                  </a:lnTo>
                  <a:cubicBezTo>
                    <a:pt x="446593" y="27826"/>
                    <a:pt x="446593" y="27826"/>
                    <a:pt x="446593" y="27826"/>
                  </a:cubicBezTo>
                  <a:cubicBezTo>
                    <a:pt x="446593" y="27826"/>
                    <a:pt x="446593" y="27826"/>
                    <a:pt x="446593" y="33392"/>
                  </a:cubicBezTo>
                  <a:cubicBezTo>
                    <a:pt x="446593" y="33392"/>
                    <a:pt x="446593" y="33392"/>
                    <a:pt x="441011" y="33392"/>
                  </a:cubicBezTo>
                  <a:cubicBezTo>
                    <a:pt x="441011" y="27826"/>
                    <a:pt x="435429" y="27826"/>
                    <a:pt x="435429" y="27826"/>
                  </a:cubicBezTo>
                  <a:cubicBezTo>
                    <a:pt x="435429" y="27826"/>
                    <a:pt x="435429" y="27826"/>
                    <a:pt x="435429" y="16696"/>
                  </a:cubicBezTo>
                  <a:cubicBezTo>
                    <a:pt x="435429" y="16696"/>
                    <a:pt x="435429" y="16696"/>
                    <a:pt x="418681" y="16696"/>
                  </a:cubicBezTo>
                  <a:cubicBezTo>
                    <a:pt x="418681" y="16696"/>
                    <a:pt x="418681" y="16696"/>
                    <a:pt x="418681" y="27826"/>
                  </a:cubicBezTo>
                  <a:cubicBezTo>
                    <a:pt x="418681" y="27826"/>
                    <a:pt x="413099" y="27826"/>
                    <a:pt x="413099" y="33392"/>
                  </a:cubicBezTo>
                  <a:cubicBezTo>
                    <a:pt x="407517" y="33392"/>
                    <a:pt x="407517" y="33392"/>
                    <a:pt x="407517" y="33392"/>
                  </a:cubicBezTo>
                  <a:cubicBezTo>
                    <a:pt x="407517" y="27826"/>
                    <a:pt x="407517" y="27826"/>
                    <a:pt x="407517" y="27826"/>
                  </a:cubicBezTo>
                  <a:cubicBezTo>
                    <a:pt x="407517" y="27826"/>
                    <a:pt x="407517" y="27826"/>
                    <a:pt x="413099" y="27826"/>
                  </a:cubicBezTo>
                  <a:cubicBezTo>
                    <a:pt x="413099" y="27826"/>
                    <a:pt x="413099" y="27826"/>
                    <a:pt x="413099" y="16696"/>
                  </a:cubicBezTo>
                  <a:cubicBezTo>
                    <a:pt x="413099" y="16696"/>
                    <a:pt x="413099" y="16696"/>
                    <a:pt x="407517" y="16696"/>
                  </a:cubicBezTo>
                  <a:cubicBezTo>
                    <a:pt x="407517" y="16696"/>
                    <a:pt x="407517" y="16696"/>
                    <a:pt x="385187" y="16696"/>
                  </a:cubicBezTo>
                  <a:cubicBezTo>
                    <a:pt x="385187" y="16696"/>
                    <a:pt x="385187" y="16696"/>
                    <a:pt x="385187" y="27826"/>
                  </a:cubicBezTo>
                  <a:cubicBezTo>
                    <a:pt x="385187" y="27826"/>
                    <a:pt x="385187" y="27826"/>
                    <a:pt x="385187" y="33392"/>
                  </a:cubicBezTo>
                  <a:cubicBezTo>
                    <a:pt x="379604" y="33392"/>
                    <a:pt x="379604" y="33392"/>
                    <a:pt x="379604" y="33392"/>
                  </a:cubicBezTo>
                  <a:cubicBezTo>
                    <a:pt x="379604" y="33392"/>
                    <a:pt x="379604" y="33392"/>
                    <a:pt x="374022" y="33392"/>
                  </a:cubicBezTo>
                  <a:cubicBezTo>
                    <a:pt x="374022" y="27826"/>
                    <a:pt x="374022" y="27826"/>
                    <a:pt x="374022" y="27826"/>
                  </a:cubicBezTo>
                  <a:cubicBezTo>
                    <a:pt x="374022" y="27826"/>
                    <a:pt x="374022" y="27826"/>
                    <a:pt x="374022" y="16696"/>
                  </a:cubicBezTo>
                  <a:cubicBezTo>
                    <a:pt x="374022" y="16696"/>
                    <a:pt x="374022" y="16696"/>
                    <a:pt x="351692" y="16696"/>
                  </a:cubicBezTo>
                  <a:cubicBezTo>
                    <a:pt x="351692" y="16696"/>
                    <a:pt x="351692" y="16696"/>
                    <a:pt x="346110" y="16696"/>
                  </a:cubicBezTo>
                  <a:lnTo>
                    <a:pt x="346110" y="27826"/>
                  </a:lnTo>
                  <a:cubicBezTo>
                    <a:pt x="346110" y="27826"/>
                    <a:pt x="351692" y="27826"/>
                    <a:pt x="351692" y="27826"/>
                  </a:cubicBezTo>
                  <a:cubicBezTo>
                    <a:pt x="351692" y="27826"/>
                    <a:pt x="351692" y="27826"/>
                    <a:pt x="351692" y="33392"/>
                  </a:cubicBezTo>
                  <a:cubicBezTo>
                    <a:pt x="351692" y="33392"/>
                    <a:pt x="351692" y="33392"/>
                    <a:pt x="346110" y="33392"/>
                  </a:cubicBezTo>
                  <a:cubicBezTo>
                    <a:pt x="340528" y="27826"/>
                    <a:pt x="340528" y="27826"/>
                    <a:pt x="340528" y="27826"/>
                  </a:cubicBezTo>
                  <a:cubicBezTo>
                    <a:pt x="340528" y="27826"/>
                    <a:pt x="340528" y="27826"/>
                    <a:pt x="340528" y="16696"/>
                  </a:cubicBezTo>
                  <a:cubicBezTo>
                    <a:pt x="340528" y="16696"/>
                    <a:pt x="340528" y="16696"/>
                    <a:pt x="318198" y="16696"/>
                  </a:cubicBezTo>
                  <a:cubicBezTo>
                    <a:pt x="318198" y="16696"/>
                    <a:pt x="318198" y="16696"/>
                    <a:pt x="312615" y="16696"/>
                  </a:cubicBezTo>
                  <a:cubicBezTo>
                    <a:pt x="312615" y="16696"/>
                    <a:pt x="312615" y="16696"/>
                    <a:pt x="290286" y="16696"/>
                  </a:cubicBezTo>
                  <a:cubicBezTo>
                    <a:pt x="290286" y="16696"/>
                    <a:pt x="290286" y="16696"/>
                    <a:pt x="290286" y="27826"/>
                  </a:cubicBezTo>
                  <a:cubicBezTo>
                    <a:pt x="290286" y="27826"/>
                    <a:pt x="290286" y="27826"/>
                    <a:pt x="290286" y="33392"/>
                  </a:cubicBezTo>
                  <a:cubicBezTo>
                    <a:pt x="284703" y="33392"/>
                    <a:pt x="284703" y="33392"/>
                    <a:pt x="284703" y="33392"/>
                  </a:cubicBezTo>
                  <a:cubicBezTo>
                    <a:pt x="284703" y="33392"/>
                    <a:pt x="279121" y="33392"/>
                    <a:pt x="279121" y="33392"/>
                  </a:cubicBezTo>
                  <a:cubicBezTo>
                    <a:pt x="279121" y="27826"/>
                    <a:pt x="279121" y="27826"/>
                    <a:pt x="279121" y="27826"/>
                  </a:cubicBezTo>
                  <a:cubicBezTo>
                    <a:pt x="279121" y="27826"/>
                    <a:pt x="279121" y="27826"/>
                    <a:pt x="279121" y="16696"/>
                  </a:cubicBezTo>
                  <a:cubicBezTo>
                    <a:pt x="279121" y="16696"/>
                    <a:pt x="279121" y="16696"/>
                    <a:pt x="256791" y="16696"/>
                  </a:cubicBezTo>
                  <a:cubicBezTo>
                    <a:pt x="256791" y="16696"/>
                    <a:pt x="256791" y="16696"/>
                    <a:pt x="251209" y="16696"/>
                  </a:cubicBezTo>
                  <a:cubicBezTo>
                    <a:pt x="251209" y="16696"/>
                    <a:pt x="251209" y="16696"/>
                    <a:pt x="228879" y="16696"/>
                  </a:cubicBezTo>
                  <a:cubicBezTo>
                    <a:pt x="228879" y="16696"/>
                    <a:pt x="228879" y="16696"/>
                    <a:pt x="228879" y="27826"/>
                  </a:cubicBezTo>
                  <a:cubicBezTo>
                    <a:pt x="228879" y="27826"/>
                    <a:pt x="228879" y="27826"/>
                    <a:pt x="223297" y="33392"/>
                  </a:cubicBezTo>
                  <a:cubicBezTo>
                    <a:pt x="223297" y="33392"/>
                    <a:pt x="217714" y="33392"/>
                    <a:pt x="217714" y="33392"/>
                  </a:cubicBezTo>
                  <a:cubicBezTo>
                    <a:pt x="217714" y="27826"/>
                    <a:pt x="217714" y="27826"/>
                    <a:pt x="217714" y="27826"/>
                  </a:cubicBezTo>
                  <a:cubicBezTo>
                    <a:pt x="217714" y="27826"/>
                    <a:pt x="223297" y="27826"/>
                    <a:pt x="223297" y="27826"/>
                  </a:cubicBezTo>
                  <a:cubicBezTo>
                    <a:pt x="223297" y="27826"/>
                    <a:pt x="223297" y="27826"/>
                    <a:pt x="223297" y="16696"/>
                  </a:cubicBezTo>
                  <a:cubicBezTo>
                    <a:pt x="223297" y="16696"/>
                    <a:pt x="223297" y="16696"/>
                    <a:pt x="217714" y="16696"/>
                  </a:cubicBezTo>
                  <a:cubicBezTo>
                    <a:pt x="217714" y="16696"/>
                    <a:pt x="217714" y="16696"/>
                    <a:pt x="195385" y="16696"/>
                  </a:cubicBezTo>
                  <a:cubicBezTo>
                    <a:pt x="195385" y="16696"/>
                    <a:pt x="195385" y="16696"/>
                    <a:pt x="195385" y="27826"/>
                  </a:cubicBezTo>
                  <a:cubicBezTo>
                    <a:pt x="195385" y="27826"/>
                    <a:pt x="195385" y="27826"/>
                    <a:pt x="195385" y="33392"/>
                  </a:cubicBezTo>
                  <a:cubicBezTo>
                    <a:pt x="195385" y="33392"/>
                    <a:pt x="189802" y="33392"/>
                    <a:pt x="189802" y="33392"/>
                  </a:cubicBezTo>
                  <a:cubicBezTo>
                    <a:pt x="189802" y="33392"/>
                    <a:pt x="189802" y="33392"/>
                    <a:pt x="184220" y="33392"/>
                  </a:cubicBezTo>
                  <a:cubicBezTo>
                    <a:pt x="184220" y="27826"/>
                    <a:pt x="184220" y="27826"/>
                    <a:pt x="184220" y="27826"/>
                  </a:cubicBezTo>
                  <a:cubicBezTo>
                    <a:pt x="184220" y="27826"/>
                    <a:pt x="184220" y="27826"/>
                    <a:pt x="184220" y="16696"/>
                  </a:cubicBezTo>
                  <a:cubicBezTo>
                    <a:pt x="184220" y="16696"/>
                    <a:pt x="184220" y="16696"/>
                    <a:pt x="161890" y="16696"/>
                  </a:cubicBezTo>
                  <a:cubicBezTo>
                    <a:pt x="161890" y="16696"/>
                    <a:pt x="161890" y="16696"/>
                    <a:pt x="156308" y="16696"/>
                  </a:cubicBezTo>
                  <a:cubicBezTo>
                    <a:pt x="156308" y="16696"/>
                    <a:pt x="156308" y="16696"/>
                    <a:pt x="133978" y="16696"/>
                  </a:cubicBezTo>
                  <a:cubicBezTo>
                    <a:pt x="133978" y="16696"/>
                    <a:pt x="133978" y="16696"/>
                    <a:pt x="133978" y="27826"/>
                  </a:cubicBezTo>
                  <a:cubicBezTo>
                    <a:pt x="133978" y="27826"/>
                    <a:pt x="133978" y="27826"/>
                    <a:pt x="128396" y="33392"/>
                  </a:cubicBezTo>
                  <a:cubicBezTo>
                    <a:pt x="122813" y="33392"/>
                    <a:pt x="122813" y="33392"/>
                    <a:pt x="122813" y="33392"/>
                  </a:cubicBezTo>
                  <a:cubicBezTo>
                    <a:pt x="122813" y="27826"/>
                    <a:pt x="122813" y="27826"/>
                    <a:pt x="122813" y="27826"/>
                  </a:cubicBezTo>
                  <a:cubicBezTo>
                    <a:pt x="122813" y="27826"/>
                    <a:pt x="128396" y="27826"/>
                    <a:pt x="128396" y="27826"/>
                  </a:cubicBezTo>
                  <a:cubicBezTo>
                    <a:pt x="128396" y="27826"/>
                    <a:pt x="128396" y="27826"/>
                    <a:pt x="128396" y="16696"/>
                  </a:cubicBezTo>
                  <a:cubicBezTo>
                    <a:pt x="128396" y="16696"/>
                    <a:pt x="128396" y="16696"/>
                    <a:pt x="122813" y="16696"/>
                  </a:cubicBezTo>
                  <a:cubicBezTo>
                    <a:pt x="122813" y="16696"/>
                    <a:pt x="122813" y="16696"/>
                    <a:pt x="100483" y="16696"/>
                  </a:cubicBezTo>
                  <a:cubicBezTo>
                    <a:pt x="100483" y="16696"/>
                    <a:pt x="100483" y="16696"/>
                    <a:pt x="100483" y="27826"/>
                  </a:cubicBezTo>
                  <a:cubicBezTo>
                    <a:pt x="100483" y="27826"/>
                    <a:pt x="100483" y="27826"/>
                    <a:pt x="100483" y="33392"/>
                  </a:cubicBezTo>
                  <a:cubicBezTo>
                    <a:pt x="94901" y="33392"/>
                    <a:pt x="94901" y="33392"/>
                    <a:pt x="94901" y="33392"/>
                  </a:cubicBezTo>
                  <a:cubicBezTo>
                    <a:pt x="94901" y="33392"/>
                    <a:pt x="94901" y="33392"/>
                    <a:pt x="89319" y="33392"/>
                  </a:cubicBezTo>
                  <a:cubicBezTo>
                    <a:pt x="89319" y="27826"/>
                    <a:pt x="89319" y="27826"/>
                    <a:pt x="89319" y="27826"/>
                  </a:cubicBezTo>
                  <a:cubicBezTo>
                    <a:pt x="89319" y="27826"/>
                    <a:pt x="89319" y="27826"/>
                    <a:pt x="89319" y="16696"/>
                  </a:cubicBezTo>
                  <a:cubicBezTo>
                    <a:pt x="89319" y="16696"/>
                    <a:pt x="89319" y="16696"/>
                    <a:pt x="66989" y="16696"/>
                  </a:cubicBezTo>
                  <a:cubicBezTo>
                    <a:pt x="66989" y="16696"/>
                    <a:pt x="66989" y="16696"/>
                    <a:pt x="61407" y="16696"/>
                  </a:cubicBezTo>
                  <a:cubicBezTo>
                    <a:pt x="61407" y="16696"/>
                    <a:pt x="61407" y="16696"/>
                    <a:pt x="44659" y="16696"/>
                  </a:cubicBezTo>
                  <a:cubicBezTo>
                    <a:pt x="39077" y="16696"/>
                    <a:pt x="39077" y="16696"/>
                    <a:pt x="39077" y="16696"/>
                  </a:cubicBezTo>
                  <a:close/>
                  <a:moveTo>
                    <a:pt x="44659" y="0"/>
                  </a:moveTo>
                  <a:cubicBezTo>
                    <a:pt x="44659" y="0"/>
                    <a:pt x="44659" y="0"/>
                    <a:pt x="463341" y="0"/>
                  </a:cubicBezTo>
                  <a:cubicBezTo>
                    <a:pt x="485670" y="0"/>
                    <a:pt x="508000" y="22261"/>
                    <a:pt x="508000" y="44523"/>
                  </a:cubicBezTo>
                  <a:cubicBezTo>
                    <a:pt x="508000" y="44523"/>
                    <a:pt x="508000" y="44523"/>
                    <a:pt x="508000" y="322788"/>
                  </a:cubicBezTo>
                  <a:cubicBezTo>
                    <a:pt x="508000" y="345049"/>
                    <a:pt x="485670" y="367310"/>
                    <a:pt x="463341" y="367310"/>
                  </a:cubicBezTo>
                  <a:cubicBezTo>
                    <a:pt x="463341" y="367310"/>
                    <a:pt x="463341" y="367310"/>
                    <a:pt x="273539" y="367310"/>
                  </a:cubicBezTo>
                  <a:cubicBezTo>
                    <a:pt x="273539" y="367310"/>
                    <a:pt x="273539" y="367310"/>
                    <a:pt x="273539" y="400702"/>
                  </a:cubicBezTo>
                  <a:cubicBezTo>
                    <a:pt x="273539" y="400702"/>
                    <a:pt x="273539" y="400702"/>
                    <a:pt x="407517" y="400702"/>
                  </a:cubicBezTo>
                  <a:cubicBezTo>
                    <a:pt x="407517" y="400702"/>
                    <a:pt x="407517" y="400702"/>
                    <a:pt x="424264" y="422963"/>
                  </a:cubicBezTo>
                  <a:cubicBezTo>
                    <a:pt x="424264" y="422963"/>
                    <a:pt x="424264" y="422963"/>
                    <a:pt x="424264" y="439659"/>
                  </a:cubicBezTo>
                  <a:cubicBezTo>
                    <a:pt x="424264" y="439659"/>
                    <a:pt x="424264" y="439659"/>
                    <a:pt x="83736" y="439659"/>
                  </a:cubicBezTo>
                  <a:cubicBezTo>
                    <a:pt x="83736" y="439659"/>
                    <a:pt x="83736" y="439659"/>
                    <a:pt x="83736" y="422963"/>
                  </a:cubicBezTo>
                  <a:cubicBezTo>
                    <a:pt x="83736" y="422963"/>
                    <a:pt x="83736" y="422963"/>
                    <a:pt x="100483" y="400702"/>
                  </a:cubicBezTo>
                  <a:cubicBezTo>
                    <a:pt x="100483" y="400702"/>
                    <a:pt x="100483" y="400702"/>
                    <a:pt x="234462" y="400702"/>
                  </a:cubicBezTo>
                  <a:cubicBezTo>
                    <a:pt x="234462" y="400702"/>
                    <a:pt x="234462" y="400702"/>
                    <a:pt x="234462" y="367310"/>
                  </a:cubicBezTo>
                  <a:cubicBezTo>
                    <a:pt x="234462" y="367310"/>
                    <a:pt x="234462" y="367310"/>
                    <a:pt x="44659" y="367310"/>
                  </a:cubicBezTo>
                  <a:cubicBezTo>
                    <a:pt x="22330" y="367310"/>
                    <a:pt x="0" y="345049"/>
                    <a:pt x="0" y="322788"/>
                  </a:cubicBezTo>
                  <a:cubicBezTo>
                    <a:pt x="0" y="322788"/>
                    <a:pt x="0" y="322788"/>
                    <a:pt x="0" y="44523"/>
                  </a:cubicBezTo>
                  <a:cubicBezTo>
                    <a:pt x="0" y="22261"/>
                    <a:pt x="22330" y="0"/>
                    <a:pt x="44659" y="0"/>
                  </a:cubicBezTo>
                  <a:close/>
                </a:path>
              </a:pathLst>
            </a:custGeom>
            <a:solidFill>
              <a:schemeClr val="bg1"/>
            </a:solidFill>
            <a:ln>
              <a:noFill/>
            </a:ln>
            <a:extLst/>
          </p:spPr>
          <p:txBody>
            <a:bodyPr anchor="ctr"/>
            <a:lstStyle/>
            <a:p>
              <a:pPr algn="ctr"/>
              <a:endParaRPr/>
            </a:p>
          </p:txBody>
        </p:sp>
        <p:sp>
          <p:nvSpPr>
            <p:cNvPr id="11" name="ï$lîďé">
              <a:extLst>
                <a:ext uri="{FF2B5EF4-FFF2-40B4-BE49-F238E27FC236}">
                  <a16:creationId xmlns:a16="http://schemas.microsoft.com/office/drawing/2014/main" id="{2896D1AD-51C5-45D8-9F3C-7D60303D6EB5}"/>
                </a:ext>
              </a:extLst>
            </p:cNvPr>
            <p:cNvSpPr/>
            <p:nvPr/>
          </p:nvSpPr>
          <p:spPr bwMode="auto">
            <a:xfrm>
              <a:off x="6892176" y="1788401"/>
              <a:ext cx="288592" cy="274805"/>
            </a:xfrm>
            <a:custGeom>
              <a:avLst/>
              <a:gdLst>
                <a:gd name="connsiteX0" fmla="*/ 384794 w 508000"/>
                <a:gd name="connsiteY0" fmla="*/ 273731 h 483729"/>
                <a:gd name="connsiteX1" fmla="*/ 353563 w 508000"/>
                <a:gd name="connsiteY1" fmla="*/ 304966 h 483729"/>
                <a:gd name="connsiteX2" fmla="*/ 384794 w 508000"/>
                <a:gd name="connsiteY2" fmla="*/ 336028 h 483729"/>
                <a:gd name="connsiteX3" fmla="*/ 415853 w 508000"/>
                <a:gd name="connsiteY3" fmla="*/ 304966 h 483729"/>
                <a:gd name="connsiteX4" fmla="*/ 384794 w 508000"/>
                <a:gd name="connsiteY4" fmla="*/ 273731 h 483729"/>
                <a:gd name="connsiteX5" fmla="*/ 336747 w 508000"/>
                <a:gd name="connsiteY5" fmla="*/ 237348 h 483729"/>
                <a:gd name="connsiteX6" fmla="*/ 488781 w 508000"/>
                <a:gd name="connsiteY6" fmla="*/ 237348 h 483729"/>
                <a:gd name="connsiteX7" fmla="*/ 490497 w 508000"/>
                <a:gd name="connsiteY7" fmla="*/ 237520 h 483729"/>
                <a:gd name="connsiteX8" fmla="*/ 498734 w 508000"/>
                <a:gd name="connsiteY8" fmla="*/ 240094 h 483729"/>
                <a:gd name="connsiteX9" fmla="*/ 508000 w 508000"/>
                <a:gd name="connsiteY9" fmla="*/ 256569 h 483729"/>
                <a:gd name="connsiteX10" fmla="*/ 508000 w 508000"/>
                <a:gd name="connsiteY10" fmla="*/ 353362 h 483729"/>
                <a:gd name="connsiteX11" fmla="*/ 498734 w 508000"/>
                <a:gd name="connsiteY11" fmla="*/ 369837 h 483729"/>
                <a:gd name="connsiteX12" fmla="*/ 490497 w 508000"/>
                <a:gd name="connsiteY12" fmla="*/ 372412 h 483729"/>
                <a:gd name="connsiteX13" fmla="*/ 488781 w 508000"/>
                <a:gd name="connsiteY13" fmla="*/ 372583 h 483729"/>
                <a:gd name="connsiteX14" fmla="*/ 336747 w 508000"/>
                <a:gd name="connsiteY14" fmla="*/ 372583 h 483729"/>
                <a:gd name="connsiteX15" fmla="*/ 317528 w 508000"/>
                <a:gd name="connsiteY15" fmla="*/ 353362 h 483729"/>
                <a:gd name="connsiteX16" fmla="*/ 317528 w 508000"/>
                <a:gd name="connsiteY16" fmla="*/ 256569 h 483729"/>
                <a:gd name="connsiteX17" fmla="*/ 336747 w 508000"/>
                <a:gd name="connsiteY17" fmla="*/ 237348 h 483729"/>
                <a:gd name="connsiteX18" fmla="*/ 19225 w 508000"/>
                <a:gd name="connsiteY18" fmla="*/ 126314 h 483729"/>
                <a:gd name="connsiteX19" fmla="*/ 463117 w 508000"/>
                <a:gd name="connsiteY19" fmla="*/ 126314 h 483729"/>
                <a:gd name="connsiteX20" fmla="*/ 482342 w 508000"/>
                <a:gd name="connsiteY20" fmla="*/ 145541 h 483729"/>
                <a:gd name="connsiteX21" fmla="*/ 482342 w 508000"/>
                <a:gd name="connsiteY21" fmla="*/ 220045 h 483729"/>
                <a:gd name="connsiteX22" fmla="*/ 336781 w 508000"/>
                <a:gd name="connsiteY22" fmla="*/ 220045 h 483729"/>
                <a:gd name="connsiteX23" fmla="*/ 300219 w 508000"/>
                <a:gd name="connsiteY23" fmla="*/ 256611 h 483729"/>
                <a:gd name="connsiteX24" fmla="*/ 300219 w 508000"/>
                <a:gd name="connsiteY24" fmla="*/ 353261 h 483729"/>
                <a:gd name="connsiteX25" fmla="*/ 336781 w 508000"/>
                <a:gd name="connsiteY25" fmla="*/ 389826 h 483729"/>
                <a:gd name="connsiteX26" fmla="*/ 482170 w 508000"/>
                <a:gd name="connsiteY26" fmla="*/ 389826 h 483729"/>
                <a:gd name="connsiteX27" fmla="*/ 482170 w 508000"/>
                <a:gd name="connsiteY27" fmla="*/ 464502 h 483729"/>
                <a:gd name="connsiteX28" fmla="*/ 462945 w 508000"/>
                <a:gd name="connsiteY28" fmla="*/ 483729 h 483729"/>
                <a:gd name="connsiteX29" fmla="*/ 19225 w 508000"/>
                <a:gd name="connsiteY29" fmla="*/ 483729 h 483729"/>
                <a:gd name="connsiteX30" fmla="*/ 0 w 508000"/>
                <a:gd name="connsiteY30" fmla="*/ 464502 h 483729"/>
                <a:gd name="connsiteX31" fmla="*/ 0 w 508000"/>
                <a:gd name="connsiteY31" fmla="*/ 145541 h 483729"/>
                <a:gd name="connsiteX32" fmla="*/ 2575 w 508000"/>
                <a:gd name="connsiteY32" fmla="*/ 135756 h 483729"/>
                <a:gd name="connsiteX33" fmla="*/ 19225 w 508000"/>
                <a:gd name="connsiteY33" fmla="*/ 126314 h 483729"/>
                <a:gd name="connsiteX34" fmla="*/ 395948 w 508000"/>
                <a:gd name="connsiteY34" fmla="*/ 38585 h 483729"/>
                <a:gd name="connsiteX35" fmla="*/ 414482 w 508000"/>
                <a:gd name="connsiteY35" fmla="*/ 53008 h 483729"/>
                <a:gd name="connsiteX36" fmla="*/ 428898 w 508000"/>
                <a:gd name="connsiteY36" fmla="*/ 109844 h 483729"/>
                <a:gd name="connsiteX37" fmla="*/ 112266 w 508000"/>
                <a:gd name="connsiteY37" fmla="*/ 109844 h 483729"/>
                <a:gd name="connsiteX38" fmla="*/ 302932 w 508000"/>
                <a:gd name="connsiteY38" fmla="*/ 61422 h 483729"/>
                <a:gd name="connsiteX39" fmla="*/ 391142 w 508000"/>
                <a:gd name="connsiteY39" fmla="*/ 39100 h 483729"/>
                <a:gd name="connsiteX40" fmla="*/ 395948 w 508000"/>
                <a:gd name="connsiteY40" fmla="*/ 38585 h 483729"/>
                <a:gd name="connsiteX41" fmla="*/ 263751 w 508000"/>
                <a:gd name="connsiteY41" fmla="*/ 783 h 483729"/>
                <a:gd name="connsiteX42" fmla="*/ 275118 w 508000"/>
                <a:gd name="connsiteY42" fmla="*/ 10120 h 483729"/>
                <a:gd name="connsiteX43" fmla="*/ 294335 w 508000"/>
                <a:gd name="connsiteY43" fmla="*/ 45665 h 483729"/>
                <a:gd name="connsiteX44" fmla="*/ 67677 w 508000"/>
                <a:gd name="connsiteY44" fmla="*/ 103189 h 483729"/>
                <a:gd name="connsiteX45" fmla="*/ 59270 w 508000"/>
                <a:gd name="connsiteY45" fmla="*/ 105250 h 483729"/>
                <a:gd name="connsiteX46" fmla="*/ 249038 w 508000"/>
                <a:gd name="connsiteY46" fmla="*/ 2392 h 483729"/>
                <a:gd name="connsiteX47" fmla="*/ 263751 w 508000"/>
                <a:gd name="connsiteY47" fmla="*/ 783 h 48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08000" h="483729">
                  <a:moveTo>
                    <a:pt x="384794" y="273731"/>
                  </a:moveTo>
                  <a:cubicBezTo>
                    <a:pt x="367463" y="273731"/>
                    <a:pt x="353563" y="287804"/>
                    <a:pt x="353563" y="304966"/>
                  </a:cubicBezTo>
                  <a:cubicBezTo>
                    <a:pt x="353563" y="322127"/>
                    <a:pt x="367463" y="336028"/>
                    <a:pt x="384794" y="336028"/>
                  </a:cubicBezTo>
                  <a:cubicBezTo>
                    <a:pt x="401953" y="336028"/>
                    <a:pt x="415853" y="322127"/>
                    <a:pt x="415853" y="304966"/>
                  </a:cubicBezTo>
                  <a:cubicBezTo>
                    <a:pt x="415853" y="287632"/>
                    <a:pt x="401953" y="273731"/>
                    <a:pt x="384794" y="273731"/>
                  </a:cubicBezTo>
                  <a:close/>
                  <a:moveTo>
                    <a:pt x="336747" y="237348"/>
                  </a:moveTo>
                  <a:cubicBezTo>
                    <a:pt x="336747" y="237348"/>
                    <a:pt x="336747" y="237348"/>
                    <a:pt x="488781" y="237348"/>
                  </a:cubicBezTo>
                  <a:cubicBezTo>
                    <a:pt x="489468" y="237348"/>
                    <a:pt x="489811" y="237348"/>
                    <a:pt x="490497" y="237520"/>
                  </a:cubicBezTo>
                  <a:cubicBezTo>
                    <a:pt x="493414" y="237691"/>
                    <a:pt x="496160" y="238549"/>
                    <a:pt x="498734" y="240094"/>
                  </a:cubicBezTo>
                  <a:cubicBezTo>
                    <a:pt x="504225" y="243526"/>
                    <a:pt x="508000" y="249533"/>
                    <a:pt x="508000" y="256569"/>
                  </a:cubicBezTo>
                  <a:cubicBezTo>
                    <a:pt x="508000" y="256569"/>
                    <a:pt x="508000" y="256569"/>
                    <a:pt x="508000" y="353362"/>
                  </a:cubicBezTo>
                  <a:cubicBezTo>
                    <a:pt x="508000" y="360398"/>
                    <a:pt x="504225" y="366405"/>
                    <a:pt x="498734" y="369837"/>
                  </a:cubicBezTo>
                  <a:cubicBezTo>
                    <a:pt x="496160" y="371382"/>
                    <a:pt x="493414" y="372240"/>
                    <a:pt x="490497" y="372412"/>
                  </a:cubicBezTo>
                  <a:cubicBezTo>
                    <a:pt x="489811" y="372412"/>
                    <a:pt x="489468" y="372583"/>
                    <a:pt x="488781" y="372583"/>
                  </a:cubicBezTo>
                  <a:cubicBezTo>
                    <a:pt x="488781" y="372583"/>
                    <a:pt x="488781" y="372583"/>
                    <a:pt x="336747" y="372583"/>
                  </a:cubicBezTo>
                  <a:cubicBezTo>
                    <a:pt x="326108" y="372583"/>
                    <a:pt x="317528" y="363831"/>
                    <a:pt x="317528" y="353362"/>
                  </a:cubicBezTo>
                  <a:cubicBezTo>
                    <a:pt x="317528" y="353362"/>
                    <a:pt x="317528" y="353362"/>
                    <a:pt x="317528" y="256569"/>
                  </a:cubicBezTo>
                  <a:cubicBezTo>
                    <a:pt x="317528" y="246101"/>
                    <a:pt x="326108" y="237348"/>
                    <a:pt x="336747" y="237348"/>
                  </a:cubicBezTo>
                  <a:close/>
                  <a:moveTo>
                    <a:pt x="19225" y="126314"/>
                  </a:moveTo>
                  <a:cubicBezTo>
                    <a:pt x="19225" y="126314"/>
                    <a:pt x="19225" y="126314"/>
                    <a:pt x="463117" y="126314"/>
                  </a:cubicBezTo>
                  <a:cubicBezTo>
                    <a:pt x="473588" y="126314"/>
                    <a:pt x="482342" y="134897"/>
                    <a:pt x="482342" y="145541"/>
                  </a:cubicBezTo>
                  <a:cubicBezTo>
                    <a:pt x="482342" y="145541"/>
                    <a:pt x="482342" y="145541"/>
                    <a:pt x="482342" y="220045"/>
                  </a:cubicBezTo>
                  <a:cubicBezTo>
                    <a:pt x="482342" y="220045"/>
                    <a:pt x="482342" y="220045"/>
                    <a:pt x="336781" y="220045"/>
                  </a:cubicBezTo>
                  <a:cubicBezTo>
                    <a:pt x="316698" y="220045"/>
                    <a:pt x="300219" y="236525"/>
                    <a:pt x="300219" y="256611"/>
                  </a:cubicBezTo>
                  <a:cubicBezTo>
                    <a:pt x="300219" y="256611"/>
                    <a:pt x="300219" y="256611"/>
                    <a:pt x="300219" y="353261"/>
                  </a:cubicBezTo>
                  <a:cubicBezTo>
                    <a:pt x="300219" y="373518"/>
                    <a:pt x="316698" y="389826"/>
                    <a:pt x="336781" y="389826"/>
                  </a:cubicBezTo>
                  <a:cubicBezTo>
                    <a:pt x="336781" y="389826"/>
                    <a:pt x="336781" y="389826"/>
                    <a:pt x="482170" y="389826"/>
                  </a:cubicBezTo>
                  <a:cubicBezTo>
                    <a:pt x="482170" y="389826"/>
                    <a:pt x="482170" y="389826"/>
                    <a:pt x="482170" y="464502"/>
                  </a:cubicBezTo>
                  <a:cubicBezTo>
                    <a:pt x="482170" y="474974"/>
                    <a:pt x="473588" y="483729"/>
                    <a:pt x="462945" y="483729"/>
                  </a:cubicBezTo>
                  <a:cubicBezTo>
                    <a:pt x="462945" y="483729"/>
                    <a:pt x="462945" y="483729"/>
                    <a:pt x="19225" y="483729"/>
                  </a:cubicBezTo>
                  <a:cubicBezTo>
                    <a:pt x="8583" y="483729"/>
                    <a:pt x="0" y="474974"/>
                    <a:pt x="0" y="464502"/>
                  </a:cubicBezTo>
                  <a:cubicBezTo>
                    <a:pt x="0" y="464502"/>
                    <a:pt x="0" y="464502"/>
                    <a:pt x="0" y="145541"/>
                  </a:cubicBezTo>
                  <a:cubicBezTo>
                    <a:pt x="0" y="141936"/>
                    <a:pt x="1030" y="138674"/>
                    <a:pt x="2575" y="135756"/>
                  </a:cubicBezTo>
                  <a:cubicBezTo>
                    <a:pt x="6008" y="130091"/>
                    <a:pt x="12187" y="126314"/>
                    <a:pt x="19225" y="126314"/>
                  </a:cubicBezTo>
                  <a:close/>
                  <a:moveTo>
                    <a:pt x="395948" y="38585"/>
                  </a:moveTo>
                  <a:cubicBezTo>
                    <a:pt x="404357" y="38585"/>
                    <a:pt x="412251" y="44251"/>
                    <a:pt x="414482" y="53008"/>
                  </a:cubicBezTo>
                  <a:cubicBezTo>
                    <a:pt x="414482" y="53008"/>
                    <a:pt x="414482" y="53008"/>
                    <a:pt x="428898" y="109844"/>
                  </a:cubicBezTo>
                  <a:cubicBezTo>
                    <a:pt x="428898" y="109844"/>
                    <a:pt x="428898" y="109844"/>
                    <a:pt x="112266" y="109844"/>
                  </a:cubicBezTo>
                  <a:cubicBezTo>
                    <a:pt x="112266" y="109844"/>
                    <a:pt x="112266" y="109844"/>
                    <a:pt x="302932" y="61422"/>
                  </a:cubicBezTo>
                  <a:cubicBezTo>
                    <a:pt x="302932" y="61422"/>
                    <a:pt x="302932" y="61422"/>
                    <a:pt x="391142" y="39100"/>
                  </a:cubicBezTo>
                  <a:cubicBezTo>
                    <a:pt x="392687" y="38757"/>
                    <a:pt x="394403" y="38585"/>
                    <a:pt x="395948" y="38585"/>
                  </a:cubicBezTo>
                  <a:close/>
                  <a:moveTo>
                    <a:pt x="263751" y="783"/>
                  </a:moveTo>
                  <a:cubicBezTo>
                    <a:pt x="268469" y="2178"/>
                    <a:pt x="272630" y="5397"/>
                    <a:pt x="275118" y="10120"/>
                  </a:cubicBezTo>
                  <a:cubicBezTo>
                    <a:pt x="275118" y="10120"/>
                    <a:pt x="275118" y="10120"/>
                    <a:pt x="294335" y="45665"/>
                  </a:cubicBezTo>
                  <a:cubicBezTo>
                    <a:pt x="294335" y="45665"/>
                    <a:pt x="294335" y="45665"/>
                    <a:pt x="67677" y="103189"/>
                  </a:cubicBezTo>
                  <a:cubicBezTo>
                    <a:pt x="67677" y="103189"/>
                    <a:pt x="67677" y="103189"/>
                    <a:pt x="59270" y="105250"/>
                  </a:cubicBezTo>
                  <a:cubicBezTo>
                    <a:pt x="59270" y="105250"/>
                    <a:pt x="59270" y="105250"/>
                    <a:pt x="249038" y="2392"/>
                  </a:cubicBezTo>
                  <a:cubicBezTo>
                    <a:pt x="253757" y="-183"/>
                    <a:pt x="259033" y="-613"/>
                    <a:pt x="263751" y="783"/>
                  </a:cubicBezTo>
                  <a:close/>
                </a:path>
              </a:pathLst>
            </a:custGeom>
            <a:solidFill>
              <a:schemeClr val="bg1"/>
            </a:solidFill>
            <a:ln>
              <a:noFill/>
            </a:ln>
            <a:extLst/>
          </p:spPr>
          <p:txBody>
            <a:bodyPr anchor="ctr"/>
            <a:lstStyle/>
            <a:p>
              <a:pPr algn="ctr"/>
              <a:endParaRPr/>
            </a:p>
          </p:txBody>
        </p:sp>
        <p:sp>
          <p:nvSpPr>
            <p:cNvPr id="13" name="íS1îḑé">
              <a:extLst>
                <a:ext uri="{FF2B5EF4-FFF2-40B4-BE49-F238E27FC236}">
                  <a16:creationId xmlns:a16="http://schemas.microsoft.com/office/drawing/2014/main" id="{8826C93C-491F-451E-B2AD-2F35FF071857}"/>
                </a:ext>
              </a:extLst>
            </p:cNvPr>
            <p:cNvSpPr/>
            <p:nvPr/>
          </p:nvSpPr>
          <p:spPr bwMode="auto">
            <a:xfrm>
              <a:off x="6892176" y="2908505"/>
              <a:ext cx="288592" cy="288592"/>
            </a:xfrm>
            <a:custGeom>
              <a:avLst/>
              <a:gdLst>
                <a:gd name="connsiteX0" fmla="*/ 304145 w 508000"/>
                <a:gd name="connsiteY0" fmla="*/ 402460 h 508000"/>
                <a:gd name="connsiteX1" fmla="*/ 321059 w 508000"/>
                <a:gd name="connsiteY1" fmla="*/ 426292 h 508000"/>
                <a:gd name="connsiteX2" fmla="*/ 361651 w 508000"/>
                <a:gd name="connsiteY2" fmla="*/ 480764 h 508000"/>
                <a:gd name="connsiteX3" fmla="*/ 253405 w 508000"/>
                <a:gd name="connsiteY3" fmla="*/ 508000 h 508000"/>
                <a:gd name="connsiteX4" fmla="*/ 185751 w 508000"/>
                <a:gd name="connsiteY4" fmla="*/ 497787 h 508000"/>
                <a:gd name="connsiteX5" fmla="*/ 304145 w 508000"/>
                <a:gd name="connsiteY5" fmla="*/ 402460 h 508000"/>
                <a:gd name="connsiteX6" fmla="*/ 291291 w 508000"/>
                <a:gd name="connsiteY6" fmla="*/ 348986 h 508000"/>
                <a:gd name="connsiteX7" fmla="*/ 308378 w 508000"/>
                <a:gd name="connsiteY7" fmla="*/ 348986 h 508000"/>
                <a:gd name="connsiteX8" fmla="*/ 315213 w 508000"/>
                <a:gd name="connsiteY8" fmla="*/ 358837 h 508000"/>
                <a:gd name="connsiteX9" fmla="*/ 304961 w 508000"/>
                <a:gd name="connsiteY9" fmla="*/ 368687 h 508000"/>
                <a:gd name="connsiteX10" fmla="*/ 291291 w 508000"/>
                <a:gd name="connsiteY10" fmla="*/ 348986 h 508000"/>
                <a:gd name="connsiteX11" fmla="*/ 223414 w 508000"/>
                <a:gd name="connsiteY11" fmla="*/ 348986 h 508000"/>
                <a:gd name="connsiteX12" fmla="*/ 250565 w 508000"/>
                <a:gd name="connsiteY12" fmla="*/ 348986 h 508000"/>
                <a:gd name="connsiteX13" fmla="*/ 253959 w 508000"/>
                <a:gd name="connsiteY13" fmla="*/ 348986 h 508000"/>
                <a:gd name="connsiteX14" fmla="*/ 264140 w 508000"/>
                <a:gd name="connsiteY14" fmla="*/ 348986 h 508000"/>
                <a:gd name="connsiteX15" fmla="*/ 291291 w 508000"/>
                <a:gd name="connsiteY15" fmla="*/ 385985 h 508000"/>
                <a:gd name="connsiteX16" fmla="*/ 158931 w 508000"/>
                <a:gd name="connsiteY16" fmla="*/ 486892 h 508000"/>
                <a:gd name="connsiteX17" fmla="*/ 118205 w 508000"/>
                <a:gd name="connsiteY17" fmla="*/ 466711 h 508000"/>
                <a:gd name="connsiteX18" fmla="*/ 172506 w 508000"/>
                <a:gd name="connsiteY18" fmla="*/ 372531 h 508000"/>
                <a:gd name="connsiteX19" fmla="*/ 186082 w 508000"/>
                <a:gd name="connsiteY19" fmla="*/ 375895 h 508000"/>
                <a:gd name="connsiteX20" fmla="*/ 223414 w 508000"/>
                <a:gd name="connsiteY20" fmla="*/ 348986 h 508000"/>
                <a:gd name="connsiteX21" fmla="*/ 493928 w 508000"/>
                <a:gd name="connsiteY21" fmla="*/ 332100 h 508000"/>
                <a:gd name="connsiteX22" fmla="*/ 382299 w 508000"/>
                <a:gd name="connsiteY22" fmla="*/ 470006 h 508000"/>
                <a:gd name="connsiteX23" fmla="*/ 318028 w 508000"/>
                <a:gd name="connsiteY23" fmla="*/ 385917 h 508000"/>
                <a:gd name="connsiteX24" fmla="*/ 334941 w 508000"/>
                <a:gd name="connsiteY24" fmla="*/ 372463 h 508000"/>
                <a:gd name="connsiteX25" fmla="*/ 348472 w 508000"/>
                <a:gd name="connsiteY25" fmla="*/ 375826 h 508000"/>
                <a:gd name="connsiteX26" fmla="*/ 389065 w 508000"/>
                <a:gd name="connsiteY26" fmla="*/ 342191 h 508000"/>
                <a:gd name="connsiteX27" fmla="*/ 493928 w 508000"/>
                <a:gd name="connsiteY27" fmla="*/ 332100 h 508000"/>
                <a:gd name="connsiteX28" fmla="*/ 2814 w 508000"/>
                <a:gd name="connsiteY28" fmla="*/ 301141 h 508000"/>
                <a:gd name="connsiteX29" fmla="*/ 145973 w 508000"/>
                <a:gd name="connsiteY29" fmla="*/ 338291 h 508000"/>
                <a:gd name="connsiteX30" fmla="*/ 156199 w 508000"/>
                <a:gd name="connsiteY30" fmla="*/ 358555 h 508000"/>
                <a:gd name="connsiteX31" fmla="*/ 98254 w 508000"/>
                <a:gd name="connsiteY31" fmla="*/ 453119 h 508000"/>
                <a:gd name="connsiteX32" fmla="*/ 2814 w 508000"/>
                <a:gd name="connsiteY32" fmla="*/ 301141 h 508000"/>
                <a:gd name="connsiteX33" fmla="*/ 223589 w 508000"/>
                <a:gd name="connsiteY33" fmla="*/ 291291 h 508000"/>
                <a:gd name="connsiteX34" fmla="*/ 247667 w 508000"/>
                <a:gd name="connsiteY34" fmla="*/ 327878 h 508000"/>
                <a:gd name="connsiteX35" fmla="*/ 227028 w 508000"/>
                <a:gd name="connsiteY35" fmla="*/ 327878 h 508000"/>
                <a:gd name="connsiteX36" fmla="*/ 216709 w 508000"/>
                <a:gd name="connsiteY36" fmla="*/ 304595 h 508000"/>
                <a:gd name="connsiteX37" fmla="*/ 223589 w 508000"/>
                <a:gd name="connsiteY37" fmla="*/ 291291 h 508000"/>
                <a:gd name="connsiteX38" fmla="*/ 426916 w 508000"/>
                <a:gd name="connsiteY38" fmla="*/ 246260 h 508000"/>
                <a:gd name="connsiteX39" fmla="*/ 481263 w 508000"/>
                <a:gd name="connsiteY39" fmla="*/ 310672 h 508000"/>
                <a:gd name="connsiteX40" fmla="*/ 389552 w 508000"/>
                <a:gd name="connsiteY40" fmla="*/ 320842 h 508000"/>
                <a:gd name="connsiteX41" fmla="*/ 382759 w 508000"/>
                <a:gd name="connsiteY41" fmla="*/ 307282 h 508000"/>
                <a:gd name="connsiteX42" fmla="*/ 426916 w 508000"/>
                <a:gd name="connsiteY42" fmla="*/ 246260 h 508000"/>
                <a:gd name="connsiteX43" fmla="*/ 447490 w 508000"/>
                <a:gd name="connsiteY43" fmla="*/ 236410 h 508000"/>
                <a:gd name="connsiteX44" fmla="*/ 508000 w 508000"/>
                <a:gd name="connsiteY44" fmla="*/ 256851 h 508000"/>
                <a:gd name="connsiteX45" fmla="*/ 501277 w 508000"/>
                <a:gd name="connsiteY45" fmla="*/ 301141 h 508000"/>
                <a:gd name="connsiteX46" fmla="*/ 447490 w 508000"/>
                <a:gd name="connsiteY46" fmla="*/ 236410 h 508000"/>
                <a:gd name="connsiteX47" fmla="*/ 172473 w 508000"/>
                <a:gd name="connsiteY47" fmla="*/ 212488 h 508000"/>
                <a:gd name="connsiteX48" fmla="*/ 199528 w 508000"/>
                <a:gd name="connsiteY48" fmla="*/ 260151 h 508000"/>
                <a:gd name="connsiteX49" fmla="*/ 209673 w 508000"/>
                <a:gd name="connsiteY49" fmla="*/ 273769 h 508000"/>
                <a:gd name="connsiteX50" fmla="*/ 196146 w 508000"/>
                <a:gd name="connsiteY50" fmla="*/ 290792 h 508000"/>
                <a:gd name="connsiteX51" fmla="*/ 186000 w 508000"/>
                <a:gd name="connsiteY51" fmla="*/ 290792 h 508000"/>
                <a:gd name="connsiteX52" fmla="*/ 145418 w 508000"/>
                <a:gd name="connsiteY52" fmla="*/ 318028 h 508000"/>
                <a:gd name="connsiteX53" fmla="*/ 0 w 508000"/>
                <a:gd name="connsiteY53" fmla="*/ 273769 h 508000"/>
                <a:gd name="connsiteX54" fmla="*/ 0 w 508000"/>
                <a:gd name="connsiteY54" fmla="*/ 253342 h 508000"/>
                <a:gd name="connsiteX55" fmla="*/ 0 w 508000"/>
                <a:gd name="connsiteY55" fmla="*/ 229510 h 508000"/>
                <a:gd name="connsiteX56" fmla="*/ 172473 w 508000"/>
                <a:gd name="connsiteY56" fmla="*/ 212488 h 508000"/>
                <a:gd name="connsiteX57" fmla="*/ 284146 w 508000"/>
                <a:gd name="connsiteY57" fmla="*/ 209673 h 508000"/>
                <a:gd name="connsiteX58" fmla="*/ 413717 w 508000"/>
                <a:gd name="connsiteY58" fmla="*/ 226559 h 508000"/>
                <a:gd name="connsiteX59" fmla="*/ 365980 w 508000"/>
                <a:gd name="connsiteY59" fmla="*/ 294105 h 508000"/>
                <a:gd name="connsiteX60" fmla="*/ 348932 w 508000"/>
                <a:gd name="connsiteY60" fmla="*/ 290728 h 508000"/>
                <a:gd name="connsiteX61" fmla="*/ 304605 w 508000"/>
                <a:gd name="connsiteY61" fmla="*/ 324501 h 508000"/>
                <a:gd name="connsiteX62" fmla="*/ 273917 w 508000"/>
                <a:gd name="connsiteY62" fmla="*/ 327878 h 508000"/>
                <a:gd name="connsiteX63" fmla="*/ 236410 w 508000"/>
                <a:gd name="connsiteY63" fmla="*/ 273842 h 508000"/>
                <a:gd name="connsiteX64" fmla="*/ 263688 w 508000"/>
                <a:gd name="connsiteY64" fmla="*/ 233314 h 508000"/>
                <a:gd name="connsiteX65" fmla="*/ 284146 w 508000"/>
                <a:gd name="connsiteY65" fmla="*/ 209673 h 508000"/>
                <a:gd name="connsiteX66" fmla="*/ 257518 w 508000"/>
                <a:gd name="connsiteY66" fmla="*/ 209673 h 508000"/>
                <a:gd name="connsiteX67" fmla="*/ 247433 w 508000"/>
                <a:gd name="connsiteY67" fmla="*/ 223095 h 508000"/>
                <a:gd name="connsiteX68" fmla="*/ 223901 w 508000"/>
                <a:gd name="connsiteY68" fmla="*/ 253296 h 508000"/>
                <a:gd name="connsiteX69" fmla="*/ 220540 w 508000"/>
                <a:gd name="connsiteY69" fmla="*/ 246585 h 508000"/>
                <a:gd name="connsiteX70" fmla="*/ 197008 w 508000"/>
                <a:gd name="connsiteY70" fmla="*/ 213028 h 508000"/>
                <a:gd name="connsiteX71" fmla="*/ 257518 w 508000"/>
                <a:gd name="connsiteY71" fmla="*/ 209673 h 508000"/>
                <a:gd name="connsiteX72" fmla="*/ 335564 w 508000"/>
                <a:gd name="connsiteY72" fmla="*/ 154792 h 508000"/>
                <a:gd name="connsiteX73" fmla="*/ 355698 w 508000"/>
                <a:gd name="connsiteY73" fmla="*/ 158256 h 508000"/>
                <a:gd name="connsiteX74" fmla="*/ 365765 w 508000"/>
                <a:gd name="connsiteY74" fmla="*/ 158256 h 508000"/>
                <a:gd name="connsiteX75" fmla="*/ 379187 w 508000"/>
                <a:gd name="connsiteY75" fmla="*/ 179039 h 508000"/>
                <a:gd name="connsiteX76" fmla="*/ 392610 w 508000"/>
                <a:gd name="connsiteY76" fmla="*/ 199822 h 508000"/>
                <a:gd name="connsiteX77" fmla="*/ 305363 w 508000"/>
                <a:gd name="connsiteY77" fmla="*/ 189430 h 508000"/>
                <a:gd name="connsiteX78" fmla="*/ 335564 w 508000"/>
                <a:gd name="connsiteY78" fmla="*/ 154792 h 508000"/>
                <a:gd name="connsiteX79" fmla="*/ 483912 w 508000"/>
                <a:gd name="connsiteY79" fmla="*/ 151978 h 508000"/>
                <a:gd name="connsiteX80" fmla="*/ 503778 w 508000"/>
                <a:gd name="connsiteY80" fmla="*/ 233596 h 508000"/>
                <a:gd name="connsiteX81" fmla="*/ 447490 w 508000"/>
                <a:gd name="connsiteY81" fmla="*/ 213191 h 508000"/>
                <a:gd name="connsiteX82" fmla="*/ 483912 w 508000"/>
                <a:gd name="connsiteY82" fmla="*/ 151978 h 508000"/>
                <a:gd name="connsiteX83" fmla="*/ 436962 w 508000"/>
                <a:gd name="connsiteY83" fmla="*/ 77396 h 508000"/>
                <a:gd name="connsiteX84" fmla="*/ 474227 w 508000"/>
                <a:gd name="connsiteY84" fmla="*/ 127944 h 508000"/>
                <a:gd name="connsiteX85" fmla="*/ 426799 w 508000"/>
                <a:gd name="connsiteY85" fmla="*/ 205451 h 508000"/>
                <a:gd name="connsiteX86" fmla="*/ 423411 w 508000"/>
                <a:gd name="connsiteY86" fmla="*/ 205451 h 508000"/>
                <a:gd name="connsiteX87" fmla="*/ 396310 w 508000"/>
                <a:gd name="connsiteY87" fmla="*/ 168382 h 508000"/>
                <a:gd name="connsiteX88" fmla="*/ 382759 w 508000"/>
                <a:gd name="connsiteY88" fmla="*/ 148163 h 508000"/>
                <a:gd name="connsiteX89" fmla="*/ 399698 w 508000"/>
                <a:gd name="connsiteY89" fmla="*/ 117834 h 508000"/>
                <a:gd name="connsiteX90" fmla="*/ 396310 w 508000"/>
                <a:gd name="connsiteY90" fmla="*/ 104355 h 508000"/>
                <a:gd name="connsiteX91" fmla="*/ 436962 w 508000"/>
                <a:gd name="connsiteY91" fmla="*/ 77396 h 508000"/>
                <a:gd name="connsiteX92" fmla="*/ 111079 w 508000"/>
                <a:gd name="connsiteY92" fmla="*/ 43623 h 508000"/>
                <a:gd name="connsiteX93" fmla="*/ 161828 w 508000"/>
                <a:gd name="connsiteY93" fmla="*/ 192729 h 508000"/>
                <a:gd name="connsiteX94" fmla="*/ 2814 w 508000"/>
                <a:gd name="connsiteY94" fmla="*/ 209673 h 508000"/>
                <a:gd name="connsiteX95" fmla="*/ 111079 w 508000"/>
                <a:gd name="connsiteY95" fmla="*/ 43623 h 508000"/>
                <a:gd name="connsiteX96" fmla="*/ 310992 w 508000"/>
                <a:gd name="connsiteY96" fmla="*/ 5629 h 508000"/>
                <a:gd name="connsiteX97" fmla="*/ 419347 w 508000"/>
                <a:gd name="connsiteY97" fmla="*/ 63442 h 508000"/>
                <a:gd name="connsiteX98" fmla="*/ 382100 w 508000"/>
                <a:gd name="connsiteY98" fmla="*/ 87247 h 508000"/>
                <a:gd name="connsiteX99" fmla="*/ 355011 w 508000"/>
                <a:gd name="connsiteY99" fmla="*/ 77045 h 508000"/>
                <a:gd name="connsiteX100" fmla="*/ 344853 w 508000"/>
                <a:gd name="connsiteY100" fmla="*/ 77045 h 508000"/>
                <a:gd name="connsiteX101" fmla="*/ 310992 w 508000"/>
                <a:gd name="connsiteY101" fmla="*/ 5629 h 508000"/>
                <a:gd name="connsiteX102" fmla="*/ 253733 w 508000"/>
                <a:gd name="connsiteY102" fmla="*/ 0 h 508000"/>
                <a:gd name="connsiteX103" fmla="*/ 284303 w 508000"/>
                <a:gd name="connsiteY103" fmla="*/ 3367 h 508000"/>
                <a:gd name="connsiteX104" fmla="*/ 325063 w 508000"/>
                <a:gd name="connsiteY104" fmla="*/ 90915 h 508000"/>
                <a:gd name="connsiteX105" fmla="*/ 314873 w 508000"/>
                <a:gd name="connsiteY105" fmla="*/ 117853 h 508000"/>
                <a:gd name="connsiteX106" fmla="*/ 321666 w 508000"/>
                <a:gd name="connsiteY106" fmla="*/ 141424 h 508000"/>
                <a:gd name="connsiteX107" fmla="*/ 274113 w 508000"/>
                <a:gd name="connsiteY107" fmla="*/ 188565 h 508000"/>
                <a:gd name="connsiteX108" fmla="*/ 270716 w 508000"/>
                <a:gd name="connsiteY108" fmla="*/ 188565 h 508000"/>
                <a:gd name="connsiteX109" fmla="*/ 185799 w 508000"/>
                <a:gd name="connsiteY109" fmla="*/ 188565 h 508000"/>
                <a:gd name="connsiteX110" fmla="*/ 128055 w 508000"/>
                <a:gd name="connsiteY110" fmla="*/ 33672 h 508000"/>
                <a:gd name="connsiteX111" fmla="*/ 253733 w 508000"/>
                <a:gd name="connsiteY111"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08000" h="508000">
                  <a:moveTo>
                    <a:pt x="304145" y="402460"/>
                  </a:moveTo>
                  <a:cubicBezTo>
                    <a:pt x="307528" y="409269"/>
                    <a:pt x="314293" y="419483"/>
                    <a:pt x="321059" y="426292"/>
                  </a:cubicBezTo>
                  <a:cubicBezTo>
                    <a:pt x="337972" y="450123"/>
                    <a:pt x="351503" y="467146"/>
                    <a:pt x="361651" y="480764"/>
                  </a:cubicBezTo>
                  <a:cubicBezTo>
                    <a:pt x="327824" y="497787"/>
                    <a:pt x="290614" y="508000"/>
                    <a:pt x="253405" y="508000"/>
                  </a:cubicBezTo>
                  <a:cubicBezTo>
                    <a:pt x="229726" y="508000"/>
                    <a:pt x="206047" y="504596"/>
                    <a:pt x="185751" y="497787"/>
                  </a:cubicBezTo>
                  <a:cubicBezTo>
                    <a:pt x="216195" y="477359"/>
                    <a:pt x="260170" y="446719"/>
                    <a:pt x="304145" y="402460"/>
                  </a:cubicBezTo>
                  <a:close/>
                  <a:moveTo>
                    <a:pt x="291291" y="348986"/>
                  </a:moveTo>
                  <a:cubicBezTo>
                    <a:pt x="298126" y="348986"/>
                    <a:pt x="301543" y="348986"/>
                    <a:pt x="308378" y="348986"/>
                  </a:cubicBezTo>
                  <a:cubicBezTo>
                    <a:pt x="311796" y="352270"/>
                    <a:pt x="311796" y="355553"/>
                    <a:pt x="315213" y="358837"/>
                  </a:cubicBezTo>
                  <a:cubicBezTo>
                    <a:pt x="311796" y="362120"/>
                    <a:pt x="308378" y="365404"/>
                    <a:pt x="304961" y="368687"/>
                  </a:cubicBezTo>
                  <a:cubicBezTo>
                    <a:pt x="301543" y="362120"/>
                    <a:pt x="294708" y="355553"/>
                    <a:pt x="291291" y="348986"/>
                  </a:cubicBezTo>
                  <a:close/>
                  <a:moveTo>
                    <a:pt x="223414" y="348986"/>
                  </a:moveTo>
                  <a:cubicBezTo>
                    <a:pt x="233596" y="348986"/>
                    <a:pt x="243777" y="348986"/>
                    <a:pt x="250565" y="348986"/>
                  </a:cubicBezTo>
                  <a:cubicBezTo>
                    <a:pt x="250565" y="348986"/>
                    <a:pt x="250565" y="348986"/>
                    <a:pt x="253959" y="348986"/>
                  </a:cubicBezTo>
                  <a:cubicBezTo>
                    <a:pt x="257353" y="348986"/>
                    <a:pt x="260746" y="348986"/>
                    <a:pt x="264140" y="348986"/>
                  </a:cubicBezTo>
                  <a:cubicBezTo>
                    <a:pt x="274322" y="362440"/>
                    <a:pt x="281109" y="372531"/>
                    <a:pt x="291291" y="385985"/>
                  </a:cubicBezTo>
                  <a:cubicBezTo>
                    <a:pt x="240383" y="436439"/>
                    <a:pt x="186082" y="470074"/>
                    <a:pt x="158931" y="486892"/>
                  </a:cubicBezTo>
                  <a:cubicBezTo>
                    <a:pt x="145356" y="480165"/>
                    <a:pt x="131780" y="473438"/>
                    <a:pt x="118205" y="466711"/>
                  </a:cubicBezTo>
                  <a:cubicBezTo>
                    <a:pt x="128387" y="446529"/>
                    <a:pt x="148750" y="412894"/>
                    <a:pt x="172506" y="372531"/>
                  </a:cubicBezTo>
                  <a:cubicBezTo>
                    <a:pt x="175900" y="372531"/>
                    <a:pt x="179294" y="375895"/>
                    <a:pt x="186082" y="375895"/>
                  </a:cubicBezTo>
                  <a:cubicBezTo>
                    <a:pt x="203051" y="375895"/>
                    <a:pt x="216626" y="362440"/>
                    <a:pt x="223414" y="348986"/>
                  </a:cubicBezTo>
                  <a:close/>
                  <a:moveTo>
                    <a:pt x="493928" y="332100"/>
                  </a:moveTo>
                  <a:cubicBezTo>
                    <a:pt x="473632" y="389281"/>
                    <a:pt x="433040" y="439734"/>
                    <a:pt x="382299" y="470006"/>
                  </a:cubicBezTo>
                  <a:cubicBezTo>
                    <a:pt x="365386" y="449825"/>
                    <a:pt x="345090" y="419553"/>
                    <a:pt x="318028" y="385917"/>
                  </a:cubicBezTo>
                  <a:cubicBezTo>
                    <a:pt x="324793" y="382554"/>
                    <a:pt x="328176" y="375826"/>
                    <a:pt x="334941" y="372463"/>
                  </a:cubicBezTo>
                  <a:cubicBezTo>
                    <a:pt x="338324" y="372463"/>
                    <a:pt x="341707" y="375826"/>
                    <a:pt x="348472" y="375826"/>
                  </a:cubicBezTo>
                  <a:cubicBezTo>
                    <a:pt x="365386" y="375826"/>
                    <a:pt x="382299" y="362372"/>
                    <a:pt x="389065" y="342191"/>
                  </a:cubicBezTo>
                  <a:cubicBezTo>
                    <a:pt x="429657" y="342191"/>
                    <a:pt x="466866" y="335464"/>
                    <a:pt x="493928" y="332100"/>
                  </a:cubicBezTo>
                  <a:close/>
                  <a:moveTo>
                    <a:pt x="2814" y="301141"/>
                  </a:moveTo>
                  <a:cubicBezTo>
                    <a:pt x="33491" y="311273"/>
                    <a:pt x="84619" y="328159"/>
                    <a:pt x="145973" y="338291"/>
                  </a:cubicBezTo>
                  <a:cubicBezTo>
                    <a:pt x="145973" y="348423"/>
                    <a:pt x="149382" y="355178"/>
                    <a:pt x="156199" y="358555"/>
                  </a:cubicBezTo>
                  <a:cubicBezTo>
                    <a:pt x="128931" y="399083"/>
                    <a:pt x="111888" y="432855"/>
                    <a:pt x="98254" y="453119"/>
                  </a:cubicBezTo>
                  <a:cubicBezTo>
                    <a:pt x="50534" y="415969"/>
                    <a:pt x="16448" y="361932"/>
                    <a:pt x="2814" y="301141"/>
                  </a:cubicBezTo>
                  <a:close/>
                  <a:moveTo>
                    <a:pt x="223589" y="291291"/>
                  </a:moveTo>
                  <a:cubicBezTo>
                    <a:pt x="230468" y="304595"/>
                    <a:pt x="240787" y="314574"/>
                    <a:pt x="247667" y="327878"/>
                  </a:cubicBezTo>
                  <a:cubicBezTo>
                    <a:pt x="240787" y="327878"/>
                    <a:pt x="233908" y="327878"/>
                    <a:pt x="227028" y="327878"/>
                  </a:cubicBezTo>
                  <a:cubicBezTo>
                    <a:pt x="227028" y="317900"/>
                    <a:pt x="220149" y="311248"/>
                    <a:pt x="216709" y="304595"/>
                  </a:cubicBezTo>
                  <a:cubicBezTo>
                    <a:pt x="220149" y="301269"/>
                    <a:pt x="220149" y="297943"/>
                    <a:pt x="223589" y="291291"/>
                  </a:cubicBezTo>
                  <a:close/>
                  <a:moveTo>
                    <a:pt x="426916" y="246260"/>
                  </a:moveTo>
                  <a:cubicBezTo>
                    <a:pt x="443899" y="266601"/>
                    <a:pt x="464280" y="290331"/>
                    <a:pt x="481263" y="310672"/>
                  </a:cubicBezTo>
                  <a:cubicBezTo>
                    <a:pt x="454089" y="314062"/>
                    <a:pt x="423519" y="317452"/>
                    <a:pt x="389552" y="320842"/>
                  </a:cubicBezTo>
                  <a:cubicBezTo>
                    <a:pt x="386156" y="317452"/>
                    <a:pt x="386156" y="314062"/>
                    <a:pt x="382759" y="307282"/>
                  </a:cubicBezTo>
                  <a:cubicBezTo>
                    <a:pt x="399742" y="286941"/>
                    <a:pt x="413329" y="266601"/>
                    <a:pt x="426916" y="246260"/>
                  </a:cubicBezTo>
                  <a:close/>
                  <a:moveTo>
                    <a:pt x="447490" y="236410"/>
                  </a:moveTo>
                  <a:cubicBezTo>
                    <a:pt x="471022" y="243224"/>
                    <a:pt x="491192" y="250038"/>
                    <a:pt x="508000" y="256851"/>
                  </a:cubicBezTo>
                  <a:cubicBezTo>
                    <a:pt x="508000" y="270479"/>
                    <a:pt x="504638" y="287514"/>
                    <a:pt x="501277" y="301141"/>
                  </a:cubicBezTo>
                  <a:cubicBezTo>
                    <a:pt x="484468" y="284107"/>
                    <a:pt x="464298" y="260258"/>
                    <a:pt x="447490" y="236410"/>
                  </a:cubicBezTo>
                  <a:close/>
                  <a:moveTo>
                    <a:pt x="172473" y="212488"/>
                  </a:moveTo>
                  <a:cubicBezTo>
                    <a:pt x="182618" y="229510"/>
                    <a:pt x="189382" y="243129"/>
                    <a:pt x="199528" y="260151"/>
                  </a:cubicBezTo>
                  <a:cubicBezTo>
                    <a:pt x="202909" y="263556"/>
                    <a:pt x="206291" y="266960"/>
                    <a:pt x="209673" y="273769"/>
                  </a:cubicBezTo>
                  <a:cubicBezTo>
                    <a:pt x="206291" y="280578"/>
                    <a:pt x="202909" y="287387"/>
                    <a:pt x="196146" y="290792"/>
                  </a:cubicBezTo>
                  <a:cubicBezTo>
                    <a:pt x="192764" y="290792"/>
                    <a:pt x="189382" y="290792"/>
                    <a:pt x="186000" y="290792"/>
                  </a:cubicBezTo>
                  <a:cubicBezTo>
                    <a:pt x="165709" y="290792"/>
                    <a:pt x="152182" y="301006"/>
                    <a:pt x="145418" y="318028"/>
                  </a:cubicBezTo>
                  <a:cubicBezTo>
                    <a:pt x="81164" y="304410"/>
                    <a:pt x="30436" y="287387"/>
                    <a:pt x="0" y="273769"/>
                  </a:cubicBezTo>
                  <a:cubicBezTo>
                    <a:pt x="0" y="266960"/>
                    <a:pt x="0" y="260151"/>
                    <a:pt x="0" y="253342"/>
                  </a:cubicBezTo>
                  <a:cubicBezTo>
                    <a:pt x="0" y="246533"/>
                    <a:pt x="0" y="236319"/>
                    <a:pt x="0" y="229510"/>
                  </a:cubicBezTo>
                  <a:cubicBezTo>
                    <a:pt x="33818" y="226106"/>
                    <a:pt x="98073" y="215892"/>
                    <a:pt x="172473" y="212488"/>
                  </a:cubicBezTo>
                  <a:close/>
                  <a:moveTo>
                    <a:pt x="284146" y="209673"/>
                  </a:moveTo>
                  <a:cubicBezTo>
                    <a:pt x="331883" y="209673"/>
                    <a:pt x="372800" y="216427"/>
                    <a:pt x="413717" y="226559"/>
                  </a:cubicBezTo>
                  <a:cubicBezTo>
                    <a:pt x="400078" y="250201"/>
                    <a:pt x="383029" y="270464"/>
                    <a:pt x="365980" y="294105"/>
                  </a:cubicBezTo>
                  <a:cubicBezTo>
                    <a:pt x="362571" y="290728"/>
                    <a:pt x="355751" y="290728"/>
                    <a:pt x="348932" y="290728"/>
                  </a:cubicBezTo>
                  <a:cubicBezTo>
                    <a:pt x="325064" y="290728"/>
                    <a:pt x="308015" y="304237"/>
                    <a:pt x="304605" y="324501"/>
                  </a:cubicBezTo>
                  <a:cubicBezTo>
                    <a:pt x="294376" y="327878"/>
                    <a:pt x="284146" y="327878"/>
                    <a:pt x="273917" y="327878"/>
                  </a:cubicBezTo>
                  <a:cubicBezTo>
                    <a:pt x="260278" y="307614"/>
                    <a:pt x="250049" y="290728"/>
                    <a:pt x="236410" y="273842"/>
                  </a:cubicBezTo>
                  <a:cubicBezTo>
                    <a:pt x="246639" y="260332"/>
                    <a:pt x="253459" y="246823"/>
                    <a:pt x="263688" y="233314"/>
                  </a:cubicBezTo>
                  <a:cubicBezTo>
                    <a:pt x="270508" y="226559"/>
                    <a:pt x="277327" y="216427"/>
                    <a:pt x="284146" y="209673"/>
                  </a:cubicBezTo>
                  <a:close/>
                  <a:moveTo>
                    <a:pt x="257518" y="209673"/>
                  </a:moveTo>
                  <a:cubicBezTo>
                    <a:pt x="254156" y="213028"/>
                    <a:pt x="250795" y="216384"/>
                    <a:pt x="247433" y="223095"/>
                  </a:cubicBezTo>
                  <a:cubicBezTo>
                    <a:pt x="240710" y="233162"/>
                    <a:pt x="230625" y="243229"/>
                    <a:pt x="223901" y="253296"/>
                  </a:cubicBezTo>
                  <a:cubicBezTo>
                    <a:pt x="223901" y="253296"/>
                    <a:pt x="220540" y="249941"/>
                    <a:pt x="220540" y="246585"/>
                  </a:cubicBezTo>
                  <a:cubicBezTo>
                    <a:pt x="210455" y="236518"/>
                    <a:pt x="203731" y="223095"/>
                    <a:pt x="197008" y="213028"/>
                  </a:cubicBezTo>
                  <a:cubicBezTo>
                    <a:pt x="217178" y="209673"/>
                    <a:pt x="237348" y="209673"/>
                    <a:pt x="257518" y="209673"/>
                  </a:cubicBezTo>
                  <a:close/>
                  <a:moveTo>
                    <a:pt x="335564" y="154792"/>
                  </a:moveTo>
                  <a:cubicBezTo>
                    <a:pt x="342275" y="158256"/>
                    <a:pt x="348986" y="158256"/>
                    <a:pt x="355698" y="158256"/>
                  </a:cubicBezTo>
                  <a:cubicBezTo>
                    <a:pt x="359053" y="158256"/>
                    <a:pt x="362409" y="158256"/>
                    <a:pt x="365765" y="158256"/>
                  </a:cubicBezTo>
                  <a:cubicBezTo>
                    <a:pt x="369120" y="165183"/>
                    <a:pt x="372476" y="172111"/>
                    <a:pt x="379187" y="179039"/>
                  </a:cubicBezTo>
                  <a:cubicBezTo>
                    <a:pt x="382543" y="185966"/>
                    <a:pt x="385899" y="192894"/>
                    <a:pt x="392610" y="199822"/>
                  </a:cubicBezTo>
                  <a:cubicBezTo>
                    <a:pt x="365765" y="196358"/>
                    <a:pt x="335564" y="189430"/>
                    <a:pt x="305363" y="189430"/>
                  </a:cubicBezTo>
                  <a:cubicBezTo>
                    <a:pt x="315430" y="175575"/>
                    <a:pt x="325497" y="165183"/>
                    <a:pt x="335564" y="154792"/>
                  </a:cubicBezTo>
                  <a:close/>
                  <a:moveTo>
                    <a:pt x="483912" y="151978"/>
                  </a:moveTo>
                  <a:cubicBezTo>
                    <a:pt x="493845" y="175783"/>
                    <a:pt x="503778" y="202989"/>
                    <a:pt x="503778" y="233596"/>
                  </a:cubicBezTo>
                  <a:cubicBezTo>
                    <a:pt x="490534" y="226794"/>
                    <a:pt x="470667" y="219993"/>
                    <a:pt x="447490" y="213191"/>
                  </a:cubicBezTo>
                  <a:cubicBezTo>
                    <a:pt x="460734" y="189386"/>
                    <a:pt x="473978" y="168982"/>
                    <a:pt x="483912" y="151978"/>
                  </a:cubicBezTo>
                  <a:close/>
                  <a:moveTo>
                    <a:pt x="436962" y="77396"/>
                  </a:moveTo>
                  <a:cubicBezTo>
                    <a:pt x="450513" y="94245"/>
                    <a:pt x="464064" y="107725"/>
                    <a:pt x="474227" y="127944"/>
                  </a:cubicBezTo>
                  <a:cubicBezTo>
                    <a:pt x="460676" y="148163"/>
                    <a:pt x="443738" y="175122"/>
                    <a:pt x="426799" y="205451"/>
                  </a:cubicBezTo>
                  <a:cubicBezTo>
                    <a:pt x="423411" y="205451"/>
                    <a:pt x="423411" y="205451"/>
                    <a:pt x="423411" y="205451"/>
                  </a:cubicBezTo>
                  <a:cubicBezTo>
                    <a:pt x="413248" y="191971"/>
                    <a:pt x="406473" y="181862"/>
                    <a:pt x="396310" y="168382"/>
                  </a:cubicBezTo>
                  <a:cubicBezTo>
                    <a:pt x="392922" y="161643"/>
                    <a:pt x="389534" y="154903"/>
                    <a:pt x="382759" y="148163"/>
                  </a:cubicBezTo>
                  <a:cubicBezTo>
                    <a:pt x="392922" y="141423"/>
                    <a:pt x="399698" y="131314"/>
                    <a:pt x="399698" y="117834"/>
                  </a:cubicBezTo>
                  <a:cubicBezTo>
                    <a:pt x="399698" y="114464"/>
                    <a:pt x="396310" y="111095"/>
                    <a:pt x="396310" y="104355"/>
                  </a:cubicBezTo>
                  <a:cubicBezTo>
                    <a:pt x="409861" y="94245"/>
                    <a:pt x="423411" y="84136"/>
                    <a:pt x="436962" y="77396"/>
                  </a:cubicBezTo>
                  <a:close/>
                  <a:moveTo>
                    <a:pt x="111079" y="43623"/>
                  </a:moveTo>
                  <a:cubicBezTo>
                    <a:pt x="121229" y="80899"/>
                    <a:pt x="138145" y="138509"/>
                    <a:pt x="161828" y="192729"/>
                  </a:cubicBezTo>
                  <a:cubicBezTo>
                    <a:pt x="94162" y="196118"/>
                    <a:pt x="36647" y="202895"/>
                    <a:pt x="2814" y="209673"/>
                  </a:cubicBezTo>
                  <a:cubicBezTo>
                    <a:pt x="16347" y="141897"/>
                    <a:pt x="53563" y="80899"/>
                    <a:pt x="111079" y="43623"/>
                  </a:cubicBezTo>
                  <a:close/>
                  <a:moveTo>
                    <a:pt x="310992" y="5629"/>
                  </a:moveTo>
                  <a:cubicBezTo>
                    <a:pt x="351625" y="15831"/>
                    <a:pt x="388872" y="36236"/>
                    <a:pt x="419347" y="63442"/>
                  </a:cubicBezTo>
                  <a:cubicBezTo>
                    <a:pt x="409189" y="70243"/>
                    <a:pt x="395644" y="77045"/>
                    <a:pt x="382100" y="87247"/>
                  </a:cubicBezTo>
                  <a:cubicBezTo>
                    <a:pt x="375328" y="80445"/>
                    <a:pt x="365170" y="77045"/>
                    <a:pt x="355011" y="77045"/>
                  </a:cubicBezTo>
                  <a:cubicBezTo>
                    <a:pt x="351625" y="77045"/>
                    <a:pt x="348239" y="77045"/>
                    <a:pt x="344853" y="77045"/>
                  </a:cubicBezTo>
                  <a:cubicBezTo>
                    <a:pt x="327922" y="49839"/>
                    <a:pt x="317764" y="26033"/>
                    <a:pt x="310992" y="5629"/>
                  </a:cubicBezTo>
                  <a:close/>
                  <a:moveTo>
                    <a:pt x="253733" y="0"/>
                  </a:moveTo>
                  <a:cubicBezTo>
                    <a:pt x="263923" y="0"/>
                    <a:pt x="274113" y="0"/>
                    <a:pt x="284303" y="3367"/>
                  </a:cubicBezTo>
                  <a:cubicBezTo>
                    <a:pt x="294493" y="23570"/>
                    <a:pt x="308080" y="53876"/>
                    <a:pt x="325063" y="90915"/>
                  </a:cubicBezTo>
                  <a:cubicBezTo>
                    <a:pt x="318270" y="97650"/>
                    <a:pt x="314873" y="107751"/>
                    <a:pt x="314873" y="117853"/>
                  </a:cubicBezTo>
                  <a:cubicBezTo>
                    <a:pt x="314873" y="124587"/>
                    <a:pt x="318270" y="134689"/>
                    <a:pt x="321666" y="141424"/>
                  </a:cubicBezTo>
                  <a:cubicBezTo>
                    <a:pt x="304683" y="154893"/>
                    <a:pt x="291096" y="171729"/>
                    <a:pt x="274113" y="188565"/>
                  </a:cubicBezTo>
                  <a:cubicBezTo>
                    <a:pt x="274113" y="188565"/>
                    <a:pt x="270716" y="188565"/>
                    <a:pt x="270716" y="188565"/>
                  </a:cubicBezTo>
                  <a:cubicBezTo>
                    <a:pt x="243542" y="188565"/>
                    <a:pt x="212972" y="188565"/>
                    <a:pt x="185799" y="188565"/>
                  </a:cubicBezTo>
                  <a:cubicBezTo>
                    <a:pt x="158625" y="134689"/>
                    <a:pt x="138245" y="70712"/>
                    <a:pt x="128055" y="33672"/>
                  </a:cubicBezTo>
                  <a:cubicBezTo>
                    <a:pt x="165419" y="10102"/>
                    <a:pt x="209576" y="0"/>
                    <a:pt x="253733" y="0"/>
                  </a:cubicBezTo>
                  <a:close/>
                </a:path>
              </a:pathLst>
            </a:custGeom>
            <a:solidFill>
              <a:schemeClr val="bg1"/>
            </a:solidFill>
            <a:ln>
              <a:noFill/>
            </a:ln>
            <a:extLst/>
          </p:spPr>
          <p:txBody>
            <a:bodyPr anchor="ctr"/>
            <a:lstStyle/>
            <a:p>
              <a:pPr algn="ctr"/>
              <a:endParaRPr/>
            </a:p>
          </p:txBody>
        </p:sp>
        <p:sp>
          <p:nvSpPr>
            <p:cNvPr id="15" name="ïṣ1îḑê">
              <a:extLst>
                <a:ext uri="{FF2B5EF4-FFF2-40B4-BE49-F238E27FC236}">
                  <a16:creationId xmlns:a16="http://schemas.microsoft.com/office/drawing/2014/main" id="{6B9C5D44-E284-40FF-8683-7CC534B2C452}"/>
                </a:ext>
              </a:extLst>
            </p:cNvPr>
            <p:cNvSpPr/>
            <p:nvPr/>
          </p:nvSpPr>
          <p:spPr bwMode="auto">
            <a:xfrm>
              <a:off x="6892176" y="5189028"/>
              <a:ext cx="288592" cy="235539"/>
            </a:xfrm>
            <a:custGeom>
              <a:avLst/>
              <a:gdLst>
                <a:gd name="connsiteX0" fmla="*/ 130130 w 508000"/>
                <a:gd name="connsiteY0" fmla="*/ 314926 h 414610"/>
                <a:gd name="connsiteX1" fmla="*/ 207920 w 508000"/>
                <a:gd name="connsiteY1" fmla="*/ 327583 h 414610"/>
                <a:gd name="connsiteX2" fmla="*/ 52339 w 508000"/>
                <a:gd name="connsiteY2" fmla="*/ 327583 h 414610"/>
                <a:gd name="connsiteX3" fmla="*/ 130130 w 508000"/>
                <a:gd name="connsiteY3" fmla="*/ 314926 h 414610"/>
                <a:gd name="connsiteX4" fmla="*/ 130130 w 508000"/>
                <a:gd name="connsiteY4" fmla="*/ 243364 h 414610"/>
                <a:gd name="connsiteX5" fmla="*/ 207920 w 508000"/>
                <a:gd name="connsiteY5" fmla="*/ 255534 h 414610"/>
                <a:gd name="connsiteX6" fmla="*/ 52339 w 508000"/>
                <a:gd name="connsiteY6" fmla="*/ 255534 h 414610"/>
                <a:gd name="connsiteX7" fmla="*/ 130130 w 508000"/>
                <a:gd name="connsiteY7" fmla="*/ 243364 h 414610"/>
                <a:gd name="connsiteX8" fmla="*/ 372875 w 508000"/>
                <a:gd name="connsiteY8" fmla="*/ 242403 h 414610"/>
                <a:gd name="connsiteX9" fmla="*/ 400550 w 508000"/>
                <a:gd name="connsiteY9" fmla="*/ 259928 h 414610"/>
                <a:gd name="connsiteX10" fmla="*/ 428226 w 508000"/>
                <a:gd name="connsiteY10" fmla="*/ 242403 h 414610"/>
                <a:gd name="connsiteX11" fmla="*/ 457843 w 508000"/>
                <a:gd name="connsiteY11" fmla="*/ 271124 h 414610"/>
                <a:gd name="connsiteX12" fmla="*/ 451532 w 508000"/>
                <a:gd name="connsiteY12" fmla="*/ 293030 h 414610"/>
                <a:gd name="connsiteX13" fmla="*/ 400550 w 508000"/>
                <a:gd name="connsiteY13" fmla="*/ 335382 h 414610"/>
                <a:gd name="connsiteX14" fmla="*/ 349569 w 508000"/>
                <a:gd name="connsiteY14" fmla="*/ 293030 h 414610"/>
                <a:gd name="connsiteX15" fmla="*/ 343258 w 508000"/>
                <a:gd name="connsiteY15" fmla="*/ 271124 h 414610"/>
                <a:gd name="connsiteX16" fmla="*/ 372875 w 508000"/>
                <a:gd name="connsiteY16" fmla="*/ 242403 h 414610"/>
                <a:gd name="connsiteX17" fmla="*/ 130130 w 508000"/>
                <a:gd name="connsiteY17" fmla="*/ 171315 h 414610"/>
                <a:gd name="connsiteX18" fmla="*/ 207920 w 508000"/>
                <a:gd name="connsiteY18" fmla="*/ 183972 h 414610"/>
                <a:gd name="connsiteX19" fmla="*/ 52339 w 508000"/>
                <a:gd name="connsiteY19" fmla="*/ 183972 h 414610"/>
                <a:gd name="connsiteX20" fmla="*/ 130130 w 508000"/>
                <a:gd name="connsiteY20" fmla="*/ 171315 h 414610"/>
                <a:gd name="connsiteX21" fmla="*/ 130130 w 508000"/>
                <a:gd name="connsiteY21" fmla="*/ 99753 h 414610"/>
                <a:gd name="connsiteX22" fmla="*/ 207920 w 508000"/>
                <a:gd name="connsiteY22" fmla="*/ 112410 h 414610"/>
                <a:gd name="connsiteX23" fmla="*/ 52339 w 508000"/>
                <a:gd name="connsiteY23" fmla="*/ 112410 h 414610"/>
                <a:gd name="connsiteX24" fmla="*/ 130130 w 508000"/>
                <a:gd name="connsiteY24" fmla="*/ 99753 h 414610"/>
                <a:gd name="connsiteX25" fmla="*/ 322230 w 508000"/>
                <a:gd name="connsiteY25" fmla="*/ 85796 h 414610"/>
                <a:gd name="connsiteX26" fmla="*/ 349955 w 508000"/>
                <a:gd name="connsiteY26" fmla="*/ 102810 h 414610"/>
                <a:gd name="connsiteX27" fmla="*/ 378166 w 508000"/>
                <a:gd name="connsiteY27" fmla="*/ 85796 h 414610"/>
                <a:gd name="connsiteX28" fmla="*/ 407350 w 508000"/>
                <a:gd name="connsiteY28" fmla="*/ 114478 h 414610"/>
                <a:gd name="connsiteX29" fmla="*/ 401026 w 508000"/>
                <a:gd name="connsiteY29" fmla="*/ 136353 h 414610"/>
                <a:gd name="connsiteX30" fmla="*/ 349955 w 508000"/>
                <a:gd name="connsiteY30" fmla="*/ 178160 h 414610"/>
                <a:gd name="connsiteX31" fmla="*/ 298884 w 508000"/>
                <a:gd name="connsiteY31" fmla="*/ 136353 h 414610"/>
                <a:gd name="connsiteX32" fmla="*/ 292560 w 508000"/>
                <a:gd name="connsiteY32" fmla="*/ 114478 h 414610"/>
                <a:gd name="connsiteX33" fmla="*/ 322230 w 508000"/>
                <a:gd name="connsiteY33" fmla="*/ 85796 h 414610"/>
                <a:gd name="connsiteX34" fmla="*/ 378205 w 508000"/>
                <a:gd name="connsiteY34" fmla="*/ 28711 h 414610"/>
                <a:gd name="connsiteX35" fmla="*/ 284869 w 508000"/>
                <a:gd name="connsiteY35" fmla="*/ 39904 h 414610"/>
                <a:gd name="connsiteX36" fmla="*/ 268827 w 508000"/>
                <a:gd name="connsiteY36" fmla="*/ 58882 h 414610"/>
                <a:gd name="connsiteX37" fmla="*/ 268827 w 508000"/>
                <a:gd name="connsiteY37" fmla="*/ 369840 h 414610"/>
                <a:gd name="connsiteX38" fmla="*/ 284869 w 508000"/>
                <a:gd name="connsiteY38" fmla="*/ 386385 h 414610"/>
                <a:gd name="connsiteX39" fmla="*/ 377233 w 508000"/>
                <a:gd name="connsiteY39" fmla="*/ 382979 h 414610"/>
                <a:gd name="connsiteX40" fmla="*/ 471541 w 508000"/>
                <a:gd name="connsiteY40" fmla="*/ 386385 h 414610"/>
                <a:gd name="connsiteX41" fmla="*/ 487583 w 508000"/>
                <a:gd name="connsiteY41" fmla="*/ 369840 h 414610"/>
                <a:gd name="connsiteX42" fmla="*/ 487583 w 508000"/>
                <a:gd name="connsiteY42" fmla="*/ 58882 h 414610"/>
                <a:gd name="connsiteX43" fmla="*/ 471541 w 508000"/>
                <a:gd name="connsiteY43" fmla="*/ 39904 h 414610"/>
                <a:gd name="connsiteX44" fmla="*/ 378205 w 508000"/>
                <a:gd name="connsiteY44" fmla="*/ 28711 h 414610"/>
                <a:gd name="connsiteX45" fmla="*/ 129795 w 508000"/>
                <a:gd name="connsiteY45" fmla="*/ 28711 h 414610"/>
                <a:gd name="connsiteX46" fmla="*/ 36459 w 508000"/>
                <a:gd name="connsiteY46" fmla="*/ 39904 h 414610"/>
                <a:gd name="connsiteX47" fmla="*/ 20417 w 508000"/>
                <a:gd name="connsiteY47" fmla="*/ 58882 h 414610"/>
                <a:gd name="connsiteX48" fmla="*/ 20417 w 508000"/>
                <a:gd name="connsiteY48" fmla="*/ 369840 h 414610"/>
                <a:gd name="connsiteX49" fmla="*/ 36459 w 508000"/>
                <a:gd name="connsiteY49" fmla="*/ 386385 h 414610"/>
                <a:gd name="connsiteX50" fmla="*/ 128823 w 508000"/>
                <a:gd name="connsiteY50" fmla="*/ 382979 h 414610"/>
                <a:gd name="connsiteX51" fmla="*/ 222645 w 508000"/>
                <a:gd name="connsiteY51" fmla="*/ 386385 h 414610"/>
                <a:gd name="connsiteX52" fmla="*/ 239173 w 508000"/>
                <a:gd name="connsiteY52" fmla="*/ 369840 h 414610"/>
                <a:gd name="connsiteX53" fmla="*/ 239173 w 508000"/>
                <a:gd name="connsiteY53" fmla="*/ 58882 h 414610"/>
                <a:gd name="connsiteX54" fmla="*/ 223131 w 508000"/>
                <a:gd name="connsiteY54" fmla="*/ 39904 h 414610"/>
                <a:gd name="connsiteX55" fmla="*/ 129795 w 508000"/>
                <a:gd name="connsiteY55" fmla="*/ 28711 h 414610"/>
                <a:gd name="connsiteX56" fmla="*/ 126878 w 508000"/>
                <a:gd name="connsiteY56" fmla="*/ 0 h 414610"/>
                <a:gd name="connsiteX57" fmla="*/ 254243 w 508000"/>
                <a:gd name="connsiteY57" fmla="*/ 11679 h 414610"/>
                <a:gd name="connsiteX58" fmla="*/ 381122 w 508000"/>
                <a:gd name="connsiteY58" fmla="*/ 0 h 414610"/>
                <a:gd name="connsiteX59" fmla="*/ 489041 w 508000"/>
                <a:gd name="connsiteY59" fmla="*/ 13139 h 414610"/>
                <a:gd name="connsiteX60" fmla="*/ 508000 w 508000"/>
                <a:gd name="connsiteY60" fmla="*/ 35038 h 414610"/>
                <a:gd name="connsiteX61" fmla="*/ 508000 w 508000"/>
                <a:gd name="connsiteY61" fmla="*/ 395631 h 414610"/>
                <a:gd name="connsiteX62" fmla="*/ 489041 w 508000"/>
                <a:gd name="connsiteY62" fmla="*/ 414610 h 414610"/>
                <a:gd name="connsiteX63" fmla="*/ 379663 w 508000"/>
                <a:gd name="connsiteY63" fmla="*/ 410717 h 414610"/>
                <a:gd name="connsiteX64" fmla="*/ 125906 w 508000"/>
                <a:gd name="connsiteY64" fmla="*/ 410717 h 414610"/>
                <a:gd name="connsiteX65" fmla="*/ 18959 w 508000"/>
                <a:gd name="connsiteY65" fmla="*/ 414610 h 414610"/>
                <a:gd name="connsiteX66" fmla="*/ 0 w 508000"/>
                <a:gd name="connsiteY66" fmla="*/ 395631 h 414610"/>
                <a:gd name="connsiteX67" fmla="*/ 0 w 508000"/>
                <a:gd name="connsiteY67" fmla="*/ 35038 h 414610"/>
                <a:gd name="connsiteX68" fmla="*/ 18959 w 508000"/>
                <a:gd name="connsiteY68" fmla="*/ 13139 h 414610"/>
                <a:gd name="connsiteX69" fmla="*/ 126878 w 508000"/>
                <a:gd name="connsiteY69" fmla="*/ 0 h 41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8000" h="414610">
                  <a:moveTo>
                    <a:pt x="130130" y="314926"/>
                  </a:moveTo>
                  <a:cubicBezTo>
                    <a:pt x="183610" y="314926"/>
                    <a:pt x="207920" y="327583"/>
                    <a:pt x="207920" y="327583"/>
                  </a:cubicBezTo>
                  <a:lnTo>
                    <a:pt x="52339" y="327583"/>
                  </a:lnTo>
                  <a:cubicBezTo>
                    <a:pt x="52339" y="327583"/>
                    <a:pt x="76649" y="314926"/>
                    <a:pt x="130130" y="314926"/>
                  </a:cubicBezTo>
                  <a:close/>
                  <a:moveTo>
                    <a:pt x="130130" y="243364"/>
                  </a:moveTo>
                  <a:cubicBezTo>
                    <a:pt x="183610" y="243364"/>
                    <a:pt x="207920" y="255534"/>
                    <a:pt x="207920" y="255534"/>
                  </a:cubicBezTo>
                  <a:lnTo>
                    <a:pt x="52339" y="255534"/>
                  </a:lnTo>
                  <a:cubicBezTo>
                    <a:pt x="52339" y="255534"/>
                    <a:pt x="76649" y="243364"/>
                    <a:pt x="130130" y="243364"/>
                  </a:cubicBezTo>
                  <a:close/>
                  <a:moveTo>
                    <a:pt x="372875" y="242403"/>
                  </a:moveTo>
                  <a:cubicBezTo>
                    <a:pt x="388898" y="242403"/>
                    <a:pt x="398608" y="259928"/>
                    <a:pt x="400550" y="259928"/>
                  </a:cubicBezTo>
                  <a:cubicBezTo>
                    <a:pt x="402978" y="259928"/>
                    <a:pt x="412689" y="242403"/>
                    <a:pt x="428226" y="242403"/>
                  </a:cubicBezTo>
                  <a:cubicBezTo>
                    <a:pt x="444249" y="242403"/>
                    <a:pt x="456872" y="255547"/>
                    <a:pt x="457843" y="271124"/>
                  </a:cubicBezTo>
                  <a:cubicBezTo>
                    <a:pt x="458329" y="280374"/>
                    <a:pt x="455416" y="287189"/>
                    <a:pt x="451532" y="293030"/>
                  </a:cubicBezTo>
                  <a:cubicBezTo>
                    <a:pt x="443277" y="305687"/>
                    <a:pt x="408319" y="335382"/>
                    <a:pt x="400550" y="335382"/>
                  </a:cubicBezTo>
                  <a:cubicBezTo>
                    <a:pt x="393267" y="335382"/>
                    <a:pt x="357824" y="305687"/>
                    <a:pt x="349569" y="293030"/>
                  </a:cubicBezTo>
                  <a:cubicBezTo>
                    <a:pt x="345685" y="287189"/>
                    <a:pt x="342772" y="280374"/>
                    <a:pt x="343258" y="271124"/>
                  </a:cubicBezTo>
                  <a:cubicBezTo>
                    <a:pt x="344229" y="255547"/>
                    <a:pt x="356852" y="242403"/>
                    <a:pt x="372875" y="242403"/>
                  </a:cubicBezTo>
                  <a:close/>
                  <a:moveTo>
                    <a:pt x="130130" y="171315"/>
                  </a:moveTo>
                  <a:cubicBezTo>
                    <a:pt x="183610" y="171315"/>
                    <a:pt x="207920" y="183972"/>
                    <a:pt x="207920" y="183972"/>
                  </a:cubicBezTo>
                  <a:lnTo>
                    <a:pt x="52339" y="183972"/>
                  </a:lnTo>
                  <a:cubicBezTo>
                    <a:pt x="52339" y="183972"/>
                    <a:pt x="76649" y="171315"/>
                    <a:pt x="130130" y="171315"/>
                  </a:cubicBezTo>
                  <a:close/>
                  <a:moveTo>
                    <a:pt x="130130" y="99753"/>
                  </a:moveTo>
                  <a:cubicBezTo>
                    <a:pt x="183610" y="99753"/>
                    <a:pt x="207920" y="112410"/>
                    <a:pt x="207920" y="112410"/>
                  </a:cubicBezTo>
                  <a:lnTo>
                    <a:pt x="52339" y="112410"/>
                  </a:lnTo>
                  <a:cubicBezTo>
                    <a:pt x="52339" y="112410"/>
                    <a:pt x="76649" y="99753"/>
                    <a:pt x="130130" y="99753"/>
                  </a:cubicBezTo>
                  <a:close/>
                  <a:moveTo>
                    <a:pt x="322230" y="85796"/>
                  </a:moveTo>
                  <a:cubicBezTo>
                    <a:pt x="338768" y="85796"/>
                    <a:pt x="348009" y="102810"/>
                    <a:pt x="349955" y="102810"/>
                  </a:cubicBezTo>
                  <a:cubicBezTo>
                    <a:pt x="352387" y="102810"/>
                    <a:pt x="362115" y="85796"/>
                    <a:pt x="378166" y="85796"/>
                  </a:cubicBezTo>
                  <a:cubicBezTo>
                    <a:pt x="393731" y="85796"/>
                    <a:pt x="406863" y="98435"/>
                    <a:pt x="407350" y="114478"/>
                  </a:cubicBezTo>
                  <a:cubicBezTo>
                    <a:pt x="407836" y="123228"/>
                    <a:pt x="405404" y="130034"/>
                    <a:pt x="401026" y="136353"/>
                  </a:cubicBezTo>
                  <a:cubicBezTo>
                    <a:pt x="392758" y="148992"/>
                    <a:pt x="357737" y="178160"/>
                    <a:pt x="349955" y="178160"/>
                  </a:cubicBezTo>
                  <a:cubicBezTo>
                    <a:pt x="342659" y="178160"/>
                    <a:pt x="307152" y="148506"/>
                    <a:pt x="298884" y="136353"/>
                  </a:cubicBezTo>
                  <a:cubicBezTo>
                    <a:pt x="294992" y="130034"/>
                    <a:pt x="292074" y="123228"/>
                    <a:pt x="292560" y="114478"/>
                  </a:cubicBezTo>
                  <a:cubicBezTo>
                    <a:pt x="293533" y="98435"/>
                    <a:pt x="306666" y="85796"/>
                    <a:pt x="322230" y="85796"/>
                  </a:cubicBezTo>
                  <a:close/>
                  <a:moveTo>
                    <a:pt x="378205" y="28711"/>
                  </a:moveTo>
                  <a:cubicBezTo>
                    <a:pt x="319870" y="28711"/>
                    <a:pt x="284869" y="39904"/>
                    <a:pt x="284869" y="39904"/>
                  </a:cubicBezTo>
                  <a:cubicBezTo>
                    <a:pt x="276119" y="41364"/>
                    <a:pt x="268827" y="50123"/>
                    <a:pt x="268827" y="58882"/>
                  </a:cubicBezTo>
                  <a:cubicBezTo>
                    <a:pt x="268827" y="58882"/>
                    <a:pt x="268827" y="58882"/>
                    <a:pt x="268827" y="369840"/>
                  </a:cubicBezTo>
                  <a:cubicBezTo>
                    <a:pt x="268827" y="378599"/>
                    <a:pt x="276119" y="386385"/>
                    <a:pt x="284869" y="386385"/>
                  </a:cubicBezTo>
                  <a:cubicBezTo>
                    <a:pt x="284869" y="386385"/>
                    <a:pt x="320842" y="382979"/>
                    <a:pt x="377233" y="382979"/>
                  </a:cubicBezTo>
                  <a:cubicBezTo>
                    <a:pt x="437026" y="382979"/>
                    <a:pt x="435567" y="386385"/>
                    <a:pt x="471541" y="386385"/>
                  </a:cubicBezTo>
                  <a:cubicBezTo>
                    <a:pt x="480291" y="386385"/>
                    <a:pt x="487583" y="378599"/>
                    <a:pt x="487583" y="369840"/>
                  </a:cubicBezTo>
                  <a:lnTo>
                    <a:pt x="487583" y="58882"/>
                  </a:lnTo>
                  <a:cubicBezTo>
                    <a:pt x="487583" y="50123"/>
                    <a:pt x="480291" y="41364"/>
                    <a:pt x="471541" y="39904"/>
                  </a:cubicBezTo>
                  <a:cubicBezTo>
                    <a:pt x="471541" y="39904"/>
                    <a:pt x="436540" y="28711"/>
                    <a:pt x="378205" y="28711"/>
                  </a:cubicBezTo>
                  <a:close/>
                  <a:moveTo>
                    <a:pt x="129795" y="28711"/>
                  </a:moveTo>
                  <a:cubicBezTo>
                    <a:pt x="71460" y="28711"/>
                    <a:pt x="36459" y="39904"/>
                    <a:pt x="36459" y="39904"/>
                  </a:cubicBezTo>
                  <a:cubicBezTo>
                    <a:pt x="27709" y="41364"/>
                    <a:pt x="20417" y="50123"/>
                    <a:pt x="20417" y="58882"/>
                  </a:cubicBezTo>
                  <a:cubicBezTo>
                    <a:pt x="20417" y="58882"/>
                    <a:pt x="20417" y="58882"/>
                    <a:pt x="20417" y="369840"/>
                  </a:cubicBezTo>
                  <a:cubicBezTo>
                    <a:pt x="20417" y="378599"/>
                    <a:pt x="27709" y="386385"/>
                    <a:pt x="36459" y="386385"/>
                  </a:cubicBezTo>
                  <a:cubicBezTo>
                    <a:pt x="36459" y="386385"/>
                    <a:pt x="72433" y="382979"/>
                    <a:pt x="128823" y="382979"/>
                  </a:cubicBezTo>
                  <a:cubicBezTo>
                    <a:pt x="188616" y="382979"/>
                    <a:pt x="187158" y="386385"/>
                    <a:pt x="222645" y="386385"/>
                  </a:cubicBezTo>
                  <a:cubicBezTo>
                    <a:pt x="231881" y="386385"/>
                    <a:pt x="239173" y="378599"/>
                    <a:pt x="239173" y="369840"/>
                  </a:cubicBezTo>
                  <a:lnTo>
                    <a:pt x="239173" y="58882"/>
                  </a:lnTo>
                  <a:cubicBezTo>
                    <a:pt x="239173" y="50123"/>
                    <a:pt x="231881" y="41364"/>
                    <a:pt x="223131" y="39904"/>
                  </a:cubicBezTo>
                  <a:cubicBezTo>
                    <a:pt x="223131" y="39904"/>
                    <a:pt x="188130" y="28711"/>
                    <a:pt x="129795" y="28711"/>
                  </a:cubicBezTo>
                  <a:close/>
                  <a:moveTo>
                    <a:pt x="126878" y="0"/>
                  </a:moveTo>
                  <a:cubicBezTo>
                    <a:pt x="160907" y="0"/>
                    <a:pt x="240632" y="11679"/>
                    <a:pt x="254243" y="11679"/>
                  </a:cubicBezTo>
                  <a:cubicBezTo>
                    <a:pt x="277091" y="11679"/>
                    <a:pt x="347093" y="0"/>
                    <a:pt x="381122" y="0"/>
                  </a:cubicBezTo>
                  <a:cubicBezTo>
                    <a:pt x="448693" y="0"/>
                    <a:pt x="489041" y="13139"/>
                    <a:pt x="489041" y="13139"/>
                  </a:cubicBezTo>
                  <a:cubicBezTo>
                    <a:pt x="499250" y="15086"/>
                    <a:pt x="508000" y="24818"/>
                    <a:pt x="508000" y="35038"/>
                  </a:cubicBezTo>
                  <a:cubicBezTo>
                    <a:pt x="508000" y="35038"/>
                    <a:pt x="508000" y="35038"/>
                    <a:pt x="508000" y="395631"/>
                  </a:cubicBezTo>
                  <a:cubicBezTo>
                    <a:pt x="508000" y="406337"/>
                    <a:pt x="499250" y="414610"/>
                    <a:pt x="489041" y="414610"/>
                  </a:cubicBezTo>
                  <a:cubicBezTo>
                    <a:pt x="447234" y="414610"/>
                    <a:pt x="449179" y="410717"/>
                    <a:pt x="379663" y="410717"/>
                  </a:cubicBezTo>
                  <a:cubicBezTo>
                    <a:pt x="379663" y="410717"/>
                    <a:pt x="379663" y="410717"/>
                    <a:pt x="125906" y="410717"/>
                  </a:cubicBezTo>
                  <a:cubicBezTo>
                    <a:pt x="60279" y="410717"/>
                    <a:pt x="18959" y="414610"/>
                    <a:pt x="18959" y="414610"/>
                  </a:cubicBezTo>
                  <a:cubicBezTo>
                    <a:pt x="8750" y="414610"/>
                    <a:pt x="0" y="406337"/>
                    <a:pt x="0" y="395631"/>
                  </a:cubicBezTo>
                  <a:cubicBezTo>
                    <a:pt x="0" y="395631"/>
                    <a:pt x="0" y="395631"/>
                    <a:pt x="0" y="35038"/>
                  </a:cubicBezTo>
                  <a:cubicBezTo>
                    <a:pt x="0" y="24818"/>
                    <a:pt x="8264" y="15086"/>
                    <a:pt x="18959" y="13139"/>
                  </a:cubicBezTo>
                  <a:cubicBezTo>
                    <a:pt x="18959" y="13139"/>
                    <a:pt x="59307" y="0"/>
                    <a:pt x="126878" y="0"/>
                  </a:cubicBezTo>
                  <a:close/>
                </a:path>
              </a:pathLst>
            </a:custGeom>
            <a:solidFill>
              <a:schemeClr val="bg1"/>
            </a:solidFill>
            <a:ln>
              <a:noFill/>
            </a:ln>
            <a:extLst/>
          </p:spPr>
          <p:txBody>
            <a:bodyPr anchor="ctr"/>
            <a:lstStyle/>
            <a:p>
              <a:pPr algn="ctr"/>
              <a:endParaRPr/>
            </a:p>
          </p:txBody>
        </p:sp>
        <p:sp>
          <p:nvSpPr>
            <p:cNvPr id="24" name="íšḷiḋé">
              <a:extLst>
                <a:ext uri="{FF2B5EF4-FFF2-40B4-BE49-F238E27FC236}">
                  <a16:creationId xmlns:a16="http://schemas.microsoft.com/office/drawing/2014/main" id="{48D9846A-64B8-4124-8136-9CCD6596C3A7}"/>
                </a:ext>
              </a:extLst>
            </p:cNvPr>
            <p:cNvSpPr txBox="1"/>
            <p:nvPr/>
          </p:nvSpPr>
          <p:spPr>
            <a:xfrm>
              <a:off x="1238877" y="1669312"/>
              <a:ext cx="5564509" cy="3838353"/>
            </a:xfrm>
            <a:prstGeom prst="rect">
              <a:avLst/>
            </a:prstGeom>
            <a:noFill/>
          </p:spPr>
          <p:txBody>
            <a:bodyPr wrap="square" lIns="90000" tIns="46800" rIns="90000" bIns="46800" rtlCol="0">
              <a:normAutofit/>
            </a:bodyPr>
            <a:lstStyle/>
            <a:p>
              <a:endParaRPr lang="en-US" altLang="zh-CN" sz="2400" dirty="0"/>
            </a:p>
            <a:p>
              <a:r>
                <a:rPr lang="zh-CN" altLang="en-US" sz="2400" dirty="0"/>
                <a:t>改造的内容：</a:t>
              </a:r>
              <a:endParaRPr lang="en-US" altLang="zh-CN" sz="2400" dirty="0"/>
            </a:p>
            <a:p>
              <a:r>
                <a:rPr lang="en-US" altLang="zh-CN" sz="2400" dirty="0"/>
                <a:t>1.</a:t>
              </a:r>
              <a:r>
                <a:rPr lang="zh-CN" altLang="en-US" sz="2400" dirty="0"/>
                <a:t>目前重点在内核数据结构和线程调度</a:t>
              </a:r>
              <a:endParaRPr lang="en-US" altLang="zh-CN" sz="2400" dirty="0"/>
            </a:p>
            <a:p>
              <a:r>
                <a:rPr lang="zh-CN" altLang="en-US" sz="2400" dirty="0"/>
                <a:t>（</a:t>
              </a:r>
              <a:r>
                <a:rPr lang="en-US" altLang="zh-CN" sz="2400" dirty="0"/>
                <a:t>2.</a:t>
              </a:r>
              <a:r>
                <a:rPr lang="zh-CN" altLang="en-US" sz="2400" dirty="0"/>
                <a:t>修改其</a:t>
              </a:r>
              <a:r>
                <a:rPr lang="en-US" altLang="zh-CN" sz="2400" dirty="0" err="1"/>
                <a:t>makefile</a:t>
              </a:r>
              <a:r>
                <a:rPr lang="zh-CN" altLang="en-US" sz="2400" dirty="0"/>
                <a:t>。）</a:t>
              </a:r>
              <a:endParaRPr lang="en-US" altLang="zh-CN" sz="2400" dirty="0"/>
            </a:p>
            <a:p>
              <a:endParaRPr lang="en-US" altLang="zh-CN" sz="2400" dirty="0"/>
            </a:p>
            <a:p>
              <a:r>
                <a:rPr lang="zh-CN" altLang="en-US" sz="2400" dirty="0"/>
                <a:t>验证手段：</a:t>
              </a:r>
              <a:endParaRPr lang="en-US" altLang="zh-CN" sz="2400" dirty="0"/>
            </a:p>
            <a:p>
              <a:r>
                <a:rPr lang="en-US" altLang="zh-CN" sz="2400" dirty="0"/>
                <a:t>1.</a:t>
              </a:r>
              <a:r>
                <a:rPr lang="zh-CN" altLang="en-US" sz="2400" dirty="0"/>
                <a:t>在</a:t>
              </a:r>
              <a:r>
                <a:rPr lang="en-US" altLang="zh-CN" sz="2400" dirty="0" err="1"/>
                <a:t>qemu</a:t>
              </a:r>
              <a:r>
                <a:rPr lang="zh-CN" altLang="en-US" sz="2400" dirty="0"/>
                <a:t>上启动</a:t>
              </a:r>
              <a:r>
                <a:rPr lang="en-US" altLang="zh-CN" sz="2400" dirty="0"/>
                <a:t>seL4</a:t>
              </a:r>
            </a:p>
            <a:p>
              <a:r>
                <a:rPr lang="en-US" altLang="zh-CN" sz="2400" dirty="0"/>
                <a:t>or</a:t>
              </a:r>
            </a:p>
            <a:p>
              <a:r>
                <a:rPr lang="en-US" altLang="zh-CN" sz="2400" dirty="0"/>
                <a:t>2.</a:t>
              </a:r>
              <a:r>
                <a:rPr lang="zh-CN" altLang="en-US" sz="2400" dirty="0"/>
                <a:t>在树莓派上启动</a:t>
              </a:r>
              <a:r>
                <a:rPr lang="en-US" altLang="zh-CN" sz="2400" dirty="0"/>
                <a:t>seL4</a:t>
              </a:r>
              <a:endParaRPr lang="zh-CN" altLang="en-US" sz="2400" dirty="0"/>
            </a:p>
            <a:p>
              <a:pPr>
                <a:lnSpc>
                  <a:spcPct val="150000"/>
                </a:lnSpc>
              </a:pPr>
              <a:endParaRPr lang="en-US" sz="1600" b="1" dirty="0"/>
            </a:p>
          </p:txBody>
        </p:sp>
      </p:grpSp>
      <p:grpSp>
        <p:nvGrpSpPr>
          <p:cNvPr id="28" name="f5d2df79-7676-4ebe-aae5-6f61df26b29a" descr="LxMAAB+LCAAAAAAABADllk1vozAQhv+Ld3tDKzBfCTfahCqHfqiJ2kOVAwUXvAITGbNKFfHf1yZAsEi2yqoHQm/JMDN+X8/wiB34yT42CDhgmfqUzbAfUT9dMJQCBSxC4JAiSRRwjUmISXRLs2KTA+d115Z1n7xgFt9kSUaf/aRAogHBDPvJ/q/TK5JyHynmCj6q2Klcntbr9fD+jgO0ilGKmpwVJswl4TL2Q56h/lK5AYqjmBGU53Xg4e03ClinzDFFVpHHvOcPzzOgbbmuaFYdo5alApYoyEj4/yKfUIAIa5KeojfgaKY9sSE0pLNnk7nhqe3Zmjj71B0213eHCU6LtE6rLN75205IU/dBHIYJ6qYtCEP0TzslTcSq30tG+QFeRlOf8QN3anl18GbxWqFrQUK05VWNWCANtRYp9uno2ogH7dZUO3QoevT5JiKu7Yjrft0hWwEuiRKeDO3KXzPAtjHfiw2659lCUm1VhDSwll00gnhvPre+v1I5KWyFtuw8K6Kia+LY7f/Tg2jQtVBLkMR/qrtZznNn0FXOlz1HzA0Oy16/clW89ybupcGzvDUy+5MB5fqIvRHgaSohwpybNy78WjydJ3Lyuci5KXFMHSLHDF3iGBwBx+DlcwyOmGO98XwvjlkSIjRrMnXVwXFMFjm79gzPHTbHTFvimD4CjumXzzF9xBzrjed7ccyWEKF7rjUd3veYLHKucZ0D/x6zocQxYwQcMy6fY8aIOdYbz0mOrcu/XxUAHy8TAAA=">
            <a:extLst>
              <a:ext uri="{FF2B5EF4-FFF2-40B4-BE49-F238E27FC236}">
                <a16:creationId xmlns:a16="http://schemas.microsoft.com/office/drawing/2014/main" id="{C49EB3F3-2F32-4F57-BBD8-38C3BF6D26E9}"/>
              </a:ext>
            </a:extLst>
          </p:cNvPr>
          <p:cNvGrpSpPr>
            <a:grpSpLocks noChangeAspect="1"/>
          </p:cNvGrpSpPr>
          <p:nvPr/>
        </p:nvGrpSpPr>
        <p:grpSpPr>
          <a:xfrm>
            <a:off x="1557626" y="1534056"/>
            <a:ext cx="9556462" cy="5681132"/>
            <a:chOff x="1838548" y="1628324"/>
            <a:chExt cx="7238457" cy="4303123"/>
          </a:xfrm>
        </p:grpSpPr>
        <p:sp>
          <p:nvSpPr>
            <p:cNvPr id="29" name="ExtraShape1">
              <a:extLst>
                <a:ext uri="{FF2B5EF4-FFF2-40B4-BE49-F238E27FC236}">
                  <a16:creationId xmlns:a16="http://schemas.microsoft.com/office/drawing/2014/main" id="{32D6287A-5ACA-4D6B-9EA1-EEA1FD37BDEA}"/>
                </a:ext>
              </a:extLst>
            </p:cNvPr>
            <p:cNvSpPr/>
            <p:nvPr/>
          </p:nvSpPr>
          <p:spPr>
            <a:xfrm>
              <a:off x="6351746" y="2121211"/>
              <a:ext cx="2725259" cy="2343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ExtraShape2">
              <a:extLst>
                <a:ext uri="{FF2B5EF4-FFF2-40B4-BE49-F238E27FC236}">
                  <a16:creationId xmlns:a16="http://schemas.microsoft.com/office/drawing/2014/main" id="{82EE323B-F3C0-43C1-9DD1-D7DBC238A271}"/>
                </a:ext>
              </a:extLst>
            </p:cNvPr>
            <p:cNvSpPr/>
            <p:nvPr/>
          </p:nvSpPr>
          <p:spPr>
            <a:xfrm>
              <a:off x="6351746" y="1630664"/>
              <a:ext cx="2725259" cy="943622"/>
            </a:xfrm>
            <a:custGeom>
              <a:avLst/>
              <a:gdLst>
                <a:gd name="connsiteX0" fmla="*/ 339651 w 2540000"/>
                <a:gd name="connsiteY0" fmla="*/ 0 h 879475"/>
                <a:gd name="connsiteX1" fmla="*/ 605465 w 2540000"/>
                <a:gd name="connsiteY1" fmla="*/ 0 h 879475"/>
                <a:gd name="connsiteX2" fmla="*/ 605465 w 2540000"/>
                <a:gd name="connsiteY2" fmla="*/ 457200 h 879475"/>
                <a:gd name="connsiteX3" fmla="*/ 1934534 w 2540000"/>
                <a:gd name="connsiteY3" fmla="*/ 457200 h 879475"/>
                <a:gd name="connsiteX4" fmla="*/ 1934534 w 2540000"/>
                <a:gd name="connsiteY4" fmla="*/ 25400 h 879475"/>
                <a:gd name="connsiteX5" fmla="*/ 2200348 w 2540000"/>
                <a:gd name="connsiteY5" fmla="*/ 25400 h 879475"/>
                <a:gd name="connsiteX6" fmla="*/ 2200348 w 2540000"/>
                <a:gd name="connsiteY6" fmla="*/ 457200 h 879475"/>
                <a:gd name="connsiteX7" fmla="*/ 2469619 w 2540000"/>
                <a:gd name="connsiteY7" fmla="*/ 457200 h 879475"/>
                <a:gd name="connsiteX8" fmla="*/ 2540000 w 2540000"/>
                <a:gd name="connsiteY8" fmla="*/ 527581 h 879475"/>
                <a:gd name="connsiteX9" fmla="*/ 2540000 w 2540000"/>
                <a:gd name="connsiteY9" fmla="*/ 809094 h 879475"/>
                <a:gd name="connsiteX10" fmla="*/ 2469619 w 2540000"/>
                <a:gd name="connsiteY10" fmla="*/ 879475 h 879475"/>
                <a:gd name="connsiteX11" fmla="*/ 70381 w 2540000"/>
                <a:gd name="connsiteY11" fmla="*/ 879475 h 879475"/>
                <a:gd name="connsiteX12" fmla="*/ 0 w 2540000"/>
                <a:gd name="connsiteY12" fmla="*/ 809094 h 879475"/>
                <a:gd name="connsiteX13" fmla="*/ 0 w 2540000"/>
                <a:gd name="connsiteY13" fmla="*/ 527581 h 879475"/>
                <a:gd name="connsiteX14" fmla="*/ 70381 w 2540000"/>
                <a:gd name="connsiteY14" fmla="*/ 457200 h 879475"/>
                <a:gd name="connsiteX15" fmla="*/ 339651 w 2540000"/>
                <a:gd name="connsiteY15" fmla="*/ 45720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0000" h="879475">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ExtraShape3">
              <a:extLst>
                <a:ext uri="{FF2B5EF4-FFF2-40B4-BE49-F238E27FC236}">
                  <a16:creationId xmlns:a16="http://schemas.microsoft.com/office/drawing/2014/main" id="{DA8E32B3-A484-4F31-8111-242ED585D164}"/>
                </a:ext>
              </a:extLst>
            </p:cNvPr>
            <p:cNvSpPr/>
            <p:nvPr/>
          </p:nvSpPr>
          <p:spPr>
            <a:xfrm>
              <a:off x="6351746" y="2121211"/>
              <a:ext cx="2725259" cy="2343725"/>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ExtraShape4">
              <a:extLst>
                <a:ext uri="{FF2B5EF4-FFF2-40B4-BE49-F238E27FC236}">
                  <a16:creationId xmlns:a16="http://schemas.microsoft.com/office/drawing/2014/main" id="{21D2EE7E-1BC1-44E1-8AAE-FD2D1AE1BF34}"/>
                </a:ext>
              </a:extLst>
            </p:cNvPr>
            <p:cNvSpPr/>
            <p:nvPr/>
          </p:nvSpPr>
          <p:spPr>
            <a:xfrm flipV="1">
              <a:off x="6447469"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ExtraShape5">
              <a:extLst>
                <a:ext uri="{FF2B5EF4-FFF2-40B4-BE49-F238E27FC236}">
                  <a16:creationId xmlns:a16="http://schemas.microsoft.com/office/drawing/2014/main" id="{D594F82B-85AA-4108-89FF-2C78F25FDABB}"/>
                </a:ext>
              </a:extLst>
            </p:cNvPr>
            <p:cNvSpPr/>
            <p:nvPr/>
          </p:nvSpPr>
          <p:spPr>
            <a:xfrm flipV="1">
              <a:off x="6918238"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ExtraShape6">
              <a:extLst>
                <a:ext uri="{FF2B5EF4-FFF2-40B4-BE49-F238E27FC236}">
                  <a16:creationId xmlns:a16="http://schemas.microsoft.com/office/drawing/2014/main" id="{A93AE6C3-851A-4C50-B355-6D70AD992D5A}"/>
                </a:ext>
              </a:extLst>
            </p:cNvPr>
            <p:cNvSpPr/>
            <p:nvPr/>
          </p:nvSpPr>
          <p:spPr>
            <a:xfrm flipV="1">
              <a:off x="7389008"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ExtraShape7">
              <a:extLst>
                <a:ext uri="{FF2B5EF4-FFF2-40B4-BE49-F238E27FC236}">
                  <a16:creationId xmlns:a16="http://schemas.microsoft.com/office/drawing/2014/main" id="{6F229456-A240-4253-8967-6AC0A7AAE8EA}"/>
                </a:ext>
              </a:extLst>
            </p:cNvPr>
            <p:cNvSpPr/>
            <p:nvPr/>
          </p:nvSpPr>
          <p:spPr>
            <a:xfrm flipV="1">
              <a:off x="7859777"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ExtraShape8">
              <a:extLst>
                <a:ext uri="{FF2B5EF4-FFF2-40B4-BE49-F238E27FC236}">
                  <a16:creationId xmlns:a16="http://schemas.microsoft.com/office/drawing/2014/main" id="{0F6E0559-D992-4CC9-8991-4971FD32392A}"/>
                </a:ext>
              </a:extLst>
            </p:cNvPr>
            <p:cNvSpPr/>
            <p:nvPr/>
          </p:nvSpPr>
          <p:spPr>
            <a:xfrm flipV="1">
              <a:off x="8330546"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ExtraShape9">
              <a:extLst>
                <a:ext uri="{FF2B5EF4-FFF2-40B4-BE49-F238E27FC236}">
                  <a16:creationId xmlns:a16="http://schemas.microsoft.com/office/drawing/2014/main" id="{326D1C4E-CA67-4B91-B704-0C6856453B31}"/>
                </a:ext>
              </a:extLst>
            </p:cNvPr>
            <p:cNvSpPr/>
            <p:nvPr/>
          </p:nvSpPr>
          <p:spPr>
            <a:xfrm flipV="1">
              <a:off x="6447469"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ExtraShape10">
              <a:extLst>
                <a:ext uri="{FF2B5EF4-FFF2-40B4-BE49-F238E27FC236}">
                  <a16:creationId xmlns:a16="http://schemas.microsoft.com/office/drawing/2014/main" id="{0CFCDE60-7887-444C-A82D-E3BA23E6DFB9}"/>
                </a:ext>
              </a:extLst>
            </p:cNvPr>
            <p:cNvSpPr/>
            <p:nvPr/>
          </p:nvSpPr>
          <p:spPr>
            <a:xfrm flipV="1">
              <a:off x="6918238"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ExtraShape11">
              <a:extLst>
                <a:ext uri="{FF2B5EF4-FFF2-40B4-BE49-F238E27FC236}">
                  <a16:creationId xmlns:a16="http://schemas.microsoft.com/office/drawing/2014/main" id="{2F5B066D-7856-4C50-A1D2-88BC08908494}"/>
                </a:ext>
              </a:extLst>
            </p:cNvPr>
            <p:cNvSpPr/>
            <p:nvPr/>
          </p:nvSpPr>
          <p:spPr>
            <a:xfrm flipV="1">
              <a:off x="7389008"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ExtraShape12">
              <a:extLst>
                <a:ext uri="{FF2B5EF4-FFF2-40B4-BE49-F238E27FC236}">
                  <a16:creationId xmlns:a16="http://schemas.microsoft.com/office/drawing/2014/main" id="{9E6FC339-220F-4FC8-A164-B10C607EDB7E}"/>
                </a:ext>
              </a:extLst>
            </p:cNvPr>
            <p:cNvSpPr/>
            <p:nvPr/>
          </p:nvSpPr>
          <p:spPr>
            <a:xfrm flipV="1">
              <a:off x="7859777"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ExtraShape13">
              <a:extLst>
                <a:ext uri="{FF2B5EF4-FFF2-40B4-BE49-F238E27FC236}">
                  <a16:creationId xmlns:a16="http://schemas.microsoft.com/office/drawing/2014/main" id="{9D27BE1F-7E6C-467A-AA2A-79A9E5EB3270}"/>
                </a:ext>
              </a:extLst>
            </p:cNvPr>
            <p:cNvSpPr/>
            <p:nvPr/>
          </p:nvSpPr>
          <p:spPr>
            <a:xfrm flipV="1">
              <a:off x="8330546"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ExtraShape14">
              <a:extLst>
                <a:ext uri="{FF2B5EF4-FFF2-40B4-BE49-F238E27FC236}">
                  <a16:creationId xmlns:a16="http://schemas.microsoft.com/office/drawing/2014/main" id="{892BFACA-5256-4184-9B83-116F00F0B3B8}"/>
                </a:ext>
              </a:extLst>
            </p:cNvPr>
            <p:cNvSpPr/>
            <p:nvPr/>
          </p:nvSpPr>
          <p:spPr>
            <a:xfrm flipV="1">
              <a:off x="6447469"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ExtraShape15">
              <a:extLst>
                <a:ext uri="{FF2B5EF4-FFF2-40B4-BE49-F238E27FC236}">
                  <a16:creationId xmlns:a16="http://schemas.microsoft.com/office/drawing/2014/main" id="{A0C01B44-A285-4A4E-9F8C-B457166669FC}"/>
                </a:ext>
              </a:extLst>
            </p:cNvPr>
            <p:cNvSpPr/>
            <p:nvPr/>
          </p:nvSpPr>
          <p:spPr>
            <a:xfrm flipV="1">
              <a:off x="6918238"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ExtraShape16">
              <a:extLst>
                <a:ext uri="{FF2B5EF4-FFF2-40B4-BE49-F238E27FC236}">
                  <a16:creationId xmlns:a16="http://schemas.microsoft.com/office/drawing/2014/main" id="{3AA838D7-8FC4-4EEC-8042-386AE8322603}"/>
                </a:ext>
              </a:extLst>
            </p:cNvPr>
            <p:cNvSpPr/>
            <p:nvPr/>
          </p:nvSpPr>
          <p:spPr>
            <a:xfrm flipV="1">
              <a:off x="7389008" y="3537444"/>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ExtraShape17">
              <a:extLst>
                <a:ext uri="{FF2B5EF4-FFF2-40B4-BE49-F238E27FC236}">
                  <a16:creationId xmlns:a16="http://schemas.microsoft.com/office/drawing/2014/main" id="{4C1EA995-4882-4A28-87B2-F4E1752D9E1C}"/>
                </a:ext>
              </a:extLst>
            </p:cNvPr>
            <p:cNvSpPr/>
            <p:nvPr/>
          </p:nvSpPr>
          <p:spPr>
            <a:xfrm flipV="1">
              <a:off x="7859777"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ExtraShape18">
              <a:extLst>
                <a:ext uri="{FF2B5EF4-FFF2-40B4-BE49-F238E27FC236}">
                  <a16:creationId xmlns:a16="http://schemas.microsoft.com/office/drawing/2014/main" id="{3834785C-C549-4872-B7E6-C4626509BC78}"/>
                </a:ext>
              </a:extLst>
            </p:cNvPr>
            <p:cNvSpPr/>
            <p:nvPr/>
          </p:nvSpPr>
          <p:spPr>
            <a:xfrm flipV="1">
              <a:off x="8330546"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ExtraShape19">
              <a:extLst>
                <a:ext uri="{FF2B5EF4-FFF2-40B4-BE49-F238E27FC236}">
                  <a16:creationId xmlns:a16="http://schemas.microsoft.com/office/drawing/2014/main" id="{BD712735-B476-4AC4-AB66-B02864390DB0}"/>
                </a:ext>
              </a:extLst>
            </p:cNvPr>
            <p:cNvSpPr/>
            <p:nvPr/>
          </p:nvSpPr>
          <p:spPr>
            <a:xfrm flipV="1">
              <a:off x="6447469"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ExtraShape20">
              <a:extLst>
                <a:ext uri="{FF2B5EF4-FFF2-40B4-BE49-F238E27FC236}">
                  <a16:creationId xmlns:a16="http://schemas.microsoft.com/office/drawing/2014/main" id="{7C1325EE-8E26-4E55-9A24-CA1AD6E6B064}"/>
                </a:ext>
              </a:extLst>
            </p:cNvPr>
            <p:cNvSpPr/>
            <p:nvPr/>
          </p:nvSpPr>
          <p:spPr>
            <a:xfrm flipV="1">
              <a:off x="6918238"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ExtraShape21">
              <a:extLst>
                <a:ext uri="{FF2B5EF4-FFF2-40B4-BE49-F238E27FC236}">
                  <a16:creationId xmlns:a16="http://schemas.microsoft.com/office/drawing/2014/main" id="{87921C23-92C5-41F4-95FE-2BF243405126}"/>
                </a:ext>
              </a:extLst>
            </p:cNvPr>
            <p:cNvSpPr/>
            <p:nvPr/>
          </p:nvSpPr>
          <p:spPr>
            <a:xfrm flipV="1">
              <a:off x="7389008"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ExtraShape22">
              <a:extLst>
                <a:ext uri="{FF2B5EF4-FFF2-40B4-BE49-F238E27FC236}">
                  <a16:creationId xmlns:a16="http://schemas.microsoft.com/office/drawing/2014/main" id="{238611BD-7DB4-4718-9494-FD933CC30D7C}"/>
                </a:ext>
              </a:extLst>
            </p:cNvPr>
            <p:cNvSpPr/>
            <p:nvPr/>
          </p:nvSpPr>
          <p:spPr>
            <a:xfrm flipV="1">
              <a:off x="7859777"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ExtraShape23">
              <a:extLst>
                <a:ext uri="{FF2B5EF4-FFF2-40B4-BE49-F238E27FC236}">
                  <a16:creationId xmlns:a16="http://schemas.microsoft.com/office/drawing/2014/main" id="{5611E6A1-A1D2-4CFE-9CB8-9D3AC5715D7E}"/>
                </a:ext>
              </a:extLst>
            </p:cNvPr>
            <p:cNvSpPr/>
            <p:nvPr/>
          </p:nvSpPr>
          <p:spPr>
            <a:xfrm flipV="1">
              <a:off x="8330546"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ExtraShape24">
              <a:extLst>
                <a:ext uri="{FF2B5EF4-FFF2-40B4-BE49-F238E27FC236}">
                  <a16:creationId xmlns:a16="http://schemas.microsoft.com/office/drawing/2014/main" id="{91FEC15D-139E-42B8-A67E-D194FD9A8B70}"/>
                </a:ext>
              </a:extLst>
            </p:cNvPr>
            <p:cNvSpPr/>
            <p:nvPr/>
          </p:nvSpPr>
          <p:spPr>
            <a:xfrm>
              <a:off x="6228136" y="1628324"/>
              <a:ext cx="2725259" cy="943622"/>
            </a:xfrm>
            <a:custGeom>
              <a:avLst/>
              <a:gdLst>
                <a:gd name="connsiteX0" fmla="*/ 339651 w 2540000"/>
                <a:gd name="connsiteY0" fmla="*/ 0 h 879475"/>
                <a:gd name="connsiteX1" fmla="*/ 605465 w 2540000"/>
                <a:gd name="connsiteY1" fmla="*/ 0 h 879475"/>
                <a:gd name="connsiteX2" fmla="*/ 605465 w 2540000"/>
                <a:gd name="connsiteY2" fmla="*/ 457200 h 879475"/>
                <a:gd name="connsiteX3" fmla="*/ 1934534 w 2540000"/>
                <a:gd name="connsiteY3" fmla="*/ 457200 h 879475"/>
                <a:gd name="connsiteX4" fmla="*/ 1934534 w 2540000"/>
                <a:gd name="connsiteY4" fmla="*/ 25400 h 879475"/>
                <a:gd name="connsiteX5" fmla="*/ 2200348 w 2540000"/>
                <a:gd name="connsiteY5" fmla="*/ 25400 h 879475"/>
                <a:gd name="connsiteX6" fmla="*/ 2200348 w 2540000"/>
                <a:gd name="connsiteY6" fmla="*/ 457200 h 879475"/>
                <a:gd name="connsiteX7" fmla="*/ 2469619 w 2540000"/>
                <a:gd name="connsiteY7" fmla="*/ 457200 h 879475"/>
                <a:gd name="connsiteX8" fmla="*/ 2540000 w 2540000"/>
                <a:gd name="connsiteY8" fmla="*/ 527581 h 879475"/>
                <a:gd name="connsiteX9" fmla="*/ 2540000 w 2540000"/>
                <a:gd name="connsiteY9" fmla="*/ 809094 h 879475"/>
                <a:gd name="connsiteX10" fmla="*/ 2469619 w 2540000"/>
                <a:gd name="connsiteY10" fmla="*/ 879475 h 879475"/>
                <a:gd name="connsiteX11" fmla="*/ 70381 w 2540000"/>
                <a:gd name="connsiteY11" fmla="*/ 879475 h 879475"/>
                <a:gd name="connsiteX12" fmla="*/ 0 w 2540000"/>
                <a:gd name="connsiteY12" fmla="*/ 809094 h 879475"/>
                <a:gd name="connsiteX13" fmla="*/ 0 w 2540000"/>
                <a:gd name="connsiteY13" fmla="*/ 527581 h 879475"/>
                <a:gd name="connsiteX14" fmla="*/ 70381 w 2540000"/>
                <a:gd name="connsiteY14" fmla="*/ 457200 h 879475"/>
                <a:gd name="connsiteX15" fmla="*/ 339651 w 2540000"/>
                <a:gd name="connsiteY15" fmla="*/ 45720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0000" h="879475">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CustomText1">
              <a:extLst>
                <a:ext uri="{FF2B5EF4-FFF2-40B4-BE49-F238E27FC236}">
                  <a16:creationId xmlns:a16="http://schemas.microsoft.com/office/drawing/2014/main" id="{1C5B095D-4BE9-41E2-A6ED-D437E06929AD}"/>
                </a:ext>
              </a:extLst>
            </p:cNvPr>
            <p:cNvSpPr/>
            <p:nvPr/>
          </p:nvSpPr>
          <p:spPr>
            <a:xfrm>
              <a:off x="1838548" y="5653058"/>
              <a:ext cx="1810742" cy="278389"/>
            </a:xfrm>
            <a:prstGeom prst="rect">
              <a:avLst/>
            </a:prstGeom>
            <a:noFill/>
          </p:spPr>
          <p:txBody>
            <a:bodyPr wrap="none" lIns="90000" tIns="46800" rIns="90000" bIns="46800">
              <a:normAutofit lnSpcReduction="10000"/>
            </a:bodyPr>
            <a:lstStyle/>
            <a:p>
              <a:pPr marL="0" marR="0" lvl="0" indent="0" algn="r" defTabSz="914400" rtl="0" eaLnBrk="1" fontAlgn="auto" latinLnBrk="0" hangingPunct="1">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3A4554"/>
                </a:solidFill>
                <a:effectLst/>
                <a:uLnTx/>
                <a:uFillTx/>
              </a:endParaRPr>
            </a:p>
          </p:txBody>
        </p:sp>
      </p:grpSp>
    </p:spTree>
    <p:extLst>
      <p:ext uri="{BB962C8B-B14F-4D97-AF65-F5344CB8AC3E}">
        <p14:creationId xmlns:p14="http://schemas.microsoft.com/office/powerpoint/2010/main" val="146815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6" y="2633172"/>
            <a:ext cx="4482645" cy="973538"/>
          </a:xfrm>
        </p:spPr>
        <p:txBody>
          <a:bodyPr>
            <a:normAutofit/>
          </a:bodyPr>
          <a:lstStyle/>
          <a:p>
            <a:r>
              <a:rPr lang="zh-CN" altLang="en-US" sz="4400" b="0" dirty="0"/>
              <a:t>感谢</a:t>
            </a:r>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42C52E-6E86-4BBE-ACE6-CA73E3718488}"/>
              </a:ext>
            </a:extLst>
          </p:cNvPr>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ïṣľîde">
              <a:extLst>
                <a:ext uri="{FF2B5EF4-FFF2-40B4-BE49-F238E27FC236}">
                  <a16:creationId xmlns:a16="http://schemas.microsoft.com/office/drawing/2014/main" id="{933B65FF-A272-4A69-9A01-92D7C77CF829}"/>
                </a:ext>
              </a:extLst>
            </p:cNvPr>
            <p:cNvGrpSpPr/>
            <p:nvPr/>
          </p:nvGrpSpPr>
          <p:grpSpPr>
            <a:xfrm>
              <a:off x="-930109" y="1051361"/>
              <a:ext cx="2490640" cy="4778319"/>
              <a:chOff x="-930109" y="1051361"/>
              <a:chExt cx="2490640" cy="4778319"/>
            </a:xfrm>
          </p:grpSpPr>
          <p:sp>
            <p:nvSpPr>
              <p:cNvPr id="27" name="îSľïďe">
                <a:extLst>
                  <a:ext uri="{FF2B5EF4-FFF2-40B4-BE49-F238E27FC236}">
                    <a16:creationId xmlns:a16="http://schemas.microsoft.com/office/drawing/2014/main" id="{B19D50FC-1125-4ED9-B7D8-78BCBCE8C008}"/>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íṡļîḍe">
                <a:extLst>
                  <a:ext uri="{FF2B5EF4-FFF2-40B4-BE49-F238E27FC236}">
                    <a16:creationId xmlns:a16="http://schemas.microsoft.com/office/drawing/2014/main" id="{9361AAF3-CAD5-4F13-928C-BFE011AA4BDD}"/>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ïŝ1ïḋe">
                <a:extLst>
                  <a:ext uri="{FF2B5EF4-FFF2-40B4-BE49-F238E27FC236}">
                    <a16:creationId xmlns:a16="http://schemas.microsoft.com/office/drawing/2014/main" id="{97F43942-06F9-42D1-A7B5-43B69347F1AE}"/>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sḷíḑè">
              <a:extLst>
                <a:ext uri="{FF2B5EF4-FFF2-40B4-BE49-F238E27FC236}">
                  <a16:creationId xmlns:a16="http://schemas.microsoft.com/office/drawing/2014/main" id="{4F1A39D8-7570-4901-A3E5-473DAAB733E1}"/>
                </a:ext>
              </a:extLst>
            </p:cNvPr>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8" name="i$ļïďe">
              <a:extLst>
                <a:ext uri="{FF2B5EF4-FFF2-40B4-BE49-F238E27FC236}">
                  <a16:creationId xmlns:a16="http://schemas.microsoft.com/office/drawing/2014/main" id="{A25DF563-5684-4357-AF66-64EBE7A7028F}"/>
                </a:ext>
              </a:extLst>
            </p:cNvPr>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9" name="îṡ1íḑé">
              <a:extLst>
                <a:ext uri="{FF2B5EF4-FFF2-40B4-BE49-F238E27FC236}">
                  <a16:creationId xmlns:a16="http://schemas.microsoft.com/office/drawing/2014/main" id="{82BD5307-F3AD-4DE2-A6DA-7E8B6322ACC7}"/>
                </a:ext>
              </a:extLst>
            </p:cNvPr>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íśľíḍé">
              <a:extLst>
                <a:ext uri="{FF2B5EF4-FFF2-40B4-BE49-F238E27FC236}">
                  <a16:creationId xmlns:a16="http://schemas.microsoft.com/office/drawing/2014/main" id="{1AB55A3F-C86D-41AF-8780-3FA466C759D8}"/>
                </a:ext>
              </a:extLst>
            </p:cNvPr>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şḻíḋê">
              <a:extLst>
                <a:ext uri="{FF2B5EF4-FFF2-40B4-BE49-F238E27FC236}">
                  <a16:creationId xmlns:a16="http://schemas.microsoft.com/office/drawing/2014/main" id="{F0E5BC8E-4AA2-4FC6-AEDE-48B8FAA4B9AC}"/>
                </a:ext>
              </a:extLst>
            </p:cNvPr>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isḻïḋé">
              <a:extLst>
                <a:ext uri="{FF2B5EF4-FFF2-40B4-BE49-F238E27FC236}">
                  <a16:creationId xmlns:a16="http://schemas.microsoft.com/office/drawing/2014/main" id="{C0451A36-F8F9-4E68-9C14-18681989F54C}"/>
                </a:ext>
              </a:extLst>
            </p:cNvPr>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 name="isļiḓé">
              <a:extLst>
                <a:ext uri="{FF2B5EF4-FFF2-40B4-BE49-F238E27FC236}">
                  <a16:creationId xmlns:a16="http://schemas.microsoft.com/office/drawing/2014/main" id="{14BE8420-7381-470B-AC29-3CB82B49C2D2}"/>
                </a:ext>
              </a:extLst>
            </p:cNvPr>
            <p:cNvSpPr txBox="1"/>
            <p:nvPr/>
          </p:nvSpPr>
          <p:spPr>
            <a:xfrm>
              <a:off x="6905844" y="5443193"/>
              <a:ext cx="3962574" cy="303981"/>
            </a:xfrm>
            <a:prstGeom prst="rect">
              <a:avLst/>
            </a:prstGeom>
            <a:noFill/>
          </p:spPr>
          <p:txBody>
            <a:bodyPr wrap="none" lIns="90000" tIns="46800" rIns="90000" bIns="46800" anchor="b" anchorCtr="0">
              <a:noAutofit/>
            </a:bodyPr>
            <a:lstStyle/>
            <a:p>
              <a:r>
                <a:rPr lang="zh-CN" altLang="en-US" sz="4000" b="1" dirty="0"/>
                <a:t>课题目标</a:t>
              </a:r>
            </a:p>
          </p:txBody>
        </p:sp>
        <p:sp>
          <p:nvSpPr>
            <p:cNvPr id="15" name="iṡ1íḑê">
              <a:extLst>
                <a:ext uri="{FF2B5EF4-FFF2-40B4-BE49-F238E27FC236}">
                  <a16:creationId xmlns:a16="http://schemas.microsoft.com/office/drawing/2014/main" id="{05F8F47E-A116-4434-A57F-D953A941B808}"/>
                </a:ext>
              </a:extLst>
            </p:cNvPr>
            <p:cNvSpPr txBox="1"/>
            <p:nvPr/>
          </p:nvSpPr>
          <p:spPr>
            <a:xfrm>
              <a:off x="6900369" y="4560107"/>
              <a:ext cx="3836138" cy="303981"/>
            </a:xfrm>
            <a:prstGeom prst="rect">
              <a:avLst/>
            </a:prstGeom>
            <a:noFill/>
          </p:spPr>
          <p:txBody>
            <a:bodyPr wrap="none" lIns="90000" tIns="46800" rIns="90000" bIns="46800" anchor="b" anchorCtr="0">
              <a:noAutofit/>
            </a:bodyPr>
            <a:lstStyle/>
            <a:p>
              <a:r>
                <a:rPr lang="zh-CN" altLang="en-US" sz="4000" b="1" dirty="0"/>
                <a:t>立项依据</a:t>
              </a:r>
            </a:p>
          </p:txBody>
        </p:sp>
        <p:sp>
          <p:nvSpPr>
            <p:cNvPr id="17" name="íşḻïďê">
              <a:extLst>
                <a:ext uri="{FF2B5EF4-FFF2-40B4-BE49-F238E27FC236}">
                  <a16:creationId xmlns:a16="http://schemas.microsoft.com/office/drawing/2014/main" id="{09C5B617-7E6A-4CFF-AD7F-0BDED1EE9FAA}"/>
                </a:ext>
              </a:extLst>
            </p:cNvPr>
            <p:cNvSpPr txBox="1"/>
            <p:nvPr/>
          </p:nvSpPr>
          <p:spPr>
            <a:xfrm>
              <a:off x="6905844" y="3655241"/>
              <a:ext cx="3962574" cy="303981"/>
            </a:xfrm>
            <a:prstGeom prst="rect">
              <a:avLst/>
            </a:prstGeom>
            <a:noFill/>
          </p:spPr>
          <p:txBody>
            <a:bodyPr wrap="none" lIns="90000" tIns="46800" rIns="90000" bIns="46800" anchor="b" anchorCtr="0">
              <a:noAutofit/>
            </a:bodyPr>
            <a:lstStyle/>
            <a:p>
              <a:r>
                <a:rPr lang="en-US" altLang="zh-CN" sz="4000" b="1" dirty="0"/>
                <a:t>Rust</a:t>
              </a:r>
              <a:endParaRPr lang="zh-CN" altLang="en-US" sz="4000" b="1" dirty="0"/>
            </a:p>
          </p:txBody>
        </p:sp>
        <p:sp>
          <p:nvSpPr>
            <p:cNvPr id="19" name="iśļîďe">
              <a:extLst>
                <a:ext uri="{FF2B5EF4-FFF2-40B4-BE49-F238E27FC236}">
                  <a16:creationId xmlns:a16="http://schemas.microsoft.com/office/drawing/2014/main" id="{176089DB-693D-4D37-A433-1F6BA8DEFCFF}"/>
                </a:ext>
              </a:extLst>
            </p:cNvPr>
            <p:cNvSpPr txBox="1"/>
            <p:nvPr/>
          </p:nvSpPr>
          <p:spPr>
            <a:xfrm>
              <a:off x="6951000" y="2728479"/>
              <a:ext cx="3962574" cy="303981"/>
            </a:xfrm>
            <a:prstGeom prst="rect">
              <a:avLst/>
            </a:prstGeom>
            <a:noFill/>
          </p:spPr>
          <p:txBody>
            <a:bodyPr wrap="none" lIns="90000" tIns="46800" rIns="90000" bIns="46800" anchor="b" anchorCtr="0">
              <a:noAutofit/>
            </a:bodyPr>
            <a:lstStyle/>
            <a:p>
              <a:r>
                <a:rPr lang="en-US" altLang="zh-CN" sz="4000" b="1" dirty="0"/>
                <a:t>SeL4</a:t>
              </a:r>
              <a:endParaRPr lang="zh-CN" altLang="en-US" sz="4000" b="1" dirty="0"/>
            </a:p>
          </p:txBody>
        </p:sp>
        <p:sp>
          <p:nvSpPr>
            <p:cNvPr id="21" name="îṧļïďé">
              <a:extLst>
                <a:ext uri="{FF2B5EF4-FFF2-40B4-BE49-F238E27FC236}">
                  <a16:creationId xmlns:a16="http://schemas.microsoft.com/office/drawing/2014/main" id="{6C45C575-63D3-4FAE-AD19-9A503AADE65D}"/>
                </a:ext>
              </a:extLst>
            </p:cNvPr>
            <p:cNvSpPr txBox="1"/>
            <p:nvPr/>
          </p:nvSpPr>
          <p:spPr>
            <a:xfrm>
              <a:off x="6905844" y="1807782"/>
              <a:ext cx="3962574" cy="303981"/>
            </a:xfrm>
            <a:prstGeom prst="rect">
              <a:avLst/>
            </a:prstGeom>
            <a:noFill/>
          </p:spPr>
          <p:txBody>
            <a:bodyPr wrap="none" lIns="90000" tIns="46800" rIns="90000" bIns="46800" anchor="b" anchorCtr="0">
              <a:noAutofit/>
            </a:bodyPr>
            <a:lstStyle/>
            <a:p>
              <a:r>
                <a:rPr lang="zh-CN" altLang="en-US" sz="4000" b="1" dirty="0"/>
                <a:t>微内核</a:t>
              </a:r>
            </a:p>
          </p:txBody>
        </p:sp>
        <p:cxnSp>
          <p:nvCxnSpPr>
            <p:cNvPr id="23" name="直接连接符 22">
              <a:extLst>
                <a:ext uri="{FF2B5EF4-FFF2-40B4-BE49-F238E27FC236}">
                  <a16:creationId xmlns:a16="http://schemas.microsoft.com/office/drawing/2014/main" id="{0E32E640-B6ED-4EFE-957A-AAD95DCF3AAB}"/>
                </a:ext>
              </a:extLst>
            </p:cNvPr>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E2D5EA-51F3-4E72-84C3-3CE94BF2E84E}"/>
                </a:ext>
              </a:extLst>
            </p:cNvPr>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836C54C-28CC-4860-AF9D-44ABB7440248}"/>
                </a:ext>
              </a:extLst>
            </p:cNvPr>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5F81125-8A12-4887-9236-8B5ADD3E6237}"/>
                </a:ext>
              </a:extLst>
            </p:cNvPr>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781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a:t>微内核</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pic>
        <p:nvPicPr>
          <p:cNvPr id="8" name="图片 7">
            <a:extLst>
              <a:ext uri="{FF2B5EF4-FFF2-40B4-BE49-F238E27FC236}">
                <a16:creationId xmlns:a16="http://schemas.microsoft.com/office/drawing/2014/main" id="{D8E6DE68-EF57-401C-8343-54595A30855E}"/>
              </a:ext>
            </a:extLst>
          </p:cNvPr>
          <p:cNvPicPr>
            <a:picLocks noChangeAspect="1"/>
          </p:cNvPicPr>
          <p:nvPr/>
        </p:nvPicPr>
        <p:blipFill>
          <a:blip r:embed="rId4"/>
          <a:stretch>
            <a:fillRect/>
          </a:stretch>
        </p:blipFill>
        <p:spPr>
          <a:xfrm>
            <a:off x="8789865" y="3645840"/>
            <a:ext cx="2730623" cy="2730623"/>
          </a:xfrm>
          <a:prstGeom prst="rect">
            <a:avLst/>
          </a:prstGeom>
        </p:spPr>
      </p:pic>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E3F22-72D3-4DAD-AAD1-E269F604D2D9}"/>
              </a:ext>
            </a:extLst>
          </p:cNvPr>
          <p:cNvSpPr>
            <a:spLocks noGrp="1"/>
          </p:cNvSpPr>
          <p:nvPr>
            <p:ph type="title"/>
          </p:nvPr>
        </p:nvSpPr>
        <p:spPr>
          <a:xfrm>
            <a:off x="839608" y="338266"/>
            <a:ext cx="10850563" cy="1028699"/>
          </a:xfrm>
        </p:spPr>
        <p:txBody>
          <a:bodyPr>
            <a:normAutofit/>
          </a:bodyPr>
          <a:lstStyle/>
          <a:p>
            <a:r>
              <a:rPr lang="zh-CN" altLang="en-US" sz="4000" dirty="0"/>
              <a:t>微内核</a:t>
            </a:r>
          </a:p>
        </p:txBody>
      </p:sp>
      <p:sp>
        <p:nvSpPr>
          <p:cNvPr id="4" name="灯片编号占位符 3">
            <a:extLst>
              <a:ext uri="{FF2B5EF4-FFF2-40B4-BE49-F238E27FC236}">
                <a16:creationId xmlns:a16="http://schemas.microsoft.com/office/drawing/2014/main" id="{D63F2E9B-4AA8-405B-9F5D-A0FA983FCD0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2a212a43-1628-436d-9c22-274464bc382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D20D889-2342-4559-B630-A6D59F04F1EA}"/>
              </a:ext>
            </a:extLst>
          </p:cNvPr>
          <p:cNvGrpSpPr>
            <a:grpSpLocks noChangeAspect="1"/>
          </p:cNvGrpSpPr>
          <p:nvPr>
            <p:custDataLst>
              <p:tags r:id="rId1"/>
            </p:custDataLst>
          </p:nvPr>
        </p:nvGrpSpPr>
        <p:grpSpPr>
          <a:xfrm>
            <a:off x="-457744" y="-94440"/>
            <a:ext cx="9734494" cy="5681927"/>
            <a:chOff x="857422" y="89112"/>
            <a:chExt cx="10128884" cy="5912128"/>
          </a:xfrm>
        </p:grpSpPr>
        <p:sp>
          <p:nvSpPr>
            <p:cNvPr id="6" name="iŝḷïḓe">
              <a:extLst>
                <a:ext uri="{FF2B5EF4-FFF2-40B4-BE49-F238E27FC236}">
                  <a16:creationId xmlns:a16="http://schemas.microsoft.com/office/drawing/2014/main" id="{09D30447-AE12-429D-9D48-1BA7F5E8D586}"/>
                </a:ext>
              </a:extLst>
            </p:cNvPr>
            <p:cNvSpPr/>
            <p:nvPr/>
          </p:nvSpPr>
          <p:spPr>
            <a:xfrm flipV="1">
              <a:off x="5020396" y="4880001"/>
              <a:ext cx="1939700" cy="364776"/>
            </a:xfrm>
            <a:custGeom>
              <a:avLst/>
              <a:gdLst>
                <a:gd name="connsiteX0" fmla="*/ 0 w 3596640"/>
                <a:gd name="connsiteY0" fmla="*/ 841248 h 841248"/>
                <a:gd name="connsiteX1" fmla="*/ 1182624 w 3596640"/>
                <a:gd name="connsiteY1" fmla="*/ 0 h 841248"/>
                <a:gd name="connsiteX2" fmla="*/ 3596640 w 3596640"/>
                <a:gd name="connsiteY2" fmla="*/ 0 h 841248"/>
                <a:gd name="connsiteX0" fmla="*/ 0 w 3548636"/>
                <a:gd name="connsiteY0" fmla="*/ 791672 h 791672"/>
                <a:gd name="connsiteX1" fmla="*/ 1134620 w 3548636"/>
                <a:gd name="connsiteY1" fmla="*/ 0 h 791672"/>
                <a:gd name="connsiteX2" fmla="*/ 3548636 w 3548636"/>
                <a:gd name="connsiteY2" fmla="*/ 0 h 791672"/>
                <a:gd name="connsiteX0" fmla="*/ 0 w 3492164"/>
                <a:gd name="connsiteY0" fmla="*/ 641569 h 641569"/>
                <a:gd name="connsiteX1" fmla="*/ 1078148 w 3492164"/>
                <a:gd name="connsiteY1" fmla="*/ 0 h 641569"/>
                <a:gd name="connsiteX2" fmla="*/ 3492164 w 3492164"/>
                <a:gd name="connsiteY2" fmla="*/ 0 h 641569"/>
                <a:gd name="connsiteX0" fmla="*/ 0 w 3593814"/>
                <a:gd name="connsiteY0" fmla="*/ 641569 h 641569"/>
                <a:gd name="connsiteX1" fmla="*/ 1179798 w 3593814"/>
                <a:gd name="connsiteY1" fmla="*/ 0 h 641569"/>
                <a:gd name="connsiteX2" fmla="*/ 3593814 w 3593814"/>
                <a:gd name="connsiteY2" fmla="*/ 0 h 641569"/>
              </a:gdLst>
              <a:ahLst/>
              <a:cxnLst>
                <a:cxn ang="0">
                  <a:pos x="connsiteX0" y="connsiteY0"/>
                </a:cxn>
                <a:cxn ang="0">
                  <a:pos x="connsiteX1" y="connsiteY1"/>
                </a:cxn>
                <a:cxn ang="0">
                  <a:pos x="connsiteX2" y="connsiteY2"/>
                </a:cxn>
              </a:cxnLst>
              <a:rect l="l" t="t" r="r" b="b"/>
              <a:pathLst>
                <a:path w="3593814" h="641569">
                  <a:moveTo>
                    <a:pt x="0" y="641569"/>
                  </a:moveTo>
                  <a:lnTo>
                    <a:pt x="1179798" y="0"/>
                  </a:lnTo>
                  <a:lnTo>
                    <a:pt x="3593814" y="0"/>
                  </a:lnTo>
                </a:path>
              </a:pathLst>
            </a:custGeom>
            <a:noFill/>
            <a:ln w="12700">
              <a:solidFill>
                <a:srgbClr val="D1DADD"/>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ṡḻïḍé">
              <a:extLst>
                <a:ext uri="{FF2B5EF4-FFF2-40B4-BE49-F238E27FC236}">
                  <a16:creationId xmlns:a16="http://schemas.microsoft.com/office/drawing/2014/main" id="{E46B5142-0769-4DA0-95A0-B72ABA483CC4}"/>
                </a:ext>
              </a:extLst>
            </p:cNvPr>
            <p:cNvSpPr/>
            <p:nvPr/>
          </p:nvSpPr>
          <p:spPr>
            <a:xfrm>
              <a:off x="4634991" y="2981939"/>
              <a:ext cx="1100970" cy="328660"/>
            </a:xfrm>
            <a:custGeom>
              <a:avLst/>
              <a:gdLst>
                <a:gd name="connsiteX0" fmla="*/ 0 w 3596640"/>
                <a:gd name="connsiteY0" fmla="*/ 841248 h 841248"/>
                <a:gd name="connsiteX1" fmla="*/ 1182624 w 3596640"/>
                <a:gd name="connsiteY1" fmla="*/ 0 h 841248"/>
                <a:gd name="connsiteX2" fmla="*/ 3596640 w 3596640"/>
                <a:gd name="connsiteY2" fmla="*/ 0 h 841248"/>
                <a:gd name="connsiteX0" fmla="*/ 0 w 3244169"/>
                <a:gd name="connsiteY0" fmla="*/ 587600 h 587600"/>
                <a:gd name="connsiteX1" fmla="*/ 830153 w 3244169"/>
                <a:gd name="connsiteY1" fmla="*/ 0 h 587600"/>
                <a:gd name="connsiteX2" fmla="*/ 3244169 w 3244169"/>
                <a:gd name="connsiteY2" fmla="*/ 0 h 587600"/>
                <a:gd name="connsiteX0" fmla="*/ 0 w 3923935"/>
                <a:gd name="connsiteY0" fmla="*/ 587600 h 587600"/>
                <a:gd name="connsiteX1" fmla="*/ 830153 w 3923935"/>
                <a:gd name="connsiteY1" fmla="*/ 0 h 587600"/>
                <a:gd name="connsiteX2" fmla="*/ 3923935 w 3923935"/>
                <a:gd name="connsiteY2" fmla="*/ 245721 h 587600"/>
                <a:gd name="connsiteX0" fmla="*/ 0 w 3923935"/>
                <a:gd name="connsiteY0" fmla="*/ 341879 h 341879"/>
                <a:gd name="connsiteX1" fmla="*/ 1453272 w 3923935"/>
                <a:gd name="connsiteY1" fmla="*/ 39632 h 341879"/>
                <a:gd name="connsiteX2" fmla="*/ 3923935 w 3923935"/>
                <a:gd name="connsiteY2" fmla="*/ 0 h 341879"/>
                <a:gd name="connsiteX0" fmla="*/ 0 w 3923935"/>
                <a:gd name="connsiteY0" fmla="*/ 341879 h 341879"/>
                <a:gd name="connsiteX1" fmla="*/ 1245566 w 3923935"/>
                <a:gd name="connsiteY1" fmla="*/ 7926 h 341879"/>
                <a:gd name="connsiteX2" fmla="*/ 3923935 w 3923935"/>
                <a:gd name="connsiteY2" fmla="*/ 0 h 341879"/>
                <a:gd name="connsiteX0" fmla="*/ 0 w 3923935"/>
                <a:gd name="connsiteY0" fmla="*/ 341879 h 341879"/>
                <a:gd name="connsiteX1" fmla="*/ 1226683 w 3923935"/>
                <a:gd name="connsiteY1" fmla="*/ 0 h 341879"/>
                <a:gd name="connsiteX2" fmla="*/ 3923935 w 3923935"/>
                <a:gd name="connsiteY2" fmla="*/ 0 h 341879"/>
              </a:gdLst>
              <a:ahLst/>
              <a:cxnLst>
                <a:cxn ang="0">
                  <a:pos x="connsiteX0" y="connsiteY0"/>
                </a:cxn>
                <a:cxn ang="0">
                  <a:pos x="connsiteX1" y="connsiteY1"/>
                </a:cxn>
                <a:cxn ang="0">
                  <a:pos x="connsiteX2" y="connsiteY2"/>
                </a:cxn>
              </a:cxnLst>
              <a:rect l="l" t="t" r="r" b="b"/>
              <a:pathLst>
                <a:path w="3923935" h="341879">
                  <a:moveTo>
                    <a:pt x="0" y="341879"/>
                  </a:moveTo>
                  <a:lnTo>
                    <a:pt x="1226683" y="0"/>
                  </a:lnTo>
                  <a:lnTo>
                    <a:pt x="3923935" y="0"/>
                  </a:lnTo>
                </a:path>
              </a:pathLst>
            </a:custGeom>
            <a:noFill/>
            <a:ln w="12700">
              <a:solidFill>
                <a:srgbClr val="D1DADD"/>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lîde">
              <a:extLst>
                <a:ext uri="{FF2B5EF4-FFF2-40B4-BE49-F238E27FC236}">
                  <a16:creationId xmlns:a16="http://schemas.microsoft.com/office/drawing/2014/main" id="{E7F2FFBA-51A8-41CE-AD13-D5D7B73330CC}"/>
                </a:ext>
              </a:extLst>
            </p:cNvPr>
            <p:cNvSpPr/>
            <p:nvPr/>
          </p:nvSpPr>
          <p:spPr>
            <a:xfrm>
              <a:off x="5076338" y="4061119"/>
              <a:ext cx="1235686" cy="240741"/>
            </a:xfrm>
            <a:custGeom>
              <a:avLst/>
              <a:gdLst>
                <a:gd name="connsiteX0" fmla="*/ 0 w 3596640"/>
                <a:gd name="connsiteY0" fmla="*/ 841248 h 841248"/>
                <a:gd name="connsiteX1" fmla="*/ 1182624 w 3596640"/>
                <a:gd name="connsiteY1" fmla="*/ 0 h 841248"/>
                <a:gd name="connsiteX2" fmla="*/ 3596640 w 3596640"/>
                <a:gd name="connsiteY2" fmla="*/ 0 h 841248"/>
                <a:gd name="connsiteX0" fmla="*/ 0 w 3365210"/>
                <a:gd name="connsiteY0" fmla="*/ 603002 h 603002"/>
                <a:gd name="connsiteX1" fmla="*/ 951194 w 3365210"/>
                <a:gd name="connsiteY1" fmla="*/ 0 h 603002"/>
                <a:gd name="connsiteX2" fmla="*/ 3365210 w 3365210"/>
                <a:gd name="connsiteY2" fmla="*/ 0 h 603002"/>
                <a:gd name="connsiteX0" fmla="*/ 0 w 3385630"/>
                <a:gd name="connsiteY0" fmla="*/ 610944 h 610944"/>
                <a:gd name="connsiteX1" fmla="*/ 971614 w 3385630"/>
                <a:gd name="connsiteY1" fmla="*/ 0 h 610944"/>
                <a:gd name="connsiteX2" fmla="*/ 3385630 w 3385630"/>
                <a:gd name="connsiteY2" fmla="*/ 0 h 610944"/>
                <a:gd name="connsiteX0" fmla="*/ 0 w 3406050"/>
                <a:gd name="connsiteY0" fmla="*/ 626827 h 626827"/>
                <a:gd name="connsiteX1" fmla="*/ 992034 w 3406050"/>
                <a:gd name="connsiteY1" fmla="*/ 0 h 626827"/>
                <a:gd name="connsiteX2" fmla="*/ 3406050 w 3406050"/>
                <a:gd name="connsiteY2" fmla="*/ 0 h 626827"/>
                <a:gd name="connsiteX0" fmla="*/ 0 w 3316610"/>
                <a:gd name="connsiteY0" fmla="*/ 597896 h 597896"/>
                <a:gd name="connsiteX1" fmla="*/ 902594 w 3316610"/>
                <a:gd name="connsiteY1" fmla="*/ 0 h 597896"/>
                <a:gd name="connsiteX2" fmla="*/ 3316610 w 3316610"/>
                <a:gd name="connsiteY2" fmla="*/ 0 h 597896"/>
                <a:gd name="connsiteX0" fmla="*/ 0 w 3316610"/>
                <a:gd name="connsiteY0" fmla="*/ 925082 h 925082"/>
                <a:gd name="connsiteX1" fmla="*/ 1345324 w 3316610"/>
                <a:gd name="connsiteY1" fmla="*/ 0 h 925082"/>
                <a:gd name="connsiteX2" fmla="*/ 3316610 w 3316610"/>
                <a:gd name="connsiteY2" fmla="*/ 327186 h 925082"/>
                <a:gd name="connsiteX0" fmla="*/ 0 w 3343442"/>
                <a:gd name="connsiteY0" fmla="*/ 925082 h 925082"/>
                <a:gd name="connsiteX1" fmla="*/ 1345324 w 3343442"/>
                <a:gd name="connsiteY1" fmla="*/ 0 h 925082"/>
                <a:gd name="connsiteX2" fmla="*/ 3343442 w 3343442"/>
                <a:gd name="connsiteY2" fmla="*/ 32719 h 925082"/>
                <a:gd name="connsiteX0" fmla="*/ 0 w 3343442"/>
                <a:gd name="connsiteY0" fmla="*/ 925082 h 925082"/>
                <a:gd name="connsiteX1" fmla="*/ 1345324 w 3343442"/>
                <a:gd name="connsiteY1" fmla="*/ 0 h 925082"/>
                <a:gd name="connsiteX2" fmla="*/ 3343442 w 3343442"/>
                <a:gd name="connsiteY2" fmla="*/ 0 h 925082"/>
              </a:gdLst>
              <a:ahLst/>
              <a:cxnLst>
                <a:cxn ang="0">
                  <a:pos x="connsiteX0" y="connsiteY0"/>
                </a:cxn>
                <a:cxn ang="0">
                  <a:pos x="connsiteX1" y="connsiteY1"/>
                </a:cxn>
                <a:cxn ang="0">
                  <a:pos x="connsiteX2" y="connsiteY2"/>
                </a:cxn>
              </a:cxnLst>
              <a:rect l="l" t="t" r="r" b="b"/>
              <a:pathLst>
                <a:path w="3343442" h="925082">
                  <a:moveTo>
                    <a:pt x="0" y="925082"/>
                  </a:moveTo>
                  <a:lnTo>
                    <a:pt x="1345324" y="0"/>
                  </a:lnTo>
                  <a:lnTo>
                    <a:pt x="3343442" y="0"/>
                  </a:lnTo>
                </a:path>
              </a:pathLst>
            </a:custGeom>
            <a:noFill/>
            <a:ln w="12700">
              <a:solidFill>
                <a:srgbClr val="D1DADD"/>
              </a:solidFil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9" name="îS1iďe">
              <a:extLst>
                <a:ext uri="{FF2B5EF4-FFF2-40B4-BE49-F238E27FC236}">
                  <a16:creationId xmlns:a16="http://schemas.microsoft.com/office/drawing/2014/main" id="{E45E9482-E3F3-45D3-BA11-226621A102F0}"/>
                </a:ext>
              </a:extLst>
            </p:cNvPr>
            <p:cNvGrpSpPr/>
            <p:nvPr/>
          </p:nvGrpSpPr>
          <p:grpSpPr>
            <a:xfrm>
              <a:off x="1935467" y="2842890"/>
              <a:ext cx="3170233" cy="3158350"/>
              <a:chOff x="719138" y="2958288"/>
              <a:chExt cx="3170233" cy="3158350"/>
            </a:xfrm>
          </p:grpSpPr>
          <p:sp>
            <p:nvSpPr>
              <p:cNvPr id="24" name="ïṩľîḓè">
                <a:extLst>
                  <a:ext uri="{FF2B5EF4-FFF2-40B4-BE49-F238E27FC236}">
                    <a16:creationId xmlns:a16="http://schemas.microsoft.com/office/drawing/2014/main" id="{1B59F3D1-D4A2-494C-B9D8-70BBCBBEAACA}"/>
                  </a:ext>
                </a:extLst>
              </p:cNvPr>
              <p:cNvSpPr/>
              <p:nvPr/>
            </p:nvSpPr>
            <p:spPr>
              <a:xfrm>
                <a:off x="719138" y="2958288"/>
                <a:ext cx="3158349" cy="3158350"/>
              </a:xfrm>
              <a:prstGeom prst="donut">
                <a:avLst>
                  <a:gd name="adj" fmla="val 85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ïŝļídé">
                <a:extLst>
                  <a:ext uri="{FF2B5EF4-FFF2-40B4-BE49-F238E27FC236}">
                    <a16:creationId xmlns:a16="http://schemas.microsoft.com/office/drawing/2014/main" id="{E67A557A-8525-40B8-A83F-20979FF1C195}"/>
                  </a:ext>
                </a:extLst>
              </p:cNvPr>
              <p:cNvSpPr/>
              <p:nvPr/>
            </p:nvSpPr>
            <p:spPr>
              <a:xfrm rot="1780946">
                <a:off x="3444565" y="4475103"/>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Sḷîḍe">
                <a:extLst>
                  <a:ext uri="{FF2B5EF4-FFF2-40B4-BE49-F238E27FC236}">
                    <a16:creationId xmlns:a16="http://schemas.microsoft.com/office/drawing/2014/main" id="{25B938EC-50CB-45D5-BC02-D8EA071B2C99}"/>
                  </a:ext>
                </a:extLst>
              </p:cNvPr>
              <p:cNvSpPr/>
              <p:nvPr/>
            </p:nvSpPr>
            <p:spPr>
              <a:xfrm>
                <a:off x="3432682" y="3748868"/>
                <a:ext cx="444806" cy="796969"/>
              </a:xfrm>
              <a:custGeom>
                <a:avLst/>
                <a:gdLst>
                  <a:gd name="connsiteX0" fmla="*/ 234993 w 444806"/>
                  <a:gd name="connsiteY0" fmla="*/ 0 h 796969"/>
                  <a:gd name="connsiteX1" fmla="*/ 254208 w 444806"/>
                  <a:gd name="connsiteY1" fmla="*/ 31630 h 796969"/>
                  <a:gd name="connsiteX2" fmla="*/ 444806 w 444806"/>
                  <a:gd name="connsiteY2" fmla="*/ 784358 h 796969"/>
                  <a:gd name="connsiteX3" fmla="*/ 444169 w 444806"/>
                  <a:gd name="connsiteY3" fmla="*/ 796969 h 796969"/>
                  <a:gd name="connsiteX4" fmla="*/ 172642 w 444806"/>
                  <a:gd name="connsiteY4" fmla="*/ 796430 h 796969"/>
                  <a:gd name="connsiteX5" fmla="*/ 173251 w 444806"/>
                  <a:gd name="connsiteY5" fmla="*/ 784358 h 796969"/>
                  <a:gd name="connsiteX6" fmla="*/ 15429 w 444806"/>
                  <a:gd name="connsiteY6" fmla="*/ 161069 h 796969"/>
                  <a:gd name="connsiteX7" fmla="*/ 0 w 444806"/>
                  <a:gd name="connsiteY7" fmla="*/ 135673 h 79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806" h="796969">
                    <a:moveTo>
                      <a:pt x="234993" y="0"/>
                    </a:moveTo>
                    <a:lnTo>
                      <a:pt x="254208" y="31630"/>
                    </a:lnTo>
                    <a:cubicBezTo>
                      <a:pt x="375761" y="255388"/>
                      <a:pt x="444806" y="511810"/>
                      <a:pt x="444806" y="784358"/>
                    </a:cubicBezTo>
                    <a:lnTo>
                      <a:pt x="444169" y="796969"/>
                    </a:lnTo>
                    <a:lnTo>
                      <a:pt x="172642" y="796430"/>
                    </a:lnTo>
                    <a:lnTo>
                      <a:pt x="173251" y="784358"/>
                    </a:lnTo>
                    <a:cubicBezTo>
                      <a:pt x="173251" y="558677"/>
                      <a:pt x="116079" y="346350"/>
                      <a:pt x="15429" y="161069"/>
                    </a:cubicBezTo>
                    <a:lnTo>
                      <a:pt x="0" y="1356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 name="íṣ1iďe">
              <a:extLst>
                <a:ext uri="{FF2B5EF4-FFF2-40B4-BE49-F238E27FC236}">
                  <a16:creationId xmlns:a16="http://schemas.microsoft.com/office/drawing/2014/main" id="{8E0FB7F0-875F-4219-A5A9-8E345295ED9B}"/>
                </a:ext>
              </a:extLst>
            </p:cNvPr>
            <p:cNvSpPr/>
            <p:nvPr/>
          </p:nvSpPr>
          <p:spPr>
            <a:xfrm>
              <a:off x="2170390" y="3953882"/>
              <a:ext cx="861952" cy="861952"/>
            </a:xfrm>
            <a:prstGeom prst="donut">
              <a:avLst>
                <a:gd name="adj" fmla="val 126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1600" dirty="0">
                <a:solidFill>
                  <a:schemeClr val="tx1"/>
                </a:solidFill>
              </a:endParaRPr>
            </a:p>
          </p:txBody>
        </p:sp>
        <p:sp>
          <p:nvSpPr>
            <p:cNvPr id="11" name="îṡḻïḓe">
              <a:extLst>
                <a:ext uri="{FF2B5EF4-FFF2-40B4-BE49-F238E27FC236}">
                  <a16:creationId xmlns:a16="http://schemas.microsoft.com/office/drawing/2014/main" id="{F9CA2131-45EC-44C2-9DC2-BCD5B80843F6}"/>
                </a:ext>
              </a:extLst>
            </p:cNvPr>
            <p:cNvSpPr/>
            <p:nvPr/>
          </p:nvSpPr>
          <p:spPr>
            <a:xfrm>
              <a:off x="2549324" y="4721354"/>
              <a:ext cx="819254" cy="819254"/>
            </a:xfrm>
            <a:prstGeom prst="donut">
              <a:avLst>
                <a:gd name="adj" fmla="val 1269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1600" dirty="0">
                <a:solidFill>
                  <a:schemeClr val="tx1"/>
                </a:solidFill>
              </a:endParaRPr>
            </a:p>
          </p:txBody>
        </p:sp>
        <p:sp>
          <p:nvSpPr>
            <p:cNvPr id="12" name="išľïḍê">
              <a:extLst>
                <a:ext uri="{FF2B5EF4-FFF2-40B4-BE49-F238E27FC236}">
                  <a16:creationId xmlns:a16="http://schemas.microsoft.com/office/drawing/2014/main" id="{3F409136-8FE7-4562-AA17-0D67B1644264}"/>
                </a:ext>
              </a:extLst>
            </p:cNvPr>
            <p:cNvSpPr/>
            <p:nvPr/>
          </p:nvSpPr>
          <p:spPr>
            <a:xfrm>
              <a:off x="3316712" y="4849584"/>
              <a:ext cx="861952" cy="861952"/>
            </a:xfrm>
            <a:prstGeom prst="donut">
              <a:avLst>
                <a:gd name="adj" fmla="val 126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1600" dirty="0">
                <a:solidFill>
                  <a:schemeClr val="tx1"/>
                </a:solidFill>
              </a:endParaRPr>
            </a:p>
          </p:txBody>
        </p:sp>
        <p:sp>
          <p:nvSpPr>
            <p:cNvPr id="13" name="iṥ1íde">
              <a:extLst>
                <a:ext uri="{FF2B5EF4-FFF2-40B4-BE49-F238E27FC236}">
                  <a16:creationId xmlns:a16="http://schemas.microsoft.com/office/drawing/2014/main" id="{AB2F7784-A38D-4259-B6AD-647FD527EF44}"/>
                </a:ext>
              </a:extLst>
            </p:cNvPr>
            <p:cNvSpPr/>
            <p:nvPr/>
          </p:nvSpPr>
          <p:spPr>
            <a:xfrm>
              <a:off x="3004851" y="4289306"/>
              <a:ext cx="477268" cy="477268"/>
            </a:xfrm>
            <a:prstGeom prst="donut">
              <a:avLst>
                <a:gd name="adj" fmla="val 126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600" dirty="0">
                <a:solidFill>
                  <a:schemeClr val="tx1"/>
                </a:solidFill>
              </a:endParaRPr>
            </a:p>
          </p:txBody>
        </p:sp>
        <p:sp>
          <p:nvSpPr>
            <p:cNvPr id="14" name="îŝlídè">
              <a:extLst>
                <a:ext uri="{FF2B5EF4-FFF2-40B4-BE49-F238E27FC236}">
                  <a16:creationId xmlns:a16="http://schemas.microsoft.com/office/drawing/2014/main" id="{386FAB7B-C8DC-472E-80B8-98E0372F628B}"/>
                </a:ext>
              </a:extLst>
            </p:cNvPr>
            <p:cNvSpPr/>
            <p:nvPr/>
          </p:nvSpPr>
          <p:spPr>
            <a:xfrm>
              <a:off x="3451966" y="4384858"/>
              <a:ext cx="477268" cy="477268"/>
            </a:xfrm>
            <a:prstGeom prst="donut">
              <a:avLst>
                <a:gd name="adj" fmla="val 1269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600" dirty="0">
                <a:solidFill>
                  <a:schemeClr val="tx1"/>
                </a:solidFill>
              </a:endParaRPr>
            </a:p>
          </p:txBody>
        </p:sp>
        <p:sp>
          <p:nvSpPr>
            <p:cNvPr id="15" name="ïŝḻidè">
              <a:extLst>
                <a:ext uri="{FF2B5EF4-FFF2-40B4-BE49-F238E27FC236}">
                  <a16:creationId xmlns:a16="http://schemas.microsoft.com/office/drawing/2014/main" id="{92873732-1829-4B4F-B368-A72F86E8F614}"/>
                </a:ext>
              </a:extLst>
            </p:cNvPr>
            <p:cNvSpPr/>
            <p:nvPr/>
          </p:nvSpPr>
          <p:spPr>
            <a:xfrm>
              <a:off x="3354364" y="4108181"/>
              <a:ext cx="339360" cy="339360"/>
            </a:xfrm>
            <a:prstGeom prst="donut">
              <a:avLst>
                <a:gd name="adj" fmla="val 1269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500" dirty="0">
                <a:solidFill>
                  <a:schemeClr val="tx1"/>
                </a:solidFill>
              </a:endParaRPr>
            </a:p>
          </p:txBody>
        </p:sp>
        <p:sp>
          <p:nvSpPr>
            <p:cNvPr id="16" name="iŝľídè">
              <a:extLst>
                <a:ext uri="{FF2B5EF4-FFF2-40B4-BE49-F238E27FC236}">
                  <a16:creationId xmlns:a16="http://schemas.microsoft.com/office/drawing/2014/main" id="{7B3F3960-47D1-421D-AE88-ABE6945388C9}"/>
                </a:ext>
              </a:extLst>
            </p:cNvPr>
            <p:cNvSpPr/>
            <p:nvPr/>
          </p:nvSpPr>
          <p:spPr>
            <a:xfrm>
              <a:off x="2913051" y="3835864"/>
              <a:ext cx="477268" cy="477268"/>
            </a:xfrm>
            <a:prstGeom prst="donut">
              <a:avLst>
                <a:gd name="adj" fmla="val 1269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endParaRPr lang="zh-CN" altLang="en-US" sz="600" dirty="0">
                <a:solidFill>
                  <a:schemeClr val="tx1"/>
                </a:solidFill>
              </a:endParaRPr>
            </a:p>
          </p:txBody>
        </p:sp>
        <p:sp>
          <p:nvSpPr>
            <p:cNvPr id="17" name="íṧ1íde">
              <a:extLst>
                <a:ext uri="{FF2B5EF4-FFF2-40B4-BE49-F238E27FC236}">
                  <a16:creationId xmlns:a16="http://schemas.microsoft.com/office/drawing/2014/main" id="{00E5F666-9A38-4450-AD54-C46CA9123CD1}"/>
                </a:ext>
              </a:extLst>
            </p:cNvPr>
            <p:cNvSpPr/>
            <p:nvPr/>
          </p:nvSpPr>
          <p:spPr>
            <a:xfrm>
              <a:off x="5919380" y="2788383"/>
              <a:ext cx="3911620" cy="365594"/>
            </a:xfrm>
            <a:prstGeom prst="rect">
              <a:avLst/>
            </a:prstGeom>
          </p:spPr>
          <p:txBody>
            <a:bodyPr wrap="none" lIns="90000" tIns="46800" rIns="90000" bIns="46800" anchor="b" anchorCtr="0">
              <a:noAutofit/>
            </a:bodyPr>
            <a:lstStyle/>
            <a:p>
              <a:r>
                <a:rPr lang="zh-CN" altLang="en-US" sz="3200" b="1" dirty="0"/>
                <a:t>内核的设计架构</a:t>
              </a:r>
            </a:p>
          </p:txBody>
        </p:sp>
        <p:sp>
          <p:nvSpPr>
            <p:cNvPr id="19" name="iSļiḑe">
              <a:extLst>
                <a:ext uri="{FF2B5EF4-FFF2-40B4-BE49-F238E27FC236}">
                  <a16:creationId xmlns:a16="http://schemas.microsoft.com/office/drawing/2014/main" id="{6EAA72F1-4EA1-41E2-B8C9-436E5559D1AA}"/>
                </a:ext>
              </a:extLst>
            </p:cNvPr>
            <p:cNvSpPr/>
            <p:nvPr/>
          </p:nvSpPr>
          <p:spPr>
            <a:xfrm>
              <a:off x="6407267" y="3953882"/>
              <a:ext cx="3911620" cy="365594"/>
            </a:xfrm>
            <a:prstGeom prst="rect">
              <a:avLst/>
            </a:prstGeom>
          </p:spPr>
          <p:txBody>
            <a:bodyPr wrap="none" lIns="90000" tIns="46800" rIns="90000" bIns="46800" anchor="b" anchorCtr="0">
              <a:noAutofit/>
            </a:bodyPr>
            <a:lstStyle/>
            <a:p>
              <a:r>
                <a:rPr lang="zh-CN" altLang="en-US" sz="3200" b="1" dirty="0"/>
                <a:t>提供最基础的机制</a:t>
              </a:r>
            </a:p>
          </p:txBody>
        </p:sp>
        <p:sp>
          <p:nvSpPr>
            <p:cNvPr id="21" name="i$ḷïḓê">
              <a:extLst>
                <a:ext uri="{FF2B5EF4-FFF2-40B4-BE49-F238E27FC236}">
                  <a16:creationId xmlns:a16="http://schemas.microsoft.com/office/drawing/2014/main" id="{7E9BFC6B-AB0D-41B5-9698-7CD1B0086F8C}"/>
                </a:ext>
              </a:extLst>
            </p:cNvPr>
            <p:cNvSpPr/>
            <p:nvPr/>
          </p:nvSpPr>
          <p:spPr>
            <a:xfrm>
              <a:off x="7074686" y="5175014"/>
              <a:ext cx="3911620" cy="365594"/>
            </a:xfrm>
            <a:prstGeom prst="rect">
              <a:avLst/>
            </a:prstGeom>
          </p:spPr>
          <p:txBody>
            <a:bodyPr wrap="none" lIns="90000" tIns="46800" rIns="90000" bIns="46800" anchor="b" anchorCtr="0">
              <a:noAutofit/>
            </a:bodyPr>
            <a:lstStyle/>
            <a:p>
              <a:r>
                <a:rPr lang="zh-CN" altLang="en-US" sz="3200" b="1" dirty="0"/>
                <a:t>最小化</a:t>
              </a:r>
            </a:p>
          </p:txBody>
        </p:sp>
        <p:sp>
          <p:nvSpPr>
            <p:cNvPr id="23" name="isļidê">
              <a:extLst>
                <a:ext uri="{FF2B5EF4-FFF2-40B4-BE49-F238E27FC236}">
                  <a16:creationId xmlns:a16="http://schemas.microsoft.com/office/drawing/2014/main" id="{791BB12B-58F7-4D5C-9471-E4DF81654F7A}"/>
                </a:ext>
              </a:extLst>
            </p:cNvPr>
            <p:cNvSpPr txBox="1"/>
            <p:nvPr/>
          </p:nvSpPr>
          <p:spPr>
            <a:xfrm>
              <a:off x="857422" y="89112"/>
              <a:ext cx="5314438" cy="1468059"/>
            </a:xfrm>
            <a:prstGeom prst="rect">
              <a:avLst/>
            </a:prstGeom>
            <a:noFill/>
          </p:spPr>
          <p:txBody>
            <a:bodyPr wrap="square" lIns="90000" tIns="46800" rIns="90000" bIns="46800" rtlCol="0">
              <a:normAutofit/>
            </a:bodyPr>
            <a:lstStyle/>
            <a:p>
              <a:pPr>
                <a:lnSpc>
                  <a:spcPct val="150000"/>
                </a:lnSpc>
              </a:pPr>
              <a:endParaRPr lang="en-US" sz="1600" b="1" dirty="0">
                <a:solidFill>
                  <a:schemeClr val="tx1">
                    <a:lumMod val="75000"/>
                    <a:lumOff val="25000"/>
                  </a:schemeClr>
                </a:solidFill>
              </a:endParaRPr>
            </a:p>
          </p:txBody>
        </p:sp>
      </p:grpSp>
      <p:pic>
        <p:nvPicPr>
          <p:cNvPr id="1026" name="Picture 2" descr="https://upload.wikimedia.org/wikipedia/commons/8/84/Kernel-microkernel-CN.png">
            <a:extLst>
              <a:ext uri="{FF2B5EF4-FFF2-40B4-BE49-F238E27FC236}">
                <a16:creationId xmlns:a16="http://schemas.microsoft.com/office/drawing/2014/main" id="{D2885F02-0EFC-4CC6-8763-8D3862A6C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1555" y="1550614"/>
            <a:ext cx="5436586" cy="376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0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a:xfrm>
            <a:off x="669924" y="186401"/>
            <a:ext cx="10850563" cy="1028699"/>
          </a:xfrm>
        </p:spPr>
        <p:txBody>
          <a:bodyPr>
            <a:normAutofit/>
          </a:bodyPr>
          <a:lstStyle/>
          <a:p>
            <a:r>
              <a:rPr lang="zh-CN" altLang="en-US" sz="4000" dirty="0"/>
              <a:t>微内核的特点</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C8EAE86-2169-4416-8243-3873B2475B6F}"/>
              </a:ext>
            </a:extLst>
          </p:cNvPr>
          <p:cNvGrpSpPr>
            <a:grpSpLocks noChangeAspect="1"/>
          </p:cNvGrpSpPr>
          <p:nvPr>
            <p:custDataLst>
              <p:tags r:id="rId1"/>
            </p:custDataLst>
          </p:nvPr>
        </p:nvGrpSpPr>
        <p:grpSpPr>
          <a:xfrm>
            <a:off x="767408" y="1988840"/>
            <a:ext cx="10585176" cy="2391576"/>
            <a:chOff x="767408" y="1988840"/>
            <a:chExt cx="10585176" cy="2391576"/>
          </a:xfrm>
        </p:grpSpPr>
        <p:cxnSp>
          <p:nvCxnSpPr>
            <p:cNvPr id="6" name="直接箭头连接符 5">
              <a:extLst>
                <a:ext uri="{FF2B5EF4-FFF2-40B4-BE49-F238E27FC236}">
                  <a16:creationId xmlns:a16="http://schemas.microsoft.com/office/drawing/2014/main" id="{1656F748-F72D-45EA-B1B2-372FBA49EA13}"/>
                </a:ext>
              </a:extLst>
            </p:cNvPr>
            <p:cNvCxnSpPr>
              <a:cxnSpLocks/>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a:extLst>
                <a:ext uri="{FF2B5EF4-FFF2-40B4-BE49-F238E27FC236}">
                  <a16:creationId xmlns:a16="http://schemas.microsoft.com/office/drawing/2014/main" id="{70BA1ADD-1590-4732-9047-93287AAFCF5B}"/>
                </a:ext>
              </a:extLst>
            </p:cNvPr>
            <p:cNvGrpSpPr/>
            <p:nvPr/>
          </p:nvGrpSpPr>
          <p:grpSpPr>
            <a:xfrm>
              <a:off x="1139724" y="1988840"/>
              <a:ext cx="1518741" cy="1509753"/>
              <a:chOff x="2452226" y="1883471"/>
              <a:chExt cx="1518741" cy="1509753"/>
            </a:xfrm>
          </p:grpSpPr>
          <p:sp>
            <p:nvSpPr>
              <p:cNvPr id="25" name="ïśľïḍe">
                <a:extLst>
                  <a:ext uri="{FF2B5EF4-FFF2-40B4-BE49-F238E27FC236}">
                    <a16:creationId xmlns:a16="http://schemas.microsoft.com/office/drawing/2014/main" id="{48BFC3DB-6FFA-4EDD-931B-C336FCEDB696}"/>
                  </a:ext>
                </a:extLst>
              </p:cNvPr>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isḷïḓé">
                <a:extLst>
                  <a:ext uri="{FF2B5EF4-FFF2-40B4-BE49-F238E27FC236}">
                    <a16:creationId xmlns:a16="http://schemas.microsoft.com/office/drawing/2014/main" id="{B024462C-F034-4D38-9294-17BDFAD79B27}"/>
                  </a:ext>
                </a:extLst>
              </p:cNvPr>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zh-CN" altLang="en-US" dirty="0"/>
                  <a:t>安全性好</a:t>
                </a:r>
                <a:endParaRPr lang="zh-CN" altLang="en-US" b="1" dirty="0"/>
              </a:p>
            </p:txBody>
          </p:sp>
        </p:grpSp>
        <p:sp>
          <p:nvSpPr>
            <p:cNvPr id="8" name="îś1íḓè">
              <a:extLst>
                <a:ext uri="{FF2B5EF4-FFF2-40B4-BE49-F238E27FC236}">
                  <a16:creationId xmlns:a16="http://schemas.microsoft.com/office/drawing/2014/main" id="{6B4217AE-7997-4B45-8A73-5BBF2C92C87A}"/>
                </a:ext>
              </a:extLst>
            </p:cNvPr>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1</a:t>
              </a:r>
              <a:endParaRPr lang="zh-CN" altLang="en-US" sz="1866" b="1" dirty="0">
                <a:solidFill>
                  <a:schemeClr val="bg1"/>
                </a:solidFill>
              </a:endParaRPr>
            </a:p>
          </p:txBody>
        </p:sp>
        <p:grpSp>
          <p:nvGrpSpPr>
            <p:cNvPr id="10" name="î$ḷiḑé">
              <a:extLst>
                <a:ext uri="{FF2B5EF4-FFF2-40B4-BE49-F238E27FC236}">
                  <a16:creationId xmlns:a16="http://schemas.microsoft.com/office/drawing/2014/main" id="{5C043DDD-8D85-48E9-A72B-C4B8C8BC7FD1}"/>
                </a:ext>
              </a:extLst>
            </p:cNvPr>
            <p:cNvGrpSpPr/>
            <p:nvPr/>
          </p:nvGrpSpPr>
          <p:grpSpPr>
            <a:xfrm>
              <a:off x="3901485" y="1988840"/>
              <a:ext cx="1518741" cy="1509753"/>
              <a:chOff x="2452226" y="1883471"/>
              <a:chExt cx="1518741" cy="1509753"/>
            </a:xfrm>
          </p:grpSpPr>
          <p:sp>
            <p:nvSpPr>
              <p:cNvPr id="23" name="ïŝliḓè">
                <a:extLst>
                  <a:ext uri="{FF2B5EF4-FFF2-40B4-BE49-F238E27FC236}">
                    <a16:creationId xmlns:a16="http://schemas.microsoft.com/office/drawing/2014/main" id="{90F506AF-16EF-4BAC-AF3A-3A1D5F2FE78B}"/>
                  </a:ext>
                </a:extLst>
              </p:cNvPr>
              <p:cNvSpPr/>
              <p:nvPr/>
            </p:nvSpPr>
            <p:spPr>
              <a:xfrm rot="8100000">
                <a:off x="245222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ŝ1íďe">
                <a:extLst>
                  <a:ext uri="{FF2B5EF4-FFF2-40B4-BE49-F238E27FC236}">
                    <a16:creationId xmlns:a16="http://schemas.microsoft.com/office/drawing/2014/main" id="{2B396D1C-0DF4-499B-807C-7B6A004221F9}"/>
                  </a:ext>
                </a:extLst>
              </p:cNvPr>
              <p:cNvSpPr/>
              <p:nvPr/>
            </p:nvSpPr>
            <p:spPr>
              <a:xfrm>
                <a:off x="2597858"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zh-CN" altLang="en-US" dirty="0"/>
                  <a:t>可移植性好</a:t>
                </a:r>
                <a:endParaRPr lang="zh-CN" altLang="en-US" b="1" dirty="0"/>
              </a:p>
            </p:txBody>
          </p:sp>
        </p:grpSp>
        <p:sp>
          <p:nvSpPr>
            <p:cNvPr id="11" name="ïṩḻïďê">
              <a:extLst>
                <a:ext uri="{FF2B5EF4-FFF2-40B4-BE49-F238E27FC236}">
                  <a16:creationId xmlns:a16="http://schemas.microsoft.com/office/drawing/2014/main" id="{41FA2418-F36A-4139-81E4-B52EC2BFAFA0}"/>
                </a:ext>
              </a:extLst>
            </p:cNvPr>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2</a:t>
              </a:r>
              <a:endParaRPr lang="zh-CN" altLang="en-US" sz="1866" b="1" dirty="0">
                <a:solidFill>
                  <a:schemeClr val="bg1"/>
                </a:solidFill>
              </a:endParaRPr>
            </a:p>
          </p:txBody>
        </p:sp>
        <p:grpSp>
          <p:nvGrpSpPr>
            <p:cNvPr id="13" name="íŝ1ïḑè">
              <a:extLst>
                <a:ext uri="{FF2B5EF4-FFF2-40B4-BE49-F238E27FC236}">
                  <a16:creationId xmlns:a16="http://schemas.microsoft.com/office/drawing/2014/main" id="{DDEA539B-4F1D-4FB6-B7EE-8851CBED9BC0}"/>
                </a:ext>
              </a:extLst>
            </p:cNvPr>
            <p:cNvGrpSpPr/>
            <p:nvPr/>
          </p:nvGrpSpPr>
          <p:grpSpPr>
            <a:xfrm>
              <a:off x="6663246" y="1988840"/>
              <a:ext cx="1518741" cy="1509753"/>
              <a:chOff x="2452226" y="1883471"/>
              <a:chExt cx="1518741" cy="1509753"/>
            </a:xfrm>
          </p:grpSpPr>
          <p:sp>
            <p:nvSpPr>
              <p:cNvPr id="21" name="íṩľïdè">
                <a:extLst>
                  <a:ext uri="{FF2B5EF4-FFF2-40B4-BE49-F238E27FC236}">
                    <a16:creationId xmlns:a16="http://schemas.microsoft.com/office/drawing/2014/main" id="{557ED63D-63E7-48EF-8548-A7BEEED0A0DB}"/>
                  </a:ext>
                </a:extLst>
              </p:cNvPr>
              <p:cNvSpPr/>
              <p:nvPr/>
            </p:nvSpPr>
            <p:spPr>
              <a:xfrm rot="8100000">
                <a:off x="2452226"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îśļiďé">
                <a:extLst>
                  <a:ext uri="{FF2B5EF4-FFF2-40B4-BE49-F238E27FC236}">
                    <a16:creationId xmlns:a16="http://schemas.microsoft.com/office/drawing/2014/main" id="{07D91E52-A13F-4013-AB71-B6AC3C14D28D}"/>
                  </a:ext>
                </a:extLst>
              </p:cNvPr>
              <p:cNvSpPr/>
              <p:nvPr/>
            </p:nvSpPr>
            <p:spPr>
              <a:xfrm>
                <a:off x="2597858"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zh-CN" altLang="en-US" dirty="0"/>
                  <a:t>灵活性高</a:t>
                </a:r>
                <a:endParaRPr lang="zh-CN" altLang="en-US" b="1" dirty="0"/>
              </a:p>
            </p:txBody>
          </p:sp>
        </p:grpSp>
        <p:sp>
          <p:nvSpPr>
            <p:cNvPr id="14" name="ï$ľide">
              <a:extLst>
                <a:ext uri="{FF2B5EF4-FFF2-40B4-BE49-F238E27FC236}">
                  <a16:creationId xmlns:a16="http://schemas.microsoft.com/office/drawing/2014/main" id="{61385D2E-995B-4CA8-B14E-FD13EC808D69}"/>
                </a:ext>
              </a:extLst>
            </p:cNvPr>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3</a:t>
              </a:r>
              <a:endParaRPr lang="zh-CN" altLang="en-US" sz="1866" b="1" dirty="0">
                <a:solidFill>
                  <a:schemeClr val="bg1"/>
                </a:solidFill>
              </a:endParaRPr>
            </a:p>
          </p:txBody>
        </p:sp>
        <p:grpSp>
          <p:nvGrpSpPr>
            <p:cNvPr id="16" name="ïṣļiḋè">
              <a:extLst>
                <a:ext uri="{FF2B5EF4-FFF2-40B4-BE49-F238E27FC236}">
                  <a16:creationId xmlns:a16="http://schemas.microsoft.com/office/drawing/2014/main" id="{47E50F10-BB23-4D70-AF5B-8B738775E478}"/>
                </a:ext>
              </a:extLst>
            </p:cNvPr>
            <p:cNvGrpSpPr/>
            <p:nvPr/>
          </p:nvGrpSpPr>
          <p:grpSpPr>
            <a:xfrm>
              <a:off x="9425006" y="1988840"/>
              <a:ext cx="1518741" cy="1509753"/>
              <a:chOff x="2452226" y="1883471"/>
              <a:chExt cx="1518741" cy="1509753"/>
            </a:xfrm>
          </p:grpSpPr>
          <p:sp>
            <p:nvSpPr>
              <p:cNvPr id="19" name="íṡḻïḋé">
                <a:extLst>
                  <a:ext uri="{FF2B5EF4-FFF2-40B4-BE49-F238E27FC236}">
                    <a16:creationId xmlns:a16="http://schemas.microsoft.com/office/drawing/2014/main" id="{BE25BFCD-B813-41A5-BFAB-6254902013DB}"/>
                  </a:ext>
                </a:extLst>
              </p:cNvPr>
              <p:cNvSpPr/>
              <p:nvPr/>
            </p:nvSpPr>
            <p:spPr>
              <a:xfrm rot="8100000">
                <a:off x="245222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íṣḻiḓè">
                <a:extLst>
                  <a:ext uri="{FF2B5EF4-FFF2-40B4-BE49-F238E27FC236}">
                    <a16:creationId xmlns:a16="http://schemas.microsoft.com/office/drawing/2014/main" id="{B10FD0BE-DA3C-4A74-BFC6-ABE0E1B93136}"/>
                  </a:ext>
                </a:extLst>
              </p:cNvPr>
              <p:cNvSpPr/>
              <p:nvPr/>
            </p:nvSpPr>
            <p:spPr>
              <a:xfrm>
                <a:off x="259785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zh-CN" altLang="en-US" dirty="0"/>
                  <a:t>容易</a:t>
                </a:r>
                <a:r>
                  <a:rPr lang="en-US" altLang="zh-CN" dirty="0"/>
                  <a:t>debug</a:t>
                </a:r>
                <a:endParaRPr lang="zh-CN" altLang="en-US" b="1" dirty="0"/>
              </a:p>
            </p:txBody>
          </p:sp>
        </p:grpSp>
        <p:sp>
          <p:nvSpPr>
            <p:cNvPr id="17" name="išļïḓé">
              <a:extLst>
                <a:ext uri="{FF2B5EF4-FFF2-40B4-BE49-F238E27FC236}">
                  <a16:creationId xmlns:a16="http://schemas.microsoft.com/office/drawing/2014/main" id="{A40E7B56-7548-41A7-8A48-33BDE3363B11}"/>
                </a:ext>
              </a:extLst>
            </p:cNvPr>
            <p:cNvSpPr/>
            <p:nvPr/>
          </p:nvSpPr>
          <p:spPr>
            <a:xfrm>
              <a:off x="941133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4</a:t>
              </a:r>
              <a:endParaRPr lang="zh-CN" altLang="en-US" sz="1866" b="1" dirty="0">
                <a:solidFill>
                  <a:schemeClr val="bg1"/>
                </a:solidFill>
              </a:endParaRPr>
            </a:p>
          </p:txBody>
        </p:sp>
      </p:grpSp>
      <p:pic>
        <p:nvPicPr>
          <p:cNvPr id="3" name="图片 2">
            <a:extLst>
              <a:ext uri="{FF2B5EF4-FFF2-40B4-BE49-F238E27FC236}">
                <a16:creationId xmlns:a16="http://schemas.microsoft.com/office/drawing/2014/main" id="{3E5592A3-E67B-46FD-B67F-5E15E24BB488}"/>
              </a:ext>
            </a:extLst>
          </p:cNvPr>
          <p:cNvPicPr>
            <a:picLocks noChangeAspect="1"/>
          </p:cNvPicPr>
          <p:nvPr/>
        </p:nvPicPr>
        <p:blipFill>
          <a:blip r:embed="rId4"/>
          <a:stretch>
            <a:fillRect/>
          </a:stretch>
        </p:blipFill>
        <p:spPr>
          <a:xfrm>
            <a:off x="-1879889" y="1941594"/>
            <a:ext cx="13960220" cy="3567612"/>
          </a:xfrm>
          <a:prstGeom prst="rect">
            <a:avLst/>
          </a:prstGeom>
        </p:spPr>
      </p:pic>
    </p:spTree>
    <p:extLst>
      <p:ext uri="{BB962C8B-B14F-4D97-AF65-F5344CB8AC3E}">
        <p14:creationId xmlns:p14="http://schemas.microsoft.com/office/powerpoint/2010/main" val="26083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seL4</a:t>
            </a:r>
            <a:endParaRPr lang="zh-CN" altLang="en-US" sz="4400" dirty="0"/>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27977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a:xfrm>
            <a:off x="688230" y="295118"/>
            <a:ext cx="10850563" cy="1028699"/>
          </a:xfrm>
        </p:spPr>
        <p:txBody>
          <a:bodyPr/>
          <a:lstStyle/>
          <a:p>
            <a:r>
              <a:rPr lang="en-US" altLang="zh-CN" dirty="0"/>
              <a:t>seL4</a:t>
            </a:r>
            <a:endParaRPr lang="zh-CN" altLang="en-US" dirty="0"/>
          </a:p>
        </p:txBody>
      </p:sp>
      <p:grpSp>
        <p:nvGrpSpPr>
          <p:cNvPr id="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4BA548D-64C5-422D-AB9F-3E5F74C0317E}"/>
              </a:ext>
            </a:extLst>
          </p:cNvPr>
          <p:cNvGrpSpPr>
            <a:grpSpLocks noChangeAspect="1"/>
          </p:cNvGrpSpPr>
          <p:nvPr>
            <p:custDataLst>
              <p:tags r:id="rId1"/>
            </p:custDataLst>
          </p:nvPr>
        </p:nvGrpSpPr>
        <p:grpSpPr>
          <a:xfrm>
            <a:off x="2203496" y="2547430"/>
            <a:ext cx="7820030" cy="1517356"/>
            <a:chOff x="2185985" y="3193692"/>
            <a:chExt cx="7820030" cy="1517356"/>
          </a:xfrm>
        </p:grpSpPr>
        <p:cxnSp>
          <p:nvCxnSpPr>
            <p:cNvPr id="6" name="直接连接符 5">
              <a:extLst>
                <a:ext uri="{FF2B5EF4-FFF2-40B4-BE49-F238E27FC236}">
                  <a16:creationId xmlns:a16="http://schemas.microsoft.com/office/drawing/2014/main" id="{69C9AACA-3C92-4B88-B26A-7040FD6C4BF8}"/>
                </a:ext>
              </a:extLst>
            </p:cNvPr>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DB01A4B-1787-4215-9B4D-A1065841A4EB}"/>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9" name="ïṥ1îḑe">
              <a:extLst>
                <a:ext uri="{FF2B5EF4-FFF2-40B4-BE49-F238E27FC236}">
                  <a16:creationId xmlns:a16="http://schemas.microsoft.com/office/drawing/2014/main" id="{2EE47828-0666-48C8-BBA4-28843EC75CC4}"/>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îṥľïḍé">
              <a:extLst>
                <a:ext uri="{FF2B5EF4-FFF2-40B4-BE49-F238E27FC236}">
                  <a16:creationId xmlns:a16="http://schemas.microsoft.com/office/drawing/2014/main" id="{C60AECF4-949C-4762-BB64-4875F5D41A19}"/>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ṧļíďe">
              <a:extLst>
                <a:ext uri="{FF2B5EF4-FFF2-40B4-BE49-F238E27FC236}">
                  <a16:creationId xmlns:a16="http://schemas.microsoft.com/office/drawing/2014/main" id="{837D0EFD-E474-4F1D-BEF1-2CD3B72E8948}"/>
                </a:ext>
              </a:extLst>
            </p:cNvPr>
            <p:cNvSpPr/>
            <p:nvPr/>
          </p:nvSpPr>
          <p:spPr>
            <a:xfrm>
              <a:off x="5509463" y="3200078"/>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Sḻîḑè">
              <a:extLst>
                <a:ext uri="{FF2B5EF4-FFF2-40B4-BE49-F238E27FC236}">
                  <a16:creationId xmlns:a16="http://schemas.microsoft.com/office/drawing/2014/main" id="{F9E17CFF-536C-41CB-AA57-0BBA6AC6AC8E}"/>
                </a:ext>
              </a:extLst>
            </p:cNvPr>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ísľiḑe">
              <a:extLst>
                <a:ext uri="{FF2B5EF4-FFF2-40B4-BE49-F238E27FC236}">
                  <a16:creationId xmlns:a16="http://schemas.microsoft.com/office/drawing/2014/main" id="{0B756E84-D7D3-450C-9E98-16C28682A6B0}"/>
                </a:ext>
              </a:extLst>
            </p:cNvPr>
            <p:cNvSpPr/>
            <p:nvPr/>
          </p:nvSpPr>
          <p:spPr bwMode="auto">
            <a:xfrm>
              <a:off x="5700861" y="3391476"/>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ïṥḷïḋê">
              <a:extLst>
                <a:ext uri="{FF2B5EF4-FFF2-40B4-BE49-F238E27FC236}">
                  <a16:creationId xmlns:a16="http://schemas.microsoft.com/office/drawing/2014/main" id="{56B891C1-C05F-4EE0-AF8C-6087C8405B5A}"/>
                </a:ext>
              </a:extLst>
            </p:cNvPr>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sp>
          <p:nvSpPr>
            <p:cNvPr id="31" name="ïṡļiďê">
              <a:extLst>
                <a:ext uri="{FF2B5EF4-FFF2-40B4-BE49-F238E27FC236}">
                  <a16:creationId xmlns:a16="http://schemas.microsoft.com/office/drawing/2014/main" id="{CEAFFFD7-A51C-4C80-9F2D-F1D29587C57C}"/>
                </a:ext>
              </a:extLst>
            </p:cNvPr>
            <p:cNvSpPr txBox="1"/>
            <p:nvPr/>
          </p:nvSpPr>
          <p:spPr bwMode="auto">
            <a:xfrm>
              <a:off x="7344325" y="4292482"/>
              <a:ext cx="2292764" cy="418566"/>
            </a:xfrm>
            <a:prstGeom prst="rect">
              <a:avLst/>
            </a:prstGeom>
            <a:noFill/>
            <a:extLst/>
          </p:spPr>
          <p:txBody>
            <a:bodyPr wrap="none" lIns="90000" tIns="46800" rIns="90000" bIns="46800">
              <a:normAutofit/>
            </a:bodyPr>
            <a:lstStyle/>
            <a:p>
              <a:pPr algn="ctr"/>
              <a:r>
                <a:rPr lang="zh-CN" altLang="en-US" sz="2000" b="1" dirty="0"/>
                <a:t>代码精简模块化</a:t>
              </a:r>
            </a:p>
            <a:p>
              <a:pPr algn="ctr" latinLnBrk="0"/>
              <a:endParaRPr lang="zh-CN" altLang="en-US" sz="1600" b="1" dirty="0">
                <a:effectLst/>
              </a:endParaRPr>
            </a:p>
          </p:txBody>
        </p:sp>
        <p:sp>
          <p:nvSpPr>
            <p:cNvPr id="29" name="îṧļiḑe">
              <a:extLst>
                <a:ext uri="{FF2B5EF4-FFF2-40B4-BE49-F238E27FC236}">
                  <a16:creationId xmlns:a16="http://schemas.microsoft.com/office/drawing/2014/main" id="{045505B2-413B-4D16-8FBD-3081E5521F05}"/>
                </a:ext>
              </a:extLst>
            </p:cNvPr>
            <p:cNvSpPr txBox="1"/>
            <p:nvPr/>
          </p:nvSpPr>
          <p:spPr bwMode="auto">
            <a:xfrm>
              <a:off x="4871081" y="4292482"/>
              <a:ext cx="2292764" cy="418566"/>
            </a:xfrm>
            <a:prstGeom prst="rect">
              <a:avLst/>
            </a:prstGeom>
            <a:noFill/>
            <a:extLst/>
          </p:spPr>
          <p:txBody>
            <a:bodyPr wrap="none" lIns="90000" tIns="46800" rIns="90000" bIns="46800">
              <a:normAutofit/>
            </a:bodyPr>
            <a:lstStyle/>
            <a:p>
              <a:pPr algn="ctr"/>
              <a:r>
                <a:rPr lang="zh-CN" altLang="en-US" sz="2000" b="1" dirty="0"/>
                <a:t>形式化验证</a:t>
              </a:r>
            </a:p>
            <a:p>
              <a:pPr algn="ctr" latinLnBrk="0"/>
              <a:endParaRPr lang="zh-CN" altLang="en-US" sz="1600" b="1" dirty="0">
                <a:effectLst/>
              </a:endParaRPr>
            </a:p>
          </p:txBody>
        </p:sp>
        <p:sp>
          <p:nvSpPr>
            <p:cNvPr id="27" name="îṩḻïdê">
              <a:extLst>
                <a:ext uri="{FF2B5EF4-FFF2-40B4-BE49-F238E27FC236}">
                  <a16:creationId xmlns:a16="http://schemas.microsoft.com/office/drawing/2014/main" id="{8D721EDB-D963-4BC6-AD9E-34BDEBEC9B26}"/>
                </a:ext>
              </a:extLst>
            </p:cNvPr>
            <p:cNvSpPr txBox="1"/>
            <p:nvPr/>
          </p:nvSpPr>
          <p:spPr bwMode="auto">
            <a:xfrm>
              <a:off x="2554911" y="4292482"/>
              <a:ext cx="2292764" cy="418566"/>
            </a:xfrm>
            <a:prstGeom prst="rect">
              <a:avLst/>
            </a:prstGeom>
            <a:noFill/>
            <a:extLst/>
          </p:spPr>
          <p:txBody>
            <a:bodyPr wrap="none" lIns="90000" tIns="46800" rIns="90000" bIns="46800">
              <a:normAutofit/>
            </a:bodyPr>
            <a:lstStyle/>
            <a:p>
              <a:pPr algn="ctr"/>
              <a:r>
                <a:rPr lang="zh-CN" altLang="en-US" sz="2000" b="1" dirty="0"/>
                <a:t>低耦合度的系统结构</a:t>
              </a:r>
            </a:p>
            <a:p>
              <a:pPr algn="ctr" latinLnBrk="0"/>
              <a:endParaRPr lang="zh-CN" altLang="en-US" sz="1600" b="1" dirty="0">
                <a:effectLst/>
              </a:endParaRPr>
            </a:p>
          </p:txBody>
        </p:sp>
      </p:grpSp>
      <p:pic>
        <p:nvPicPr>
          <p:cNvPr id="33" name="图片 32">
            <a:extLst>
              <a:ext uri="{FF2B5EF4-FFF2-40B4-BE49-F238E27FC236}">
                <a16:creationId xmlns:a16="http://schemas.microsoft.com/office/drawing/2014/main" id="{FA180ED1-251E-4B5D-A4D4-F9BDD56ED272}"/>
              </a:ext>
            </a:extLst>
          </p:cNvPr>
          <p:cNvPicPr>
            <a:picLocks noChangeAspect="1"/>
          </p:cNvPicPr>
          <p:nvPr/>
        </p:nvPicPr>
        <p:blipFill>
          <a:blip r:embed="rId4"/>
          <a:stretch>
            <a:fillRect/>
          </a:stretch>
        </p:blipFill>
        <p:spPr>
          <a:xfrm>
            <a:off x="8473677" y="370783"/>
            <a:ext cx="2962275" cy="1371600"/>
          </a:xfrm>
          <a:prstGeom prst="rect">
            <a:avLst/>
          </a:prstGeom>
        </p:spPr>
      </p:pic>
    </p:spTree>
    <p:extLst>
      <p:ext uri="{BB962C8B-B14F-4D97-AF65-F5344CB8AC3E}">
        <p14:creationId xmlns:p14="http://schemas.microsoft.com/office/powerpoint/2010/main" val="37213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a:t>Rust</a:t>
            </a:r>
            <a:endParaRPr lang="zh-CN" altLang="en-US" sz="4000" dirty="0"/>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26947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151A0-CC2B-4687-BA8D-15E600018B4A}"/>
              </a:ext>
            </a:extLst>
          </p:cNvPr>
          <p:cNvSpPr>
            <a:spLocks noGrp="1"/>
          </p:cNvSpPr>
          <p:nvPr>
            <p:ph type="title"/>
          </p:nvPr>
        </p:nvSpPr>
        <p:spPr>
          <a:xfrm>
            <a:off x="813433" y="422227"/>
            <a:ext cx="10850563" cy="1028699"/>
          </a:xfrm>
        </p:spPr>
        <p:txBody>
          <a:bodyPr>
            <a:normAutofit/>
          </a:bodyPr>
          <a:lstStyle/>
          <a:p>
            <a:r>
              <a:rPr lang="en-US" altLang="zh-CN" sz="4000" dirty="0"/>
              <a:t>Rust</a:t>
            </a:r>
            <a:endParaRPr lang="zh-CN" altLang="en-US" sz="4000" dirty="0"/>
          </a:p>
        </p:txBody>
      </p:sp>
      <p:sp>
        <p:nvSpPr>
          <p:cNvPr id="4" name="灯片编号占位符 3">
            <a:extLst>
              <a:ext uri="{FF2B5EF4-FFF2-40B4-BE49-F238E27FC236}">
                <a16:creationId xmlns:a16="http://schemas.microsoft.com/office/drawing/2014/main" id="{31ED20A9-1C62-4F80-B9D9-668E174CE6FE}"/>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BDB152A-E592-4C2D-B245-303AD080FF33}"/>
              </a:ext>
            </a:extLst>
          </p:cNvPr>
          <p:cNvGrpSpPr>
            <a:grpSpLocks noChangeAspect="1"/>
          </p:cNvGrpSpPr>
          <p:nvPr>
            <p:custDataLst>
              <p:tags r:id="rId1"/>
            </p:custDataLst>
          </p:nvPr>
        </p:nvGrpSpPr>
        <p:grpSpPr>
          <a:xfrm>
            <a:off x="671512" y="1256408"/>
            <a:ext cx="10848976" cy="4751584"/>
            <a:chOff x="671512" y="1256408"/>
            <a:chExt cx="10848976" cy="4751584"/>
          </a:xfrm>
        </p:grpSpPr>
        <p:sp>
          <p:nvSpPr>
            <p:cNvPr id="6" name="ís1îďe">
              <a:extLst>
                <a:ext uri="{FF2B5EF4-FFF2-40B4-BE49-F238E27FC236}">
                  <a16:creationId xmlns:a16="http://schemas.microsoft.com/office/drawing/2014/main" id="{00096F28-8EC0-4B5C-9321-B477FE9838DA}"/>
                </a:ext>
              </a:extLst>
            </p:cNvPr>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íṡľiḓè">
              <a:extLst>
                <a:ext uri="{FF2B5EF4-FFF2-40B4-BE49-F238E27FC236}">
                  <a16:creationId xmlns:a16="http://schemas.microsoft.com/office/drawing/2014/main" id="{0B5A6277-3B4E-4714-B0E8-E68FBE866F9C}"/>
                </a:ext>
              </a:extLst>
            </p:cNvPr>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ïŝļiḋe">
              <a:extLst>
                <a:ext uri="{FF2B5EF4-FFF2-40B4-BE49-F238E27FC236}">
                  <a16:creationId xmlns:a16="http://schemas.microsoft.com/office/drawing/2014/main" id="{8304BEDE-D648-43CC-B180-9FC951B53452}"/>
                </a:ext>
              </a:extLst>
            </p:cNvPr>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iṡḻíḑê">
              <a:extLst>
                <a:ext uri="{FF2B5EF4-FFF2-40B4-BE49-F238E27FC236}">
                  <a16:creationId xmlns:a16="http://schemas.microsoft.com/office/drawing/2014/main" id="{5547991B-A492-43DE-8D67-C726F4A39415}"/>
                </a:ext>
              </a:extLst>
            </p:cNvPr>
            <p:cNvSpPr/>
            <p:nvPr/>
          </p:nvSpPr>
          <p:spPr bwMode="auto">
            <a:xfrm>
              <a:off x="6230442"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íślïdè">
              <a:extLst>
                <a:ext uri="{FF2B5EF4-FFF2-40B4-BE49-F238E27FC236}">
                  <a16:creationId xmlns:a16="http://schemas.microsoft.com/office/drawing/2014/main" id="{34D418EB-74EF-4654-B788-CA1BCF41DF0B}"/>
                </a:ext>
              </a:extLst>
            </p:cNvPr>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iṥḻiḋe">
              <a:extLst>
                <a:ext uri="{FF2B5EF4-FFF2-40B4-BE49-F238E27FC236}">
                  <a16:creationId xmlns:a16="http://schemas.microsoft.com/office/drawing/2014/main" id="{DD3D4E05-E61F-433D-A357-4674BCB5B695}"/>
                </a:ext>
              </a:extLst>
            </p:cNvPr>
            <p:cNvSpPr/>
            <p:nvPr/>
          </p:nvSpPr>
          <p:spPr bwMode="auto">
            <a:xfrm>
              <a:off x="7403877"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îSľïďé">
              <a:extLst>
                <a:ext uri="{FF2B5EF4-FFF2-40B4-BE49-F238E27FC236}">
                  <a16:creationId xmlns:a16="http://schemas.microsoft.com/office/drawing/2014/main" id="{4AD89B4F-C7E3-45FF-BC2E-FA0AA7A81050}"/>
                </a:ext>
              </a:extLst>
            </p:cNvPr>
            <p:cNvSpPr/>
            <p:nvPr/>
          </p:nvSpPr>
          <p:spPr bwMode="auto">
            <a:xfrm>
              <a:off x="7348855"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sp>
          <p:nvSpPr>
            <p:cNvPr id="14" name="isḻîḓè">
              <a:extLst>
                <a:ext uri="{FF2B5EF4-FFF2-40B4-BE49-F238E27FC236}">
                  <a16:creationId xmlns:a16="http://schemas.microsoft.com/office/drawing/2014/main" id="{81322AA1-88CF-45A5-B89F-73DBA12BF4CB}"/>
                </a:ext>
              </a:extLst>
            </p:cNvPr>
            <p:cNvSpPr/>
            <p:nvPr/>
          </p:nvSpPr>
          <p:spPr bwMode="auto">
            <a:xfrm>
              <a:off x="671512" y="1919571"/>
              <a:ext cx="3589337" cy="299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2400" dirty="0"/>
                <a:t>支持函数式、并发式、过程式以及面向对象的编程风格</a:t>
              </a:r>
              <a:endParaRPr lang="en-US" altLang="zh-CN" sz="2400" dirty="0"/>
            </a:p>
            <a:p>
              <a:pPr marL="171450" lvl="0" indent="-171450">
                <a:lnSpc>
                  <a:spcPct val="150000"/>
                </a:lnSpc>
                <a:buFont typeface="Arial" panose="020B0604020202020204" pitchFamily="34" charset="0"/>
                <a:buChar char="•"/>
                <a:defRPr/>
              </a:pPr>
              <a:r>
                <a:rPr lang="zh-CN" altLang="en-US" sz="2400" dirty="0"/>
                <a:t>轻易转换成各种平台上的二进制</a:t>
              </a:r>
              <a:endParaRPr lang="en-US" altLang="zh-CN" sz="2400" dirty="0"/>
            </a:p>
            <a:p>
              <a:pPr marL="171450" lvl="0" indent="-171450">
                <a:lnSpc>
                  <a:spcPct val="150000"/>
                </a:lnSpc>
                <a:buFont typeface="Arial" panose="020B0604020202020204" pitchFamily="34" charset="0"/>
                <a:buChar char="•"/>
                <a:defRPr/>
              </a:pPr>
              <a:endParaRPr kumimoji="0" lang="en-US" altLang="zh-CN" sz="1200" b="0" i="0" u="none" strike="noStrike" kern="1200" cap="none" spc="0" normalizeH="0" baseline="0" noProof="0" dirty="0">
                <a:ln>
                  <a:noFill/>
                </a:ln>
                <a:solidFill>
                  <a:srgbClr val="000000"/>
                </a:solidFill>
                <a:effectLst/>
                <a:uLnTx/>
                <a:uFillTx/>
              </a:endParaRPr>
            </a:p>
          </p:txBody>
        </p:sp>
        <p:sp>
          <p:nvSpPr>
            <p:cNvPr id="15" name="îṧľiḍé">
              <a:extLst>
                <a:ext uri="{FF2B5EF4-FFF2-40B4-BE49-F238E27FC236}">
                  <a16:creationId xmlns:a16="http://schemas.microsoft.com/office/drawing/2014/main" id="{B71B1883-CBEB-433C-B000-3135364399C7}"/>
                </a:ext>
              </a:extLst>
            </p:cNvPr>
            <p:cNvSpPr txBox="1"/>
            <p:nvPr/>
          </p:nvSpPr>
          <p:spPr bwMode="auto">
            <a:xfrm>
              <a:off x="8524875" y="2143809"/>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3600" b="1" dirty="0">
                  <a:solidFill>
                    <a:srgbClr val="000000"/>
                  </a:solidFill>
                </a:rPr>
                <a:t>高性能</a:t>
              </a:r>
              <a:endParaRPr kumimoji="0" lang="en-US" altLang="zh-CN" sz="3600" b="1" i="0" u="none" strike="noStrike" kern="1200" cap="none" spc="0" normalizeH="0" baseline="0" noProof="0" dirty="0">
                <a:ln>
                  <a:noFill/>
                </a:ln>
                <a:solidFill>
                  <a:srgbClr val="000000"/>
                </a:solidFill>
                <a:effectLst/>
                <a:uLnTx/>
                <a:uFillTx/>
              </a:endParaRPr>
            </a:p>
          </p:txBody>
        </p:sp>
        <p:sp>
          <p:nvSpPr>
            <p:cNvPr id="17" name="íṧļíḑe">
              <a:extLst>
                <a:ext uri="{FF2B5EF4-FFF2-40B4-BE49-F238E27FC236}">
                  <a16:creationId xmlns:a16="http://schemas.microsoft.com/office/drawing/2014/main" id="{D2196A70-8D21-4BDA-9B74-CEA39BD8CC8A}"/>
                </a:ext>
              </a:extLst>
            </p:cNvPr>
            <p:cNvSpPr txBox="1"/>
            <p:nvPr/>
          </p:nvSpPr>
          <p:spPr bwMode="auto">
            <a:xfrm>
              <a:off x="7758078" y="3619874"/>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3200" b="1" dirty="0">
                  <a:solidFill>
                    <a:srgbClr val="000000"/>
                  </a:solidFill>
                </a:rPr>
                <a:t>可靠</a:t>
              </a:r>
              <a:endParaRPr kumimoji="0" lang="en-US" altLang="zh-CN" sz="3200" b="1" i="0" u="none" strike="noStrike" kern="1200" cap="none" spc="0" normalizeH="0" baseline="0" noProof="0" dirty="0">
                <a:ln>
                  <a:noFill/>
                </a:ln>
                <a:solidFill>
                  <a:srgbClr val="000000"/>
                </a:solidFill>
                <a:effectLst/>
                <a:uLnTx/>
                <a:uFillTx/>
              </a:endParaRPr>
            </a:p>
          </p:txBody>
        </p:sp>
        <p:sp>
          <p:nvSpPr>
            <p:cNvPr id="19" name="ïṩḷíḓê">
              <a:extLst>
                <a:ext uri="{FF2B5EF4-FFF2-40B4-BE49-F238E27FC236}">
                  <a16:creationId xmlns:a16="http://schemas.microsoft.com/office/drawing/2014/main" id="{DB9D22C1-FABB-428B-B0F4-747CBA584D4B}"/>
                </a:ext>
              </a:extLst>
            </p:cNvPr>
            <p:cNvSpPr txBox="1"/>
            <p:nvPr/>
          </p:nvSpPr>
          <p:spPr bwMode="auto">
            <a:xfrm>
              <a:off x="8204982" y="5186172"/>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3200" b="1" dirty="0">
                  <a:solidFill>
                    <a:srgbClr val="000000"/>
                  </a:solidFill>
                </a:rPr>
                <a:t>易用</a:t>
              </a:r>
              <a:endParaRPr kumimoji="0" lang="en-US" altLang="zh-CN" sz="3200" b="1" i="0" u="none" strike="noStrike" kern="1200" cap="none" spc="0" normalizeH="0" baseline="0" noProof="0" dirty="0">
                <a:ln>
                  <a:noFill/>
                </a:ln>
                <a:solidFill>
                  <a:srgbClr val="000000"/>
                </a:solidFill>
                <a:effectLst/>
                <a:uLnTx/>
                <a:uFillTx/>
              </a:endParaRPr>
            </a:p>
          </p:txBody>
        </p:sp>
        <p:cxnSp>
          <p:nvCxnSpPr>
            <p:cNvPr id="21" name="直接连接符 20">
              <a:extLst>
                <a:ext uri="{FF2B5EF4-FFF2-40B4-BE49-F238E27FC236}">
                  <a16:creationId xmlns:a16="http://schemas.microsoft.com/office/drawing/2014/main" id="{4E5B09EF-149D-42DE-926B-7B0F12BBC26F}"/>
                </a:ext>
              </a:extLst>
            </p:cNvPr>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824A347-98ED-4FCC-8EEE-5DB9E977CA7F}"/>
                </a:ext>
              </a:extLst>
            </p:cNvPr>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File:Rust programming language black logo.svg">
            <a:extLst>
              <a:ext uri="{FF2B5EF4-FFF2-40B4-BE49-F238E27FC236}">
                <a16:creationId xmlns:a16="http://schemas.microsoft.com/office/drawing/2014/main" id="{C981D3F7-99A7-4236-B391-B19EFD3BD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6430" y="164486"/>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32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ags/tag10.xml><?xml version="1.0" encoding="utf-8"?>
<p:tagLst xmlns:a="http://schemas.openxmlformats.org/drawingml/2006/main" xmlns:r="http://schemas.openxmlformats.org/officeDocument/2006/relationships" xmlns:p="http://schemas.openxmlformats.org/presentationml/2006/main">
  <p:tag name="ISLIDE.DIAGRAM" val="0ef9174f-8e44-4a5b-b70b-76b6e3001eaa"/>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3.xml><?xml version="1.0" encoding="utf-8"?>
<p:tagLst xmlns:a="http://schemas.openxmlformats.org/drawingml/2006/main" xmlns:r="http://schemas.openxmlformats.org/officeDocument/2006/relationships" xmlns:p="http://schemas.openxmlformats.org/presentationml/2006/main">
  <p:tag name="ISLIDE.DIAGRAM" val="2a212a43-1628-436d-9c22-274464bc3826"/>
</p:tagLst>
</file>

<file path=ppt/tags/tag4.xml><?xml version="1.0" encoding="utf-8"?>
<p:tagLst xmlns:a="http://schemas.openxmlformats.org/drawingml/2006/main" xmlns:r="http://schemas.openxmlformats.org/officeDocument/2006/relationships" xmlns:p="http://schemas.openxmlformats.org/presentationml/2006/main">
  <p:tag name="ISLIDE.DIAGRAM" val="3c2f1681-f979-4de5-8036-c0bce5db0ca5"/>
</p:tagLst>
</file>

<file path=ppt/tags/tag5.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6.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7.xml><?xml version="1.0" encoding="utf-8"?>
<p:tagLst xmlns:a="http://schemas.openxmlformats.org/drawingml/2006/main" xmlns:r="http://schemas.openxmlformats.org/officeDocument/2006/relationships" xmlns:p="http://schemas.openxmlformats.org/presentationml/2006/main">
  <p:tag name="ISLIDE.DIAGRAM" val="fd3f0d05-6222-4a6e-b973-3bbde5f83761"/>
</p:tagLst>
</file>

<file path=ppt/tags/tag8.xml><?xml version="1.0" encoding="utf-8"?>
<p:tagLst xmlns:a="http://schemas.openxmlformats.org/drawingml/2006/main" xmlns:r="http://schemas.openxmlformats.org/officeDocument/2006/relationships" xmlns:p="http://schemas.openxmlformats.org/presentationml/2006/main">
  <p:tag name="ISLIDE.DIAGRAM" val="5d4050a8-28fd-406e-8b0c-f9038cd26056"/>
</p:tagLst>
</file>

<file path=ppt/tags/tag9.xml><?xml version="1.0" encoding="utf-8"?>
<p:tagLst xmlns:a="http://schemas.openxmlformats.org/drawingml/2006/main" xmlns:r="http://schemas.openxmlformats.org/officeDocument/2006/relationships" xmlns:p="http://schemas.openxmlformats.org/presentationml/2006/main">
  <p:tag name="ISLIDE.DIAGRAM" val="6b724148-1469-474b-af26-c2bcadae53f8"/>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5.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6.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7.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245</TotalTime>
  <Words>1668</Words>
  <Application>Microsoft Office PowerPoint</Application>
  <PresentationFormat>宽屏</PresentationFormat>
  <Paragraphs>144</Paragraphs>
  <Slides>17</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Impact</vt:lpstr>
      <vt:lpstr>主题5</vt:lpstr>
      <vt:lpstr>基于 Rust 改造的 seL4 微内核</vt:lpstr>
      <vt:lpstr>PowerPoint 演示文稿</vt:lpstr>
      <vt:lpstr>微内核</vt:lpstr>
      <vt:lpstr>微内核</vt:lpstr>
      <vt:lpstr>微内核的特点</vt:lpstr>
      <vt:lpstr>seL4</vt:lpstr>
      <vt:lpstr>seL4</vt:lpstr>
      <vt:lpstr>Rust</vt:lpstr>
      <vt:lpstr>Rust</vt:lpstr>
      <vt:lpstr>Rust的特性</vt:lpstr>
      <vt:lpstr>立项依据</vt:lpstr>
      <vt:lpstr>可行性</vt:lpstr>
      <vt:lpstr>函数调用</vt:lpstr>
      <vt:lpstr>前瞻性</vt:lpstr>
      <vt:lpstr>课题目标</vt:lpstr>
      <vt:lpstr>PowerPoint 演示文稿</vt:lpstr>
      <vt:lpstr>感谢</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旭铠</cp:lastModifiedBy>
  <cp:revision>51</cp:revision>
  <cp:lastPrinted>2018-02-05T16:00:00Z</cp:lastPrinted>
  <dcterms:created xsi:type="dcterms:W3CDTF">2018-02-05T16:00:00Z</dcterms:created>
  <dcterms:modified xsi:type="dcterms:W3CDTF">2019-04-18T09:35:41Z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