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313" r:id="rId4"/>
    <p:sldId id="299" r:id="rId5"/>
    <p:sldId id="263" r:id="rId6"/>
    <p:sldId id="279" r:id="rId7"/>
    <p:sldId id="278" r:id="rId8"/>
    <p:sldId id="309" r:id="rId9"/>
    <p:sldId id="294" r:id="rId10"/>
    <p:sldId id="306" r:id="rId11"/>
    <p:sldId id="311" r:id="rId12"/>
    <p:sldId id="312" r:id="rId13"/>
    <p:sldId id="258" r:id="rId14"/>
    <p:sldId id="259" r:id="rId15"/>
    <p:sldId id="308" r:id="rId16"/>
    <p:sldId id="302" r:id="rId17"/>
    <p:sldId id="304" r:id="rId18"/>
    <p:sldId id="30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75594" autoAdjust="0"/>
  </p:normalViewPr>
  <p:slideViewPr>
    <p:cSldViewPr snapToGrid="0" showGuides="1">
      <p:cViewPr varScale="1">
        <p:scale>
          <a:sx n="65" d="100"/>
          <a:sy n="65" d="100"/>
        </p:scale>
        <p:origin x="1190" y="4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08080"/>
                </a:solidFill>
                <a:effectLst/>
              </a:rPr>
              <a:t>+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模糊化搜索</a:t>
            </a:r>
            <a:endParaRPr lang="en-US" altLang="zh-CN" dirty="0">
              <a:solidFill>
                <a:srgbClr val="808080"/>
              </a:solidFill>
              <a:effectLst/>
            </a:endParaRPr>
          </a:p>
          <a:p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未进行大量实验充分比较该项目与现有文件系统间的优劣，主要原因在于时间规划上的不足，原预定两到三天的时间远远不足以完成这部分内容，遂放弃</a:t>
            </a:r>
            <a:br>
              <a:rPr lang="zh-CN" altLang="en-US" dirty="0"/>
            </a:br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部分文件类型支持的缺失，这主要是因为诸如音频文件相关</a:t>
            </a:r>
            <a:r>
              <a:rPr lang="en-US" altLang="zh-CN" dirty="0"/>
              <a:t>API</a:t>
            </a:r>
            <a:r>
              <a:rPr lang="zh-CN" altLang="en-US" dirty="0"/>
              <a:t>的缺失，该项目主要目标是建立</a:t>
            </a:r>
            <a:r>
              <a:rPr lang="en-US" altLang="zh-CN" dirty="0"/>
              <a:t>GBFS</a:t>
            </a:r>
            <a:r>
              <a:rPr lang="zh-CN" altLang="en-US" dirty="0"/>
              <a:t>文件系统的框架而非深度学习方面的研究，没有必要也没有能力完成这部分内容，不过本项目具备高可扩展性，在可预见的未来这部分功能可以直接添加</a:t>
            </a:r>
            <a:br>
              <a:rPr lang="zh-CN" altLang="en-US" dirty="0"/>
            </a:br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文件间关系的建立仍维持在二维形态，理想的文件间自然属性是分层的，本项目所提取出的某些</a:t>
            </a:r>
            <a:r>
              <a:rPr lang="en-US" altLang="zh-CN" dirty="0"/>
              <a:t>tag</a:t>
            </a:r>
            <a:r>
              <a:rPr lang="zh-CN" altLang="en-US" dirty="0"/>
              <a:t>同样可以再次归为一类，比如</a:t>
            </a:r>
            <a:r>
              <a:rPr lang="en-US" altLang="zh-CN" dirty="0"/>
              <a:t>tag</a:t>
            </a:r>
            <a:r>
              <a:rPr lang="zh-CN" altLang="en-US" dirty="0"/>
              <a:t>猫与</a:t>
            </a:r>
            <a:r>
              <a:rPr lang="en-US" altLang="zh-CN" dirty="0"/>
              <a:t>tag</a:t>
            </a:r>
            <a:r>
              <a:rPr lang="zh-CN" altLang="en-US" dirty="0"/>
              <a:t>猎豹可以归为猫科动物，我们认为这部分内容需要一个强大的知识库来实现，或许可以借助互联网上公开的百科，但这同样需要功能强大的语义分析筛选信息，碍于时间限制，未对这一部分进行深入的研究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481C9-9F66-4CA1-A280-31A735F20B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08080"/>
                </a:solidFill>
                <a:effectLst/>
              </a:rPr>
              <a:t>+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打开文件和保存文件界面已经被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DBFS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替代，然而其底层始终是传统的层次化文件系统，只是向用户呈现出了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DBFS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的表象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,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那么这个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DBFS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将向用户收集该文件的信息，其中包括但不限于：这个文件上个月被编辑过吗？这个文件是否是一个文字文档？这个文件是否属于某个特定的项目？有了这样一些问题，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DBFS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的搜索范围逐渐减小，最终确定在一些文件上，甚至能直接定位到用户想要的文件。</a:t>
            </a:r>
            <a:endParaRPr lang="en-US" altLang="zh-CN" dirty="0">
              <a:solidFill>
                <a:srgbClr val="80808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808080"/>
                </a:solidFill>
                <a:effectLst/>
              </a:rPr>
              <a:t>+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GFS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主要的思想是将基于路径的层级定位代替以语义。换句话说，路径不再被视为目录有序列表，而是被视为一个集合。这样一来，要取得一个文件，就不再需要记住属性顺序。</a:t>
            </a:r>
            <a:endParaRPr lang="en-US" altLang="zh-CN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缺点：集合最总只能是包含关系，虽然有一些辅助功能来完成对文件的标记，但总体上还是需要人工标记</a:t>
            </a:r>
            <a:endParaRPr lang="en-US" altLang="zh-CN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元数据中用户唯一能够定义的只有文件名；它的定位是基于层级结构的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应用程序要找到文件需要完整的文件名等。作者将原有的树形结构融入一个图结构中，并采用一些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ranking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算法能得到很好的搜索性能。</a:t>
            </a:r>
            <a:endParaRPr lang="en-US" altLang="zh-CN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481C9-9F66-4CA1-A280-31A735F20B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28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自动提取标签</a:t>
            </a:r>
            <a:endParaRPr lang="en-US" altLang="zh-CN" dirty="0"/>
          </a:p>
          <a:p>
            <a:r>
              <a:rPr lang="zh-CN" altLang="en-US" dirty="0"/>
              <a:t>直观显示关系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部分的主要特点是高度抽象和插件化处理</a:t>
            </a:r>
            <a:endParaRPr lang="en-US" altLang="zh-CN" dirty="0"/>
          </a:p>
          <a:p>
            <a:r>
              <a:rPr lang="zh-CN" altLang="en-US" dirty="0"/>
              <a:t>首先是高度抽象，</a:t>
            </a:r>
            <a:r>
              <a:rPr lang="en-US" altLang="zh-CN" dirty="0"/>
              <a:t>API</a:t>
            </a:r>
            <a:r>
              <a:rPr lang="zh-CN" altLang="en-US" dirty="0"/>
              <a:t>部分只需要调用一个函数，即可完成对关键词和文件属性的提取，所有对文件的处理和</a:t>
            </a:r>
            <a:r>
              <a:rPr lang="en-US" altLang="zh-CN" dirty="0"/>
              <a:t>API</a:t>
            </a:r>
            <a:r>
              <a:rPr lang="zh-CN" altLang="en-US" dirty="0"/>
              <a:t>的调用都在该模块内进行，对上层完全透明，上层的模块调用者不需要知道</a:t>
            </a:r>
            <a:r>
              <a:rPr lang="en-US" altLang="zh-CN" dirty="0"/>
              <a:t>API</a:t>
            </a:r>
            <a:r>
              <a:rPr lang="zh-CN" altLang="en-US" dirty="0"/>
              <a:t>部分是如何提取关键词和属性的，只需要按照函数的返回值约定，处理函数返回的关键词和属性即可</a:t>
            </a:r>
            <a:endParaRPr lang="en-US" altLang="zh-CN" dirty="0"/>
          </a:p>
          <a:p>
            <a:r>
              <a:rPr lang="zh-CN" altLang="en-US" dirty="0"/>
              <a:t>其次是它的插件化处理，我们首先读取</a:t>
            </a:r>
            <a:r>
              <a:rPr lang="en-US" altLang="zh-CN" dirty="0" err="1"/>
              <a:t>config</a:t>
            </a:r>
            <a:r>
              <a:rPr lang="zh-CN" altLang="en-US" dirty="0"/>
              <a:t>文件中的</a:t>
            </a:r>
            <a:r>
              <a:rPr lang="en-US" altLang="zh-CN" dirty="0"/>
              <a:t>API</a:t>
            </a:r>
            <a:r>
              <a:rPr lang="zh-CN" altLang="en-US" dirty="0"/>
              <a:t>设置，然后使用</a:t>
            </a:r>
            <a:r>
              <a:rPr lang="en-US" altLang="zh-CN" dirty="0" err="1"/>
              <a:t>importlib</a:t>
            </a:r>
            <a:r>
              <a:rPr lang="zh-CN" altLang="en-US" dirty="0"/>
              <a:t>库中的</a:t>
            </a:r>
            <a:r>
              <a:rPr lang="en-US" altLang="zh-CN" dirty="0" err="1"/>
              <a:t>import_module</a:t>
            </a:r>
            <a:r>
              <a:rPr lang="zh-CN" altLang="en-US" dirty="0"/>
              <a:t>函数，对</a:t>
            </a:r>
            <a:r>
              <a:rPr lang="en-US" altLang="zh-CN" dirty="0" err="1"/>
              <a:t>config</a:t>
            </a:r>
            <a:r>
              <a:rPr lang="zh-CN" altLang="en-US" dirty="0"/>
              <a:t>文件中的每一个</a:t>
            </a:r>
            <a:r>
              <a:rPr lang="en-US" altLang="zh-CN" dirty="0"/>
              <a:t>API</a:t>
            </a:r>
            <a:r>
              <a:rPr lang="zh-CN" altLang="en-US" dirty="0"/>
              <a:t>模块进行导入，并调用该这些</a:t>
            </a:r>
            <a:r>
              <a:rPr lang="en-US" altLang="zh-CN" dirty="0"/>
              <a:t>API</a:t>
            </a:r>
            <a:r>
              <a:rPr lang="zh-CN" altLang="en-US" dirty="0"/>
              <a:t>模块的</a:t>
            </a:r>
            <a:r>
              <a:rPr lang="en-US" altLang="zh-CN" dirty="0" err="1"/>
              <a:t>get_keywords</a:t>
            </a:r>
            <a:r>
              <a:rPr lang="zh-CN" altLang="en-US" dirty="0"/>
              <a:t>函数或</a:t>
            </a:r>
            <a:r>
              <a:rPr lang="en-US" altLang="zh-CN" dirty="0" err="1"/>
              <a:t>get_properties</a:t>
            </a:r>
            <a:r>
              <a:rPr lang="zh-CN" altLang="en-US" dirty="0"/>
              <a:t>函数提取关键词或文件属性，最后在</a:t>
            </a:r>
            <a:r>
              <a:rPr lang="en-US" altLang="zh-CN" dirty="0"/>
              <a:t>API</a:t>
            </a:r>
            <a:r>
              <a:rPr lang="zh-CN" altLang="en-US" dirty="0"/>
              <a:t>的主函数中进行汇总。通过插件，开发者可以很容易地添加或者删除功能模块，例如目前我们受限于</a:t>
            </a:r>
            <a:r>
              <a:rPr lang="en-US" altLang="zh-CN" dirty="0"/>
              <a:t>API</a:t>
            </a:r>
            <a:r>
              <a:rPr lang="zh-CN" altLang="en-US" dirty="0"/>
              <a:t>的获得，所以只做了文本和图片的识别，但如果将来有人开发了关于音频识别的</a:t>
            </a:r>
            <a:r>
              <a:rPr lang="en-US" altLang="zh-CN" dirty="0"/>
              <a:t>API</a:t>
            </a:r>
            <a:r>
              <a:rPr lang="zh-CN" altLang="en-US" dirty="0"/>
              <a:t>，那他就可以往</a:t>
            </a:r>
            <a:r>
              <a:rPr lang="en-US" altLang="zh-CN" dirty="0"/>
              <a:t>API</a:t>
            </a:r>
            <a:r>
              <a:rPr lang="zh-CN" altLang="en-US" dirty="0"/>
              <a:t>里面按照特定方式添加一个新的</a:t>
            </a:r>
            <a:r>
              <a:rPr lang="en-US" altLang="zh-CN" dirty="0"/>
              <a:t>python</a:t>
            </a:r>
            <a:r>
              <a:rPr lang="zh-CN" altLang="en-US" baseline="0" dirty="0"/>
              <a:t>文件，并修改</a:t>
            </a:r>
            <a:r>
              <a:rPr lang="en-US" altLang="zh-CN" baseline="0" dirty="0" err="1"/>
              <a:t>config</a:t>
            </a:r>
            <a:r>
              <a:rPr lang="zh-CN" altLang="en-US" baseline="0" dirty="0"/>
              <a:t>文件，</a:t>
            </a:r>
            <a:r>
              <a:rPr lang="en-US" altLang="zh-CN" baseline="0" dirty="0"/>
              <a:t>API</a:t>
            </a:r>
            <a:r>
              <a:rPr lang="zh-CN" altLang="en-US" baseline="0" dirty="0"/>
              <a:t>的主函数就能正常使用这个模块识别音频了，而不需要修改其他</a:t>
            </a:r>
            <a:r>
              <a:rPr lang="en-US" altLang="zh-CN" baseline="0" dirty="0"/>
              <a:t>API</a:t>
            </a:r>
            <a:r>
              <a:rPr lang="zh-CN" altLang="en-US" baseline="0" dirty="0"/>
              <a:t>，也不需要修改</a:t>
            </a:r>
            <a:r>
              <a:rPr lang="en-US" altLang="zh-CN" baseline="0" dirty="0"/>
              <a:t>API</a:t>
            </a:r>
            <a:r>
              <a:rPr lang="zh-CN" altLang="en-US" baseline="0" dirty="0"/>
              <a:t>主函数的代码。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nltk</a:t>
            </a:r>
            <a:r>
              <a:rPr lang="zh-CN" altLang="en-US" dirty="0"/>
              <a:t>给出的词性分析方法，对不同语法结构中的停用词进行合理去除。使用了官方库</a:t>
            </a:r>
            <a:r>
              <a:rPr lang="en-US" altLang="zh-CN" dirty="0"/>
              <a:t>+</a:t>
            </a:r>
            <a:r>
              <a:rPr lang="zh-CN" altLang="en-US" dirty="0"/>
              <a:t>自定义的方式对关键词进行合理聚类以支持词组形式的关键词。</a:t>
            </a:r>
            <a:endParaRPr lang="en-US" altLang="zh-CN" dirty="0"/>
          </a:p>
          <a:p>
            <a:r>
              <a:rPr lang="zh-CN" altLang="en-US" dirty="0"/>
              <a:t>为了更好地根据文件属性进行查找，支持用户通过描述性语法指定文件的访存修改时间范围。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根据语言场景去除停用词</a:t>
            </a:r>
            <a:endParaRPr lang="en-US" altLang="zh-CN" dirty="0"/>
          </a:p>
          <a:p>
            <a:r>
              <a:rPr lang="zh-CN" altLang="en-US" sz="12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定义相关语法对关键词聚类</a:t>
            </a:r>
            <a:endParaRPr lang="en-US" altLang="zh-CN" dirty="0"/>
          </a:p>
          <a:p>
            <a:r>
              <a:rPr lang="zh-CN" altLang="en-US" sz="12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对相关时间类词语进行处理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72180" y="2134870"/>
            <a:ext cx="5247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GDBFS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Final Report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5088" y="3856335"/>
            <a:ext cx="600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成员：王幸美、王章瀚、万嘉诚、高楚晴、黄致远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Plug - ins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yake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baiducloud_api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translate_api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file_information_extractor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expandability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2662" y="429577"/>
            <a:ext cx="494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Natural properties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30" y="4476485"/>
            <a:ext cx="2317029" cy="17871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81" y="1542655"/>
            <a:ext cx="9441815" cy="11476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Highly abstracted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62032" y="456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API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1412"/>
          <a:stretch>
            <a:fillRect/>
          </a:stretch>
        </p:blipFill>
        <p:spPr>
          <a:xfrm>
            <a:off x="61605" y="3150126"/>
            <a:ext cx="11999827" cy="31335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12342" b="-1"/>
          <a:stretch>
            <a:fillRect/>
          </a:stretch>
        </p:blipFill>
        <p:spPr>
          <a:xfrm>
            <a:off x="115581" y="2231944"/>
            <a:ext cx="11945851" cy="3303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9087" y="2541096"/>
            <a:ext cx="6096000" cy="11067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Plug - ins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0393" y="1169839"/>
            <a:ext cx="94418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Nltk</a:t>
            </a:r>
            <a:endParaRPr lang="en-US" altLang="zh-CN" sz="28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    </a:t>
            </a:r>
            <a:endParaRPr lang="en-US" altLang="zh-CN" sz="2000" dirty="0">
              <a:solidFill>
                <a:prstClr val="white"/>
              </a:solidFill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-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situation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-    </a:t>
            </a: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grammar</a:t>
            </a:r>
            <a:endParaRPr lang="en-US" altLang="zh-CN" sz="2000" dirty="0">
              <a:solidFill>
                <a:prstClr val="white"/>
              </a:solidFill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-    </a:t>
            </a: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time</a:t>
            </a:r>
            <a:endParaRPr lang="en-US" altLang="zh-CN" sz="2000" dirty="0">
              <a:solidFill>
                <a:prstClr val="white"/>
              </a:solidFill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         e.g.  yesterday , last year , September , ……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79954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Users’ Input Convert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FileNode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u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pdate_properties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update_keywords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(): using API module by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hzy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update_relationships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push_into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get_files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(): according to user description, properties and so 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delete_files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rename_files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79954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Interaction with Neo4j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9864" y="1264432"/>
            <a:ext cx="525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System calls(23 in total): flush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rename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unlink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access,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getattr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readdir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 open, read, write,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fsync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,…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2662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Build File-system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9864" y="4175023"/>
            <a:ext cx="944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Mount point(chosen by user) and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GDBFS_root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72" y="1749488"/>
            <a:ext cx="5989929" cy="17161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5901" y="1066514"/>
            <a:ext cx="944181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cmd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add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delete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Open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GUI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ajax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73060" y="428972"/>
            <a:ext cx="494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ront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-end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01155" y="2091419"/>
            <a:ext cx="4378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</a:p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AND</a:t>
            </a:r>
          </a:p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3496542" y="2191127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76675" y="3076181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Evaluation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6365240" y="222583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9135287" y="2262351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67866" y="3122348"/>
            <a:ext cx="2598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40420" y="3130876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ramework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76675" y="5607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745044" y="591953"/>
            <a:ext cx="484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Future Prospect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908425" y="12719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668720" y="2225837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09756" y="3087685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Search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74551" y="2751885"/>
            <a:ext cx="3257394" cy="135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Q&amp;A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1517" y="1893587"/>
            <a:ext cx="0" cy="4503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6388749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1839032" y="5507534"/>
            <a:ext cx="9428" cy="890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836167" y="2306556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1518330" y="17061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8406" y="1732968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4137" y="1674929"/>
            <a:ext cx="3481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WHAT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  WE DO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836167" y="3373539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1519937" y="2916339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53286" y="2954781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51482" y="2916156"/>
            <a:ext cx="3715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CHOOSE THESE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1532230" y="3825698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65576" y="390362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63775" y="3889417"/>
            <a:ext cx="3481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WE BUILD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1532230" y="4925854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65576" y="5003780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63774" y="4989573"/>
            <a:ext cx="536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400" dirty="0">
                <a:solidFill>
                  <a:prstClr val="white"/>
                </a:solidFill>
              </a:rPr>
              <a:t>Summary </a:t>
            </a:r>
            <a:r>
              <a:rPr lang="en-US" altLang="zh-CN" sz="2800" dirty="0">
                <a:solidFill>
                  <a:prstClr val="white"/>
                </a:solidFill>
              </a:rPr>
              <a:t>AND Analysis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1836167" y="4458158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7010400" y="1157605"/>
            <a:ext cx="519430" cy="4838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23505" y="1156970"/>
            <a:ext cx="2708275" cy="484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24182" y="1014529"/>
            <a:ext cx="34812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Content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  <p:bldP spid="30" grpId="0"/>
      <p:bldP spid="32" grpId="0" animBg="1"/>
      <p:bldP spid="33" grpId="0"/>
      <p:bldP spid="34" grpId="0"/>
      <p:bldP spid="38" grpId="0" animBg="1"/>
      <p:bldP spid="39" grpId="0"/>
      <p:bldP spid="40" grpId="0"/>
      <p:bldP spid="45" grpId="0" animBg="1"/>
      <p:bldP spid="48" grpId="0"/>
      <p:bldP spid="49" grpId="0"/>
      <p:bldP spid="2" grpId="0" bldLvl="0" animBg="1"/>
      <p:bldP spid="3" grpId="0" bldLvl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5176009" y="226235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70723" y="3130875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GFS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8350893" y="2262350"/>
            <a:ext cx="2333297" cy="233329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27108" y="3130875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QMDS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76675" y="5607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09065" y="626071"/>
            <a:ext cx="484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Frontier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908425" y="12719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1893047" y="2225836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77340" y="3047599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sf.net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6606673" y="2712910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58606" y="274878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六边形 8"/>
          <p:cNvSpPr/>
          <p:nvPr/>
        </p:nvSpPr>
        <p:spPr>
          <a:xfrm rot="10800000">
            <a:off x="4823460" y="2953421"/>
            <a:ext cx="2545080" cy="219403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>
            <a:stCxn id="9" idx="2"/>
            <a:endCxn id="9" idx="4"/>
          </p:cNvCxnSpPr>
          <p:nvPr/>
        </p:nvCxnSpPr>
        <p:spPr>
          <a:xfrm rot="5400000">
            <a:off x="5723015" y="4050438"/>
            <a:ext cx="2194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2"/>
            <a:endCxn id="9" idx="5"/>
          </p:cNvCxnSpPr>
          <p:nvPr/>
        </p:nvCxnSpPr>
        <p:spPr>
          <a:xfrm rot="5400000">
            <a:off x="4998983" y="3326406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2"/>
            <a:endCxn id="9" idx="0"/>
          </p:cNvCxnSpPr>
          <p:nvPr/>
        </p:nvCxnSpPr>
        <p:spPr>
          <a:xfrm rot="5400000">
            <a:off x="5273237" y="2503644"/>
            <a:ext cx="1097016" cy="1996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1"/>
            <a:endCxn id="9" idx="3"/>
          </p:cNvCxnSpPr>
          <p:nvPr/>
        </p:nvCxnSpPr>
        <p:spPr>
          <a:xfrm rot="5400000" flipV="1">
            <a:off x="5821746" y="2503644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1"/>
            <a:endCxn id="9" idx="4"/>
          </p:cNvCxnSpPr>
          <p:nvPr/>
        </p:nvCxnSpPr>
        <p:spPr>
          <a:xfrm rot="5400000" flipV="1">
            <a:off x="4998983" y="3326406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9" idx="5"/>
          </p:cNvCxnSpPr>
          <p:nvPr/>
        </p:nvCxnSpPr>
        <p:spPr>
          <a:xfrm rot="5400000">
            <a:off x="4274951" y="4050437"/>
            <a:ext cx="2194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9" idx="5"/>
          </p:cNvCxnSpPr>
          <p:nvPr/>
        </p:nvCxnSpPr>
        <p:spPr>
          <a:xfrm rot="5400000">
            <a:off x="5821746" y="3600660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3"/>
            <a:endCxn id="9" idx="0"/>
          </p:cNvCxnSpPr>
          <p:nvPr/>
        </p:nvCxnSpPr>
        <p:spPr>
          <a:xfrm rot="5400000">
            <a:off x="6096000" y="2777898"/>
            <a:ext cx="0" cy="2545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5400000">
            <a:off x="5208720" y="3184913"/>
            <a:ext cx="1730085" cy="173008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 rot="5400000">
            <a:off x="5371968" y="3326406"/>
            <a:ext cx="1448064" cy="14480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63536" y="3742389"/>
            <a:ext cx="148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GDBFS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10446" y="382183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667565" y="4949335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58606" y="4949335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639456" y="382183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74617" y="383538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722766" y="4960765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91344" y="4960765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227585" y="273540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886568" y="3793255"/>
            <a:ext cx="38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Graph-based file systems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01278" y="5116972"/>
            <a:ext cx="347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The same file does not need to be stored repeatedly.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80937" y="5255537"/>
            <a:ext cx="377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No need for complicated directories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61171" y="3773166"/>
            <a:ext cx="434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Don’t need to tag manually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83679" y="2014340"/>
            <a:ext cx="434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Automatically classify files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258301" y="1903344"/>
            <a:ext cx="3464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Based on files’ Natural properties 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704686" y="3848919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668950" y="273415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3264" y="380603"/>
            <a:ext cx="479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What is GDBFS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Why do we do this?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Graph Database?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Neo4j?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04394" y="1520051"/>
            <a:ext cx="98571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intelligent file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Try to discover and use the natural attributes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1430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Why Natural Attributes?</a:t>
            </a:r>
          </a:p>
          <a:p>
            <a:pPr marL="1143000" lvl="1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600200" lvl="2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stable , consistent , better compatibility</a:t>
            </a:r>
          </a:p>
          <a:p>
            <a:pPr marL="1600200" lvl="2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600200" lvl="2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low labor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98950" y="393700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 Do 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We Do This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48845" y="1284304"/>
            <a:ext cx="584835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Can describe the real world more 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Represent data redundancy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Simple addition, deletion and modification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  <a:sym typeface="+mn-ea"/>
              </a:rPr>
              <a:t>High access efficiency</a:t>
            </a:r>
          </a:p>
          <a:p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NoSQL-Graph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Cypher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Active community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Search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65032" y="402590"/>
            <a:ext cx="593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Graph Database And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Neo4j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12733" t="2483" r="829"/>
          <a:stretch>
            <a:fillRect/>
          </a:stretch>
        </p:blipFill>
        <p:spPr>
          <a:xfrm>
            <a:off x="344805" y="1273810"/>
            <a:ext cx="5034915" cy="5112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Build File-system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Natural properties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Front-end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78518" y="352710"/>
            <a:ext cx="3175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The Whole </a:t>
            </a:r>
            <a:r>
              <a:rPr lang="en-US" altLang="zh-CN" sz="3200" dirty="0">
                <a:solidFill>
                  <a:srgbClr val="FF0000"/>
                </a:solidFill>
              </a:rPr>
              <a:t>Frame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4" y="1271566"/>
            <a:ext cx="11335598" cy="5147135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1432676"/>
  <p:tag name="KSO_WM_UNIT_PLACING_PICTURE_USER_VIEWPORT" val="{&quot;height&quot;:8255.71653543307,&quot;width&quot;:9173.018897637795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1162</Words>
  <Application>Microsoft Office PowerPoint</Application>
  <PresentationFormat>宽屏</PresentationFormat>
  <Paragraphs>160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Aldhabi</vt:lpstr>
      <vt:lpstr>Arial</vt:lpstr>
      <vt:lpstr>Calibri</vt:lpstr>
      <vt:lpstr>Calibri Light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 </cp:lastModifiedBy>
  <cp:revision>122</cp:revision>
  <dcterms:created xsi:type="dcterms:W3CDTF">2015-07-27T07:00:00Z</dcterms:created>
  <dcterms:modified xsi:type="dcterms:W3CDTF">2020-07-14T17:31:32Z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