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1716" r:id="rId2"/>
    <p:sldId id="1717" r:id="rId3"/>
    <p:sldId id="1718" r:id="rId4"/>
    <p:sldId id="1749" r:id="rId5"/>
    <p:sldId id="1825" r:id="rId6"/>
    <p:sldId id="1827" r:id="rId7"/>
    <p:sldId id="1725" r:id="rId8"/>
    <p:sldId id="1744" r:id="rId9"/>
    <p:sldId id="1828" r:id="rId10"/>
    <p:sldId id="1731" r:id="rId11"/>
    <p:sldId id="1839" r:id="rId12"/>
    <p:sldId id="1745" r:id="rId13"/>
    <p:sldId id="1754" r:id="rId14"/>
    <p:sldId id="1750" r:id="rId15"/>
    <p:sldId id="1755" r:id="rId16"/>
    <p:sldId id="1756" r:id="rId17"/>
    <p:sldId id="1757" r:id="rId18"/>
    <p:sldId id="1753" r:id="rId19"/>
    <p:sldId id="1746" r:id="rId20"/>
    <p:sldId id="1733" r:id="rId21"/>
    <p:sldId id="1734" r:id="rId22"/>
    <p:sldId id="1835" r:id="rId23"/>
    <p:sldId id="1834" r:id="rId24"/>
    <p:sldId id="1836" r:id="rId25"/>
    <p:sldId id="1735" r:id="rId26"/>
    <p:sldId id="1736" r:id="rId27"/>
    <p:sldId id="1737" r:id="rId28"/>
    <p:sldId id="1838" r:id="rId29"/>
    <p:sldId id="1738" r:id="rId30"/>
    <p:sldId id="1739" r:id="rId31"/>
    <p:sldId id="1740" r:id="rId32"/>
    <p:sldId id="1741" r:id="rId33"/>
    <p:sldId id="1831" r:id="rId34"/>
    <p:sldId id="1832" r:id="rId35"/>
    <p:sldId id="291" r:id="rId36"/>
    <p:sldId id="1748" r:id="rId37"/>
    <p:sldId id="1833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4586A5"/>
    <a:srgbClr val="DA3C49"/>
    <a:srgbClr val="010E19"/>
    <a:srgbClr val="6EC3AD"/>
    <a:srgbClr val="303689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3966" autoAdjust="0"/>
  </p:normalViewPr>
  <p:slideViewPr>
    <p:cSldViewPr snapToGrid="0">
      <p:cViewPr varScale="1">
        <p:scale>
          <a:sx n="82" d="100"/>
          <a:sy n="82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6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  <a:r>
              <a:rPr lang="zh-CN" altLang="en-US" dirty="0"/>
              <a:t>表中，只需要手动设置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ISONLINE</a:t>
            </a:r>
            <a:r>
              <a:rPr lang="zh-CN" altLang="en-US" dirty="0"/>
              <a:t>（一开始），其他项在客户端登录的时候会自动修改。</a:t>
            </a:r>
            <a:r>
              <a:rPr lang="en-US" altLang="zh-CN" dirty="0"/>
              <a:t>FILE</a:t>
            </a:r>
            <a:r>
              <a:rPr lang="zh-CN" altLang="en-US" dirty="0"/>
              <a:t>的</a:t>
            </a:r>
            <a:r>
              <a:rPr lang="en-US" altLang="zh-CN" dirty="0"/>
              <a:t>NOA</a:t>
            </a:r>
            <a:r>
              <a:rPr lang="zh-CN" altLang="en-US" dirty="0"/>
              <a:t>是碎片总数（数据碎片数</a:t>
            </a:r>
            <a:r>
              <a:rPr lang="en-US" altLang="zh-CN" dirty="0"/>
              <a:t>+</a:t>
            </a:r>
            <a:r>
              <a:rPr lang="zh-CN" altLang="en-US" dirty="0"/>
              <a:t>校验碎片数）。（这段可以不说）</a:t>
            </a:r>
            <a:r>
              <a:rPr lang="en-US" altLang="zh-CN" dirty="0"/>
              <a:t>Request</a:t>
            </a:r>
            <a:r>
              <a:rPr lang="zh-CN" altLang="en-US" dirty="0"/>
              <a:t>的</a:t>
            </a:r>
            <a:r>
              <a:rPr lang="en-US" altLang="zh-CN" dirty="0"/>
              <a:t>type</a:t>
            </a:r>
            <a:r>
              <a:rPr lang="zh-CN" altLang="en-US" dirty="0"/>
              <a:t>有三种，但用到的只有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是后端向</a:t>
            </a:r>
            <a:r>
              <a:rPr lang="en-US" altLang="zh-CN" dirty="0"/>
              <a:t>request</a:t>
            </a:r>
            <a:r>
              <a:rPr lang="zh-CN" altLang="en-US" dirty="0"/>
              <a:t>表中添加收集碎片请求，</a:t>
            </a:r>
            <a:r>
              <a:rPr lang="en-US" altLang="zh-CN" dirty="0"/>
              <a:t>2</a:t>
            </a:r>
            <a:r>
              <a:rPr lang="zh-CN" altLang="en-US" dirty="0"/>
              <a:t>是客户机碎片下载报文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心跳连接：客户端每</a:t>
            </a:r>
            <a:r>
              <a:rPr lang="en-US" altLang="zh-CN" dirty="0"/>
              <a:t>5s</a:t>
            </a:r>
            <a:r>
              <a:rPr lang="zh-CN" altLang="en-US" dirty="0"/>
              <a:t>发送一个报文 </a:t>
            </a:r>
            <a:r>
              <a:rPr lang="en-US" altLang="zh-CN" dirty="0"/>
              <a:t>1 1 250</a:t>
            </a:r>
            <a:r>
              <a:rPr lang="zh-CN" altLang="en-US" dirty="0"/>
              <a:t>以维持长期的连接。第一个</a:t>
            </a:r>
            <a:r>
              <a:rPr lang="en-US" altLang="zh-CN" dirty="0"/>
              <a:t>1</a:t>
            </a:r>
            <a:r>
              <a:rPr lang="zh-CN" altLang="en-US" dirty="0"/>
              <a:t>是标志，第二个</a:t>
            </a:r>
            <a:r>
              <a:rPr lang="en-US" altLang="zh-CN" dirty="0"/>
              <a:t>1</a:t>
            </a:r>
            <a:r>
              <a:rPr lang="zh-CN" altLang="en-US" dirty="0"/>
              <a:t>是客户端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250</a:t>
            </a:r>
            <a:r>
              <a:rPr lang="zh-CN" altLang="en-US" dirty="0"/>
              <a:t>是客户端剩余存储空间（</a:t>
            </a:r>
            <a:r>
              <a:rPr lang="en-US" altLang="zh-CN" dirty="0"/>
              <a:t>RS</a:t>
            </a:r>
            <a:r>
              <a:rPr lang="zh-CN" altLang="en-US" dirty="0"/>
              <a:t>）。客户端每发送一次报文</a:t>
            </a:r>
            <a:r>
              <a:rPr lang="en-US" altLang="zh-CN" dirty="0"/>
              <a:t>1</a:t>
            </a:r>
            <a:r>
              <a:rPr lang="zh-CN" altLang="en-US" dirty="0"/>
              <a:t>，服务端会在数据库（</a:t>
            </a:r>
            <a:r>
              <a:rPr lang="en-US" altLang="zh-CN" dirty="0"/>
              <a:t>request</a:t>
            </a:r>
            <a:r>
              <a:rPr lang="zh-CN" altLang="en-US" dirty="0"/>
              <a:t>表中根据客户端</a:t>
            </a:r>
            <a:r>
              <a:rPr lang="en-US" altLang="zh-CN" dirty="0"/>
              <a:t>ID</a:t>
            </a:r>
            <a:r>
              <a:rPr lang="zh-CN" altLang="en-US" dirty="0"/>
              <a:t>）中查询客户端未读请求，返回请求数给客户端，故客户端收到报文“</a:t>
            </a:r>
            <a:r>
              <a:rPr lang="en-US" altLang="zh-CN" dirty="0"/>
              <a:t>received with 0 unread request</a:t>
            </a:r>
            <a:r>
              <a:rPr lang="zh-CN" altLang="en-US" dirty="0"/>
              <a:t>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采用actix-web框架做后端以实现对路由的挂载，以及与数据库的交互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1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 </a:t>
            </a:r>
            <a:r>
              <a:rPr lang="en-US" altLang="zh-CN" dirty="0"/>
              <a:t>Rust web </a:t>
            </a:r>
            <a:r>
              <a:rPr lang="zh-CN" altLang="en-US" dirty="0"/>
              <a:t>框架压测数据：</a:t>
            </a:r>
            <a:r>
              <a:rPr lang="en-US" altLang="zh-CN" dirty="0"/>
              <a:t>(</a:t>
            </a:r>
            <a:r>
              <a:rPr lang="zh-CN" altLang="en-US" dirty="0"/>
              <a:t>每秒查询率 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Queries-per-second)</a:t>
            </a:r>
          </a:p>
          <a:p>
            <a:r>
              <a:rPr lang="en-US" altLang="zh-CN" dirty="0" err="1"/>
              <a:t>TechEmpower</a:t>
            </a:r>
            <a:r>
              <a:rPr lang="en-US" altLang="zh-CN" dirty="0"/>
              <a:t> Web </a:t>
            </a:r>
            <a:r>
              <a:rPr lang="zh-CN" altLang="en-US" dirty="0"/>
              <a:t>框架基准测试：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~~</a:t>
            </a:r>
            <a:r>
              <a:rPr lang="zh-CN" altLang="en-US" dirty="0"/>
              <a:t>框架层次结构：</a:t>
            </a:r>
            <a:r>
              <a:rPr lang="en-US" altLang="zh-CN" dirty="0" err="1"/>
              <a:t>tokio</a:t>
            </a:r>
            <a:r>
              <a:rPr lang="en-US" altLang="zh-CN" dirty="0"/>
              <a:t> &amp;&amp; futures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en-US" altLang="zh-CN" dirty="0" err="1"/>
              <a:t>actix</a:t>
            </a:r>
            <a:r>
              <a:rPr lang="en-US" altLang="zh-CN" dirty="0"/>
              <a:t>-rt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zh-CN" altLang="en-US" dirty="0"/>
              <a:t>其他子</a:t>
            </a:r>
            <a:r>
              <a:rPr lang="en-US" altLang="zh-CN" dirty="0"/>
              <a:t>crate -&gt; </a:t>
            </a:r>
            <a:r>
              <a:rPr lang="en-US" altLang="zh-CN" dirty="0" err="1"/>
              <a:t>actix</a:t>
            </a:r>
            <a:r>
              <a:rPr lang="en-US" altLang="zh-CN" dirty="0"/>
              <a:t>-web~~</a:t>
            </a:r>
          </a:p>
          <a:p>
            <a:endParaRPr lang="en-US" altLang="zh-CN" dirty="0"/>
          </a:p>
          <a:p>
            <a:r>
              <a:rPr lang="zh-CN" altLang="en-US" dirty="0"/>
              <a:t>具体：数据库访问和后台任务等请求都被实现为异步 </a:t>
            </a:r>
            <a:r>
              <a:rPr lang="en-US" altLang="zh-CN" dirty="0"/>
              <a:t>actor </a:t>
            </a:r>
            <a:r>
              <a:rPr lang="zh-CN" altLang="en-US" dirty="0"/>
              <a:t>，通过消息传递互相通信。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6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 </a:t>
            </a:r>
            <a:r>
              <a:rPr lang="en-US" altLang="zh-CN" dirty="0"/>
              <a:t>Rust web </a:t>
            </a:r>
            <a:r>
              <a:rPr lang="zh-CN" altLang="en-US" dirty="0"/>
              <a:t>框架压测数据：</a:t>
            </a:r>
            <a:r>
              <a:rPr lang="en-US" altLang="zh-CN" dirty="0"/>
              <a:t>(</a:t>
            </a:r>
            <a:r>
              <a:rPr lang="zh-CN" altLang="en-US" dirty="0"/>
              <a:t>每秒查询率 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Queries-per-second)</a:t>
            </a:r>
          </a:p>
          <a:p>
            <a:r>
              <a:rPr lang="en-US" altLang="zh-CN" dirty="0" err="1"/>
              <a:t>TechEmpower</a:t>
            </a:r>
            <a:r>
              <a:rPr lang="en-US" altLang="zh-CN" dirty="0"/>
              <a:t> Web </a:t>
            </a:r>
            <a:r>
              <a:rPr lang="zh-CN" altLang="en-US" dirty="0"/>
              <a:t>框架基准测试：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~~</a:t>
            </a:r>
            <a:r>
              <a:rPr lang="zh-CN" altLang="en-US" dirty="0"/>
              <a:t>框架层次结构：</a:t>
            </a:r>
            <a:r>
              <a:rPr lang="en-US" altLang="zh-CN" dirty="0" err="1"/>
              <a:t>tokio</a:t>
            </a:r>
            <a:r>
              <a:rPr lang="en-US" altLang="zh-CN" dirty="0"/>
              <a:t> &amp;&amp; futures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en-US" altLang="zh-CN" dirty="0" err="1"/>
              <a:t>actix</a:t>
            </a:r>
            <a:r>
              <a:rPr lang="en-US" altLang="zh-CN" dirty="0"/>
              <a:t>-rt -&gt; </a:t>
            </a:r>
            <a:r>
              <a:rPr lang="en-US" altLang="zh-CN" dirty="0" err="1"/>
              <a:t>actix</a:t>
            </a:r>
            <a:r>
              <a:rPr lang="en-US" altLang="zh-CN" dirty="0"/>
              <a:t>-net/</a:t>
            </a:r>
            <a:r>
              <a:rPr lang="zh-CN" altLang="en-US" dirty="0"/>
              <a:t>其他子</a:t>
            </a:r>
            <a:r>
              <a:rPr lang="en-US" altLang="zh-CN" dirty="0"/>
              <a:t>crate -&gt; </a:t>
            </a:r>
            <a:r>
              <a:rPr lang="en-US" altLang="zh-CN" dirty="0" err="1"/>
              <a:t>actix</a:t>
            </a:r>
            <a:r>
              <a:rPr lang="en-US" altLang="zh-CN" dirty="0"/>
              <a:t>-web~~</a:t>
            </a:r>
          </a:p>
          <a:p>
            <a:endParaRPr lang="en-US" altLang="zh-CN" dirty="0"/>
          </a:p>
          <a:p>
            <a:r>
              <a:rPr lang="zh-CN" altLang="en-US" dirty="0"/>
              <a:t>具体：数据库访问和后台任务等请求都被实现为异步 </a:t>
            </a:r>
            <a:r>
              <a:rPr lang="en-US" altLang="zh-CN" dirty="0"/>
              <a:t>actor </a:t>
            </a:r>
            <a:r>
              <a:rPr lang="zh-CN" altLang="en-US" dirty="0"/>
              <a:t>，通过消息传递互相通信。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5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视情况删减文字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低资源占用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控制资源使用，将内存与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占用降到最低。大多数运行条件下，一个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消耗的内存会少上一个数量级。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生命周期及所有权规则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为使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系统可管理，采用不分配内存的方式努力完善了内存回收机制，但有时却会导致代码过于复杂。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的生命周期及所有权规则，使得其可在没有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（垃圾回收器）的情况下获取对象，使程序更少的出错。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优秀的鲁棒性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在调试模式下的溢出检查，使得开发人员在测试期间能够发现更多问题，而发布模式下进行封装时不作检查，也提高了发布版本的执行效率。而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的整型操作没有溢出检查。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各种高要求的检查，与默认时的引用不变性，造就了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出色的鲁棒性。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错误处理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元编程：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有既笨拙又缓慢的运行时反射，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只需要消耗所需要的资源，因此可以使用宏来实现所需的任何反射功能。这也许需要更多的工作，但是程序员可以完全控制所有内容。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的库虽然不如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多，但它们都十分的精确，有几个收集类，大量的字符串处理，智能引用和单元，基本的并发支持，一些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网络和最小的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集成。而且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可以非常轻松的使用和维护第三方库，这也使得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程序可以在使用更精简的库的同时，完成同样的功能。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另外，在关闭</a:t>
            </a:r>
            <a:r>
              <a:rPr lang="en-US" altLang="zh-CN" dirty="0"/>
              <a:t>IDE</a:t>
            </a:r>
            <a:r>
              <a:rPr lang="zh-CN" altLang="en-US" dirty="0"/>
              <a:t>后，</a:t>
            </a:r>
            <a:r>
              <a:rPr lang="en-US" altLang="zh-CN" dirty="0"/>
              <a:t>20040</a:t>
            </a:r>
            <a:r>
              <a:rPr lang="zh-CN" altLang="en-US" dirty="0"/>
              <a:t>与</a:t>
            </a:r>
            <a:r>
              <a:rPr lang="en-US" altLang="zh-CN" dirty="0"/>
              <a:t>20664</a:t>
            </a:r>
            <a:r>
              <a:rPr lang="zh-CN" altLang="en-US" dirty="0"/>
              <a:t>进程仍在运行，占用内存。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低资源占用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控制资源使用，将内存与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占用降到最低。大多数运行条件下，一个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消耗的内存会少上一个数量级。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左图前几个文件为几百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错误处理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安全可靠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，确保开发者可随时明确状态是共享还是可变。在部署之前通过捕捉故障点来获得帮助。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 </a:t>
            </a:r>
            <a:r>
              <a:rPr lang="zh-CN" altLang="en-US" dirty="0"/>
              <a:t>中每一个值被有且仅有一个所有者持有，当所有者离开作用域时，这个值就会被丢弃。在有 垃圾回收的语言中，  垃圾回收会自动记录并清除不再使用的内存。没有 垃圾回收的话，我们就要自己识别出不再使用的内存并调用代码显式释放。但 </a:t>
            </a:r>
            <a:r>
              <a:rPr lang="en-US" altLang="zh-CN" dirty="0"/>
              <a:t>Rust </a:t>
            </a:r>
            <a:r>
              <a:rPr lang="zh-CN" altLang="en-US" dirty="0"/>
              <a:t>采取了一个不同的策略：内存在拥有它的变量离开作用域后就被自动释放，所以可以在没有垃圾回收器的情况下实现内存回收，不需要 </a:t>
            </a:r>
            <a:r>
              <a:rPr lang="en-US" altLang="zh-CN" dirty="0"/>
              <a:t>close </a:t>
            </a:r>
            <a:r>
              <a:rPr lang="zh-CN" altLang="en-US" dirty="0"/>
              <a:t>等函数。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98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7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视情况删减文字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4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这页的文字视情况删减，最大可以把小字字号调到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50" dirty="0"/>
              <a:t>摘自</a:t>
            </a:r>
            <a:r>
              <a:rPr lang="en-US" altLang="zh-CN" sz="1050" dirty="0"/>
              <a:t>17</a:t>
            </a:r>
            <a:r>
              <a:rPr lang="zh-CN" altLang="en-US" sz="1050" dirty="0"/>
              <a:t>创新计划答辩</a:t>
            </a:r>
            <a:endParaRPr lang="en-US" altLang="zh-CN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针对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机器系统，假设初始文件为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块，我们通过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Erasure Code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生成额外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块，把全部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15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块平均分发到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台机器上，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每台机器只用存储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块碎片，也就是原始备份文件的</a:t>
            </a:r>
            <a:r>
              <a:rPr lang="en-US" altLang="zh-CN" sz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1/2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1200" dirty="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同时任意两台机器可以恢复所有备份文件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98003" y="1712253"/>
            <a:ext cx="8274433" cy="1871455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基于 </a:t>
            </a:r>
            <a:r>
              <a:rPr lang="en-US" altLang="zh-CN" sz="4800" dirty="0"/>
              <a:t>Rust </a:t>
            </a:r>
            <a:r>
              <a:rPr lang="zh-CN" altLang="en-US" sz="4800" dirty="0"/>
              <a:t>和 </a:t>
            </a:r>
            <a:r>
              <a:rPr lang="en-US" altLang="zh-CN" sz="4800" dirty="0"/>
              <a:t>WebAssembly </a:t>
            </a:r>
            <a:r>
              <a:rPr lang="zh-CN" altLang="en-US" sz="4800" dirty="0" smtClean="0"/>
              <a:t>的分</a:t>
            </a:r>
            <a:r>
              <a:rPr lang="zh-CN" altLang="en-US" sz="4800" dirty="0"/>
              <a:t>布式文件系统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030221" y="4729019"/>
            <a:ext cx="5041706" cy="1681018"/>
          </a:xfrm>
        </p:spPr>
        <p:txBody>
          <a:bodyPr/>
          <a:lstStyle/>
          <a:p>
            <a:r>
              <a:rPr lang="zh-CN" altLang="en-US" sz="1800" dirty="0"/>
              <a:t>雷雨轩 裴启智 刘逸菲 孙一鸣 曲阳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How?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ïṣliḋé">
            <a:extLst>
              <a:ext uri="{FF2B5EF4-FFF2-40B4-BE49-F238E27FC236}">
                <a16:creationId xmlns:a16="http://schemas.microsoft.com/office/drawing/2014/main" id="{1DC98556-65E3-4877-B5C2-B0A3E182869E}"/>
              </a:ext>
            </a:extLst>
          </p:cNvPr>
          <p:cNvSpPr/>
          <p:nvPr/>
        </p:nvSpPr>
        <p:spPr bwMode="auto">
          <a:xfrm>
            <a:off x="0" y="1028700"/>
            <a:ext cx="11589643" cy="5832798"/>
          </a:xfrm>
          <a:custGeom>
            <a:avLst/>
            <a:gdLst>
              <a:gd name="T0" fmla="*/ 21600 w 21600"/>
              <a:gd name="T1" fmla="*/ 0 h 21600"/>
              <a:gd name="T2" fmla="*/ 6911 w 21600"/>
              <a:gd name="T3" fmla="*/ 21600 h 21600"/>
              <a:gd name="T4" fmla="*/ 0 w 21600"/>
              <a:gd name="T5" fmla="*/ 7462 h 21600"/>
              <a:gd name="T6" fmla="*/ 21600 w 21600"/>
              <a:gd name="T7" fmla="*/ 0 h 21600"/>
              <a:gd name="T8" fmla="*/ 2160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6911" y="21600"/>
                </a:lnTo>
                <a:lnTo>
                  <a:pt x="0" y="7462"/>
                </a:lnTo>
                <a:lnTo>
                  <a:pt x="21600" y="0"/>
                </a:lnTo>
                <a:close/>
                <a:moveTo>
                  <a:pt x="21600" y="0"/>
                </a:moveTo>
              </a:path>
            </a:pathLst>
          </a:custGeom>
          <a:gradFill rotWithShape="0">
            <a:gsLst>
              <a:gs pos="28000">
                <a:srgbClr val="FFFEFE">
                  <a:alpha val="0"/>
                </a:srgbClr>
              </a:gs>
              <a:gs pos="100000">
                <a:schemeClr val="bg1">
                  <a:lumMod val="50000"/>
                  <a:alpha val="22000"/>
                </a:schemeClr>
              </a:gs>
            </a:gsLst>
            <a:lin ang="19440000" scaled="0"/>
          </a:gra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3C23246-E36F-4AAE-8522-3B4AD071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阶段目标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D0B976-D3F9-4AD2-900F-9E63A501B780}"/>
              </a:ext>
            </a:extLst>
          </p:cNvPr>
          <p:cNvCxnSpPr>
            <a:cxnSpLocks/>
          </p:cNvCxnSpPr>
          <p:nvPr/>
        </p:nvCxnSpPr>
        <p:spPr>
          <a:xfrm flipV="1">
            <a:off x="1542738" y="5258837"/>
            <a:ext cx="9106525" cy="1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743115-C290-499C-AE95-3F288BFD99CC}"/>
              </a:ext>
            </a:extLst>
          </p:cNvPr>
          <p:cNvCxnSpPr>
            <a:cxnSpLocks/>
          </p:cNvCxnSpPr>
          <p:nvPr/>
        </p:nvCxnSpPr>
        <p:spPr>
          <a:xfrm flipV="1">
            <a:off x="2638272" y="3864751"/>
            <a:ext cx="0" cy="139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DC754-308E-4AFF-80BD-3841FB629651}"/>
              </a:ext>
            </a:extLst>
          </p:cNvPr>
          <p:cNvCxnSpPr>
            <a:cxnSpLocks/>
          </p:cNvCxnSpPr>
          <p:nvPr/>
        </p:nvCxnSpPr>
        <p:spPr>
          <a:xfrm flipV="1">
            <a:off x="5806192" y="2837924"/>
            <a:ext cx="0" cy="242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CEB03F-9322-4970-B212-12069F54186F}"/>
              </a:ext>
            </a:extLst>
          </p:cNvPr>
          <p:cNvCxnSpPr>
            <a:cxnSpLocks/>
          </p:cNvCxnSpPr>
          <p:nvPr/>
        </p:nvCxnSpPr>
        <p:spPr>
          <a:xfrm flipV="1">
            <a:off x="8974112" y="1856069"/>
            <a:ext cx="0" cy="34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143D5C4-3199-4C83-9B20-4A245ABB3343}"/>
              </a:ext>
            </a:extLst>
          </p:cNvPr>
          <p:cNvSpPr txBox="1"/>
          <p:nvPr/>
        </p:nvSpPr>
        <p:spPr>
          <a:xfrm>
            <a:off x="2749456" y="3480730"/>
            <a:ext cx="182130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Client</a:t>
            </a:r>
            <a:r>
              <a:rPr lang="zh-CN" altLang="en-US" b="1" dirty="0"/>
              <a:t> </a:t>
            </a:r>
            <a:r>
              <a:rPr lang="en-US" altLang="zh-CN" b="1" dirty="0"/>
              <a:t>Server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961A43-EC12-451A-BE8B-DEB500678FB2}"/>
              </a:ext>
            </a:extLst>
          </p:cNvPr>
          <p:cNvSpPr txBox="1"/>
          <p:nvPr/>
        </p:nvSpPr>
        <p:spPr>
          <a:xfrm>
            <a:off x="6022307" y="2464286"/>
            <a:ext cx="14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F8A060-9482-45D9-8A97-EDE563554957}"/>
              </a:ext>
            </a:extLst>
          </p:cNvPr>
          <p:cNvSpPr txBox="1"/>
          <p:nvPr/>
        </p:nvSpPr>
        <p:spPr>
          <a:xfrm>
            <a:off x="9079028" y="1389277"/>
            <a:ext cx="163378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前端</a:t>
            </a:r>
            <a:r>
              <a:rPr lang="en-US" altLang="zh-CN" b="1" dirty="0"/>
              <a:t> </a:t>
            </a:r>
            <a:r>
              <a:rPr lang="zh-CN" altLang="en-US" b="1" dirty="0"/>
              <a:t>架构设计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423B24-64E6-464D-9FB6-BE2F52955751}"/>
              </a:ext>
            </a:extLst>
          </p:cNvPr>
          <p:cNvSpPr/>
          <p:nvPr/>
        </p:nvSpPr>
        <p:spPr>
          <a:xfrm>
            <a:off x="2548328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E686A3-ED36-4B89-AC6E-1D8F7E4B5FA7}"/>
              </a:ext>
            </a:extLst>
          </p:cNvPr>
          <p:cNvSpPr/>
          <p:nvPr/>
        </p:nvSpPr>
        <p:spPr>
          <a:xfrm>
            <a:off x="5716247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C980AF3-ED38-4CCA-91AC-17C556A22A0E}"/>
              </a:ext>
            </a:extLst>
          </p:cNvPr>
          <p:cNvSpPr/>
          <p:nvPr/>
        </p:nvSpPr>
        <p:spPr>
          <a:xfrm>
            <a:off x="8884166" y="5179101"/>
            <a:ext cx="194862" cy="1873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EA8A69-9BDC-449E-9C55-6462F78AF018}"/>
              </a:ext>
            </a:extLst>
          </p:cNvPr>
          <p:cNvSpPr txBox="1"/>
          <p:nvPr/>
        </p:nvSpPr>
        <p:spPr>
          <a:xfrm>
            <a:off x="2443397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第一阶段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EA13DB-4AD4-4041-9E3B-4D1CF8B16004}"/>
              </a:ext>
            </a:extLst>
          </p:cNvPr>
          <p:cNvSpPr txBox="1"/>
          <p:nvPr/>
        </p:nvSpPr>
        <p:spPr>
          <a:xfrm>
            <a:off x="5615063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第二阶段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37CA1DB-1671-4A33-A1AC-E32F6FE02990}"/>
              </a:ext>
            </a:extLst>
          </p:cNvPr>
          <p:cNvSpPr txBox="1"/>
          <p:nvPr/>
        </p:nvSpPr>
        <p:spPr>
          <a:xfrm>
            <a:off x="8786729" y="5448924"/>
            <a:ext cx="53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第三阶段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6960BD-EB4B-4F83-9052-1F2C62F298BF}"/>
              </a:ext>
            </a:extLst>
          </p:cNvPr>
          <p:cNvSpPr txBox="1"/>
          <p:nvPr/>
        </p:nvSpPr>
        <p:spPr>
          <a:xfrm>
            <a:off x="2743190" y="3937265"/>
            <a:ext cx="257940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从零学习</a:t>
            </a:r>
            <a:r>
              <a:rPr lang="en-US" altLang="zh-CN" sz="1200" dirty="0"/>
              <a:t>Rust</a:t>
            </a:r>
            <a:r>
              <a:rPr lang="zh-CN" altLang="en-US" sz="1200" dirty="0"/>
              <a:t>，用 </a:t>
            </a:r>
            <a:r>
              <a:rPr lang="en-US" altLang="zh-CN" sz="1200" dirty="0"/>
              <a:t>Rust </a:t>
            </a:r>
            <a:r>
              <a:rPr lang="zh-CN" altLang="en-US" sz="1200" dirty="0"/>
              <a:t>改写</a:t>
            </a:r>
            <a:r>
              <a:rPr lang="en-US" altLang="zh-CN" sz="1200" dirty="0"/>
              <a:t>client</a:t>
            </a:r>
            <a:r>
              <a:rPr lang="zh-CN" altLang="en-US" sz="1200" dirty="0"/>
              <a:t>和</a:t>
            </a:r>
            <a:r>
              <a:rPr lang="en-US" altLang="zh-CN" sz="1200" dirty="0"/>
              <a:t>server</a:t>
            </a:r>
            <a:r>
              <a:rPr lang="zh-CN" altLang="en-US" sz="1200" dirty="0"/>
              <a:t>代码，代码量</a:t>
            </a:r>
            <a:r>
              <a:rPr lang="en-US" altLang="zh-CN" sz="1200" dirty="0"/>
              <a:t>3000+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3B9943-7E4C-4A11-9D98-1CF9B2B56955}"/>
              </a:ext>
            </a:extLst>
          </p:cNvPr>
          <p:cNvSpPr txBox="1"/>
          <p:nvPr/>
        </p:nvSpPr>
        <p:spPr>
          <a:xfrm>
            <a:off x="5992326" y="2840546"/>
            <a:ext cx="257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调</a:t>
            </a:r>
            <a:r>
              <a:rPr lang="zh-CN" altLang="en-US" sz="1200" dirty="0" smtClean="0"/>
              <a:t>研</a:t>
            </a:r>
            <a:r>
              <a:rPr lang="en-US" altLang="zh-CN" sz="1200" dirty="0" smtClean="0"/>
              <a:t>Rust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应用设计，</a:t>
            </a:r>
            <a:r>
              <a:rPr lang="zh-CN" altLang="en-US" sz="1200" dirty="0"/>
              <a:t>尝试多种 </a:t>
            </a:r>
            <a:r>
              <a:rPr lang="en-US" altLang="zh-CN" sz="1200" dirty="0"/>
              <a:t>web </a:t>
            </a:r>
            <a:r>
              <a:rPr lang="zh-CN" altLang="en-US" sz="1200" dirty="0"/>
              <a:t>框架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选</a:t>
            </a:r>
            <a:r>
              <a:rPr lang="zh-CN" altLang="en-US" sz="1200" dirty="0" smtClean="0"/>
              <a:t>定</a:t>
            </a:r>
            <a:r>
              <a:rPr lang="en-US" altLang="zh-CN" sz="1200" dirty="0" smtClean="0"/>
              <a:t>actix-web</a:t>
            </a:r>
            <a:r>
              <a:rPr lang="zh-CN" altLang="en-US" sz="1200" dirty="0" smtClean="0"/>
              <a:t>作为后端与</a:t>
            </a:r>
            <a:r>
              <a:rPr lang="zh-CN" altLang="en-US" sz="1200" dirty="0"/>
              <a:t>原项</a:t>
            </a:r>
            <a:r>
              <a:rPr lang="zh-CN" altLang="en-US" sz="1200" dirty="0" smtClean="0"/>
              <a:t>目前端请求作出成功交互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68C409-6F2B-4116-94BC-6C8033644ED8}"/>
              </a:ext>
            </a:extLst>
          </p:cNvPr>
          <p:cNvSpPr txBox="1"/>
          <p:nvPr/>
        </p:nvSpPr>
        <p:spPr>
          <a:xfrm>
            <a:off x="9055305" y="1847736"/>
            <a:ext cx="257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学习前端概念，尝试</a:t>
            </a:r>
            <a:r>
              <a:rPr lang="en-US" altLang="zh-CN" sz="1200" dirty="0" smtClean="0"/>
              <a:t>yew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seed</a:t>
            </a:r>
            <a:r>
              <a:rPr lang="zh-CN" altLang="en-US" sz="1200" dirty="0"/>
              <a:t>框架搭建前端</a:t>
            </a:r>
            <a:r>
              <a:rPr lang="zh-CN" altLang="en-US" sz="1200" dirty="0" smtClean="0"/>
              <a:t>，与当今主流前端框架作比较</a:t>
            </a:r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27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29" y="2468308"/>
            <a:ext cx="5572839" cy="101058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29" y="3641127"/>
            <a:ext cx="6508771" cy="24792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8D1F132-D68B-480D-9F4F-66D2F35D9590}"/>
              </a:ext>
            </a:extLst>
          </p:cNvPr>
          <p:cNvSpPr txBox="1"/>
          <p:nvPr/>
        </p:nvSpPr>
        <p:spPr>
          <a:xfrm>
            <a:off x="1370638" y="2571003"/>
            <a:ext cx="302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锁机</a:t>
            </a:r>
            <a:r>
              <a:rPr lang="zh-CN" altLang="en-US" sz="2400" b="1" dirty="0" smtClean="0"/>
              <a:t>制与条件变量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0B27C4-3BE1-4CA9-9F11-73ED41968365}"/>
              </a:ext>
            </a:extLst>
          </p:cNvPr>
          <p:cNvSpPr txBox="1"/>
          <p:nvPr/>
        </p:nvSpPr>
        <p:spPr>
          <a:xfrm>
            <a:off x="1494743" y="2697512"/>
            <a:ext cx="307319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B9A540-325F-40AA-8180-42981FAD056E}"/>
              </a:ext>
            </a:extLst>
          </p:cNvPr>
          <p:cNvSpPr txBox="1"/>
          <p:nvPr/>
        </p:nvSpPr>
        <p:spPr>
          <a:xfrm>
            <a:off x="1370638" y="4121969"/>
            <a:ext cx="27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4D3B6-E8C9-4A0A-BD01-492A2ED3854B}"/>
              </a:ext>
            </a:extLst>
          </p:cNvPr>
          <p:cNvSpPr txBox="1"/>
          <p:nvPr/>
        </p:nvSpPr>
        <p:spPr>
          <a:xfrm>
            <a:off x="1370638" y="4701480"/>
            <a:ext cx="3073195" cy="703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>
                <a:effectLst/>
                <a:latin typeface="Consolas" panose="020B0609020204030204" pitchFamily="49" charset="0"/>
              </a:rPr>
              <a:t>虽然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Rust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中没有继承，但可以使用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std::thread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实现高效的多线程并发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615100" y="3093869"/>
            <a:ext cx="3636521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利用 Erasure Code 进行文件分块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数据块 </a:t>
            </a:r>
            <a:r>
              <a:rPr lang="en-US" altLang="zh-CN" dirty="0"/>
              <a:t>: </a:t>
            </a:r>
            <a:r>
              <a:rPr lang="zh-CN" altLang="en-US" dirty="0"/>
              <a:t>冗余块 = 1：1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块大小约为512kB</a:t>
            </a:r>
            <a:endParaRPr lang="en-US" altLang="zh-CN" dirty="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/>
          <a:srcRect b="25293"/>
          <a:stretch>
            <a:fillRect/>
          </a:stretch>
        </p:blipFill>
        <p:spPr>
          <a:xfrm>
            <a:off x="3184988" y="2393796"/>
            <a:ext cx="4855060" cy="558374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615100" y="2488317"/>
            <a:ext cx="176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项目：</a:t>
            </a:r>
          </a:p>
        </p:txBody>
      </p:sp>
      <p:grpSp>
        <p:nvGrpSpPr>
          <p:cNvPr id="81" name="a316144c-69fc-41b4-8617-5b3e1bf022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94906" y="2672983"/>
            <a:ext cx="3032857" cy="2868048"/>
            <a:chOff x="3554413" y="1025526"/>
            <a:chExt cx="5083175" cy="4806950"/>
          </a:xfrm>
        </p:grpSpPr>
        <p:sp>
          <p:nvSpPr>
            <p:cNvPr id="82" name="íṣlîdê"/>
            <p:cNvSpPr/>
            <p:nvPr/>
          </p:nvSpPr>
          <p:spPr bwMode="auto">
            <a:xfrm>
              <a:off x="5424488" y="4021138"/>
              <a:ext cx="1343025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îṧḻïdê"/>
            <p:cNvSpPr/>
            <p:nvPr/>
          </p:nvSpPr>
          <p:spPr bwMode="auto">
            <a:xfrm>
              <a:off x="6067425" y="4919663"/>
              <a:ext cx="185738" cy="371475"/>
            </a:xfrm>
            <a:custGeom>
              <a:avLst/>
              <a:gdLst>
                <a:gd name="T0" fmla="*/ 13 w 13"/>
                <a:gd name="T1" fmla="*/ 12 h 26"/>
                <a:gd name="T2" fmla="*/ 13 w 13"/>
                <a:gd name="T3" fmla="*/ 0 h 26"/>
                <a:gd name="T4" fmla="*/ 0 w 13"/>
                <a:gd name="T5" fmla="*/ 0 h 26"/>
                <a:gd name="T6" fmla="*/ 0 w 13"/>
                <a:gd name="T7" fmla="*/ 12 h 26"/>
                <a:gd name="T8" fmla="*/ 5 w 13"/>
                <a:gd name="T9" fmla="*/ 18 h 26"/>
                <a:gd name="T10" fmla="*/ 5 w 13"/>
                <a:gd name="T11" fmla="*/ 24 h 26"/>
                <a:gd name="T12" fmla="*/ 0 w 13"/>
                <a:gd name="T13" fmla="*/ 26 h 26"/>
                <a:gd name="T14" fmla="*/ 13 w 13"/>
                <a:gd name="T15" fmla="*/ 26 h 26"/>
                <a:gd name="T16" fmla="*/ 8 w 13"/>
                <a:gd name="T17" fmla="*/ 24 h 26"/>
                <a:gd name="T18" fmla="*/ 8 w 13"/>
                <a:gd name="T19" fmla="*/ 18 h 26"/>
                <a:gd name="T20" fmla="*/ 13 w 13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2" y="18"/>
                    <a:pt x="5" y="1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1" y="25"/>
                    <a:pt x="0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4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ŝļïḓè"/>
            <p:cNvSpPr/>
            <p:nvPr/>
          </p:nvSpPr>
          <p:spPr bwMode="auto">
            <a:xfrm>
              <a:off x="6367463" y="5248276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ṥḻîḓê"/>
            <p:cNvSpPr/>
            <p:nvPr/>
          </p:nvSpPr>
          <p:spPr bwMode="auto">
            <a:xfrm>
              <a:off x="6367463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ṩ1íḋé"/>
            <p:cNvSpPr/>
            <p:nvPr/>
          </p:nvSpPr>
          <p:spPr bwMode="auto">
            <a:xfrm>
              <a:off x="6510338" y="4919663"/>
              <a:ext cx="114300" cy="314325"/>
            </a:xfrm>
            <a:custGeom>
              <a:avLst/>
              <a:gdLst>
                <a:gd name="T0" fmla="*/ 18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18 w 72"/>
                <a:gd name="T13" fmla="*/ 36 h 198"/>
                <a:gd name="T14" fmla="*/ 18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18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ṥlïdè"/>
            <p:cNvSpPr/>
            <p:nvPr/>
          </p:nvSpPr>
          <p:spPr bwMode="auto">
            <a:xfrm>
              <a:off x="5953125" y="4021138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ľiḍe"/>
            <p:cNvSpPr/>
            <p:nvPr/>
          </p:nvSpPr>
          <p:spPr bwMode="auto">
            <a:xfrm>
              <a:off x="7053263" y="4021138"/>
              <a:ext cx="1341438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šļíḍe"/>
            <p:cNvSpPr/>
            <p:nvPr/>
          </p:nvSpPr>
          <p:spPr bwMode="auto">
            <a:xfrm>
              <a:off x="7694613" y="4919663"/>
              <a:ext cx="185738" cy="371475"/>
            </a:xfrm>
            <a:custGeom>
              <a:avLst/>
              <a:gdLst>
                <a:gd name="T0" fmla="*/ 13 w 13"/>
                <a:gd name="T1" fmla="*/ 12 h 26"/>
                <a:gd name="T2" fmla="*/ 13 w 13"/>
                <a:gd name="T3" fmla="*/ 0 h 26"/>
                <a:gd name="T4" fmla="*/ 0 w 13"/>
                <a:gd name="T5" fmla="*/ 0 h 26"/>
                <a:gd name="T6" fmla="*/ 0 w 13"/>
                <a:gd name="T7" fmla="*/ 12 h 26"/>
                <a:gd name="T8" fmla="*/ 6 w 13"/>
                <a:gd name="T9" fmla="*/ 18 h 26"/>
                <a:gd name="T10" fmla="*/ 6 w 13"/>
                <a:gd name="T11" fmla="*/ 24 h 26"/>
                <a:gd name="T12" fmla="*/ 0 w 13"/>
                <a:gd name="T13" fmla="*/ 26 h 26"/>
                <a:gd name="T14" fmla="*/ 13 w 13"/>
                <a:gd name="T15" fmla="*/ 26 h 26"/>
                <a:gd name="T16" fmla="*/ 8 w 13"/>
                <a:gd name="T17" fmla="*/ 24 h 26"/>
                <a:gd name="T18" fmla="*/ 8 w 13"/>
                <a:gd name="T19" fmla="*/ 18 h 26"/>
                <a:gd name="T20" fmla="*/ 13 w 13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1" y="25"/>
                    <a:pt x="0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4"/>
                    <a:pt x="8" y="2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ḻiḍe"/>
            <p:cNvSpPr/>
            <p:nvPr/>
          </p:nvSpPr>
          <p:spPr bwMode="auto">
            <a:xfrm>
              <a:off x="7994650" y="5248276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ṥḻídé"/>
            <p:cNvSpPr/>
            <p:nvPr/>
          </p:nvSpPr>
          <p:spPr bwMode="auto">
            <a:xfrm>
              <a:off x="7994650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iḓè"/>
            <p:cNvSpPr/>
            <p:nvPr/>
          </p:nvSpPr>
          <p:spPr bwMode="auto">
            <a:xfrm>
              <a:off x="8137525" y="4919663"/>
              <a:ext cx="114300" cy="314325"/>
            </a:xfrm>
            <a:custGeom>
              <a:avLst/>
              <a:gdLst>
                <a:gd name="T0" fmla="*/ 27 w 72"/>
                <a:gd name="T1" fmla="*/ 198 h 198"/>
                <a:gd name="T2" fmla="*/ 45 w 72"/>
                <a:gd name="T3" fmla="*/ 198 h 198"/>
                <a:gd name="T4" fmla="*/ 45 w 72"/>
                <a:gd name="T5" fmla="*/ 36 h 198"/>
                <a:gd name="T6" fmla="*/ 72 w 72"/>
                <a:gd name="T7" fmla="*/ 36 h 198"/>
                <a:gd name="T8" fmla="*/ 36 w 72"/>
                <a:gd name="T9" fmla="*/ 0 h 198"/>
                <a:gd name="T10" fmla="*/ 0 w 72"/>
                <a:gd name="T11" fmla="*/ 36 h 198"/>
                <a:gd name="T12" fmla="*/ 27 w 72"/>
                <a:gd name="T13" fmla="*/ 36 h 198"/>
                <a:gd name="T14" fmla="*/ 27 w 7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98">
                  <a:moveTo>
                    <a:pt x="27" y="198"/>
                  </a:moveTo>
                  <a:lnTo>
                    <a:pt x="45" y="198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ṣḷiďê"/>
            <p:cNvSpPr/>
            <p:nvPr/>
          </p:nvSpPr>
          <p:spPr bwMode="auto">
            <a:xfrm>
              <a:off x="7580313" y="4021138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lïdê"/>
            <p:cNvSpPr/>
            <p:nvPr/>
          </p:nvSpPr>
          <p:spPr bwMode="auto">
            <a:xfrm>
              <a:off x="7053263" y="2608263"/>
              <a:ext cx="1341438" cy="1327150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íSḻiďé"/>
            <p:cNvSpPr/>
            <p:nvPr/>
          </p:nvSpPr>
          <p:spPr bwMode="auto">
            <a:xfrm>
              <a:off x="7694613" y="3494088"/>
              <a:ext cx="185738" cy="384175"/>
            </a:xfrm>
            <a:custGeom>
              <a:avLst/>
              <a:gdLst>
                <a:gd name="T0" fmla="*/ 13 w 13"/>
                <a:gd name="T1" fmla="*/ 12 h 27"/>
                <a:gd name="T2" fmla="*/ 13 w 13"/>
                <a:gd name="T3" fmla="*/ 0 h 27"/>
                <a:gd name="T4" fmla="*/ 0 w 13"/>
                <a:gd name="T5" fmla="*/ 0 h 27"/>
                <a:gd name="T6" fmla="*/ 0 w 13"/>
                <a:gd name="T7" fmla="*/ 12 h 27"/>
                <a:gd name="T8" fmla="*/ 6 w 13"/>
                <a:gd name="T9" fmla="*/ 19 h 27"/>
                <a:gd name="T10" fmla="*/ 6 w 13"/>
                <a:gd name="T11" fmla="*/ 25 h 27"/>
                <a:gd name="T12" fmla="*/ 0 w 13"/>
                <a:gd name="T13" fmla="*/ 27 h 27"/>
                <a:gd name="T14" fmla="*/ 13 w 13"/>
                <a:gd name="T15" fmla="*/ 27 h 27"/>
                <a:gd name="T16" fmla="*/ 8 w 13"/>
                <a:gd name="T17" fmla="*/ 25 h 27"/>
                <a:gd name="T18" fmla="*/ 8 w 13"/>
                <a:gd name="T19" fmla="*/ 19 h 27"/>
                <a:gd name="T20" fmla="*/ 13 w 13"/>
                <a:gd name="T2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7">
                  <a:moveTo>
                    <a:pt x="13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1" y="26"/>
                    <a:pt x="0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1" y="25"/>
                    <a:pt x="8" y="2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18"/>
                    <a:pt x="13" y="15"/>
                    <a:pt x="1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š1idè"/>
            <p:cNvSpPr/>
            <p:nvPr/>
          </p:nvSpPr>
          <p:spPr bwMode="auto">
            <a:xfrm>
              <a:off x="7994650" y="3835401"/>
              <a:ext cx="257175" cy="428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ṥḷïḋê"/>
            <p:cNvSpPr/>
            <p:nvPr/>
          </p:nvSpPr>
          <p:spPr bwMode="auto">
            <a:xfrm>
              <a:off x="7994650" y="3494088"/>
              <a:ext cx="114300" cy="327025"/>
            </a:xfrm>
            <a:custGeom>
              <a:avLst/>
              <a:gdLst>
                <a:gd name="T0" fmla="*/ 27 w 72"/>
                <a:gd name="T1" fmla="*/ 206 h 206"/>
                <a:gd name="T2" fmla="*/ 45 w 72"/>
                <a:gd name="T3" fmla="*/ 206 h 206"/>
                <a:gd name="T4" fmla="*/ 45 w 72"/>
                <a:gd name="T5" fmla="*/ 44 h 206"/>
                <a:gd name="T6" fmla="*/ 72 w 72"/>
                <a:gd name="T7" fmla="*/ 44 h 206"/>
                <a:gd name="T8" fmla="*/ 36 w 72"/>
                <a:gd name="T9" fmla="*/ 0 h 206"/>
                <a:gd name="T10" fmla="*/ 0 w 72"/>
                <a:gd name="T11" fmla="*/ 44 h 206"/>
                <a:gd name="T12" fmla="*/ 27 w 72"/>
                <a:gd name="T13" fmla="*/ 44 h 206"/>
                <a:gd name="T14" fmla="*/ 27 w 72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6">
                  <a:moveTo>
                    <a:pt x="27" y="206"/>
                  </a:moveTo>
                  <a:lnTo>
                    <a:pt x="45" y="206"/>
                  </a:lnTo>
                  <a:lnTo>
                    <a:pt x="45" y="44"/>
                  </a:lnTo>
                  <a:lnTo>
                    <a:pt x="72" y="44"/>
                  </a:lnTo>
                  <a:lnTo>
                    <a:pt x="36" y="0"/>
                  </a:lnTo>
                  <a:lnTo>
                    <a:pt x="0" y="44"/>
                  </a:lnTo>
                  <a:lnTo>
                    <a:pt x="27" y="44"/>
                  </a:lnTo>
                  <a:lnTo>
                    <a:pt x="27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1iḓê"/>
            <p:cNvSpPr/>
            <p:nvPr/>
          </p:nvSpPr>
          <p:spPr bwMode="auto">
            <a:xfrm>
              <a:off x="8137525" y="3494088"/>
              <a:ext cx="114300" cy="327025"/>
            </a:xfrm>
            <a:custGeom>
              <a:avLst/>
              <a:gdLst>
                <a:gd name="T0" fmla="*/ 27 w 72"/>
                <a:gd name="T1" fmla="*/ 206 h 206"/>
                <a:gd name="T2" fmla="*/ 45 w 72"/>
                <a:gd name="T3" fmla="*/ 206 h 206"/>
                <a:gd name="T4" fmla="*/ 45 w 72"/>
                <a:gd name="T5" fmla="*/ 44 h 206"/>
                <a:gd name="T6" fmla="*/ 72 w 72"/>
                <a:gd name="T7" fmla="*/ 44 h 206"/>
                <a:gd name="T8" fmla="*/ 36 w 72"/>
                <a:gd name="T9" fmla="*/ 0 h 206"/>
                <a:gd name="T10" fmla="*/ 0 w 72"/>
                <a:gd name="T11" fmla="*/ 44 h 206"/>
                <a:gd name="T12" fmla="*/ 27 w 72"/>
                <a:gd name="T13" fmla="*/ 44 h 206"/>
                <a:gd name="T14" fmla="*/ 27 w 72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6">
                  <a:moveTo>
                    <a:pt x="27" y="206"/>
                  </a:moveTo>
                  <a:lnTo>
                    <a:pt x="45" y="206"/>
                  </a:lnTo>
                  <a:lnTo>
                    <a:pt x="45" y="44"/>
                  </a:lnTo>
                  <a:lnTo>
                    <a:pt x="72" y="44"/>
                  </a:lnTo>
                  <a:lnTo>
                    <a:pt x="36" y="0"/>
                  </a:lnTo>
                  <a:lnTo>
                    <a:pt x="0" y="44"/>
                  </a:lnTo>
                  <a:lnTo>
                    <a:pt x="27" y="44"/>
                  </a:lnTo>
                  <a:lnTo>
                    <a:pt x="27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$ļidè"/>
            <p:cNvSpPr/>
            <p:nvPr/>
          </p:nvSpPr>
          <p:spPr bwMode="auto">
            <a:xfrm>
              <a:off x="7580313" y="2608263"/>
              <a:ext cx="300038" cy="357188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şļïdê"/>
            <p:cNvSpPr/>
            <p:nvPr/>
          </p:nvSpPr>
          <p:spPr bwMode="auto">
            <a:xfrm>
              <a:off x="5181600" y="5362576"/>
              <a:ext cx="3455988" cy="114300"/>
            </a:xfrm>
            <a:prstGeom prst="rect">
              <a:avLst/>
            </a:pr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ļïḍê"/>
            <p:cNvSpPr/>
            <p:nvPr/>
          </p:nvSpPr>
          <p:spPr bwMode="auto">
            <a:xfrm>
              <a:off x="5181600" y="5718176"/>
              <a:ext cx="3455988" cy="114300"/>
            </a:xfrm>
            <a:prstGeom prst="rect">
              <a:avLst/>
            </a:pr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ṣļiḓè"/>
            <p:cNvSpPr/>
            <p:nvPr/>
          </p:nvSpPr>
          <p:spPr bwMode="auto">
            <a:xfrm>
              <a:off x="6767513" y="5476876"/>
              <a:ext cx="285750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ḻíḍè"/>
            <p:cNvSpPr/>
            <p:nvPr/>
          </p:nvSpPr>
          <p:spPr bwMode="auto">
            <a:xfrm>
              <a:off x="5181600" y="5476876"/>
              <a:ext cx="300038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$liḓé"/>
            <p:cNvSpPr/>
            <p:nvPr/>
          </p:nvSpPr>
          <p:spPr bwMode="auto">
            <a:xfrm>
              <a:off x="8351838" y="5476876"/>
              <a:ext cx="285750" cy="241300"/>
            </a:xfrm>
            <a:prstGeom prst="rect">
              <a:avLst/>
            </a:pr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ṥḻïde"/>
            <p:cNvSpPr/>
            <p:nvPr/>
          </p:nvSpPr>
          <p:spPr bwMode="auto">
            <a:xfrm>
              <a:off x="5267325" y="1981201"/>
              <a:ext cx="1328738" cy="1341438"/>
            </a:xfrm>
            <a:prstGeom prst="rect">
              <a:avLst/>
            </a:prstGeom>
            <a:solidFill>
              <a:srgbClr val="F3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ľïdè"/>
            <p:cNvSpPr/>
            <p:nvPr/>
          </p:nvSpPr>
          <p:spPr bwMode="auto">
            <a:xfrm>
              <a:off x="5895975" y="2879726"/>
              <a:ext cx="200025" cy="371475"/>
            </a:xfrm>
            <a:custGeom>
              <a:avLst/>
              <a:gdLst>
                <a:gd name="T0" fmla="*/ 14 w 14"/>
                <a:gd name="T1" fmla="*/ 12 h 26"/>
                <a:gd name="T2" fmla="*/ 14 w 14"/>
                <a:gd name="T3" fmla="*/ 0 h 26"/>
                <a:gd name="T4" fmla="*/ 0 w 14"/>
                <a:gd name="T5" fmla="*/ 0 h 26"/>
                <a:gd name="T6" fmla="*/ 0 w 14"/>
                <a:gd name="T7" fmla="*/ 12 h 26"/>
                <a:gd name="T8" fmla="*/ 6 w 14"/>
                <a:gd name="T9" fmla="*/ 18 h 26"/>
                <a:gd name="T10" fmla="*/ 6 w 14"/>
                <a:gd name="T11" fmla="*/ 25 h 26"/>
                <a:gd name="T12" fmla="*/ 1 w 14"/>
                <a:gd name="T13" fmla="*/ 26 h 26"/>
                <a:gd name="T14" fmla="*/ 13 w 14"/>
                <a:gd name="T15" fmla="*/ 26 h 26"/>
                <a:gd name="T16" fmla="*/ 8 w 14"/>
                <a:gd name="T17" fmla="*/ 25 h 26"/>
                <a:gd name="T18" fmla="*/ 8 w 14"/>
                <a:gd name="T19" fmla="*/ 18 h 26"/>
                <a:gd name="T20" fmla="*/ 14 w 14"/>
                <a:gd name="T2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6">
                  <a:moveTo>
                    <a:pt x="14" y="12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3" y="18"/>
                    <a:pt x="6" y="18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1" y="25"/>
                    <a:pt x="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1" y="25"/>
                    <a:pt x="8" y="25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8"/>
                    <a:pt x="14" y="15"/>
                    <a:pt x="14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ṥ1iḓe"/>
            <p:cNvSpPr/>
            <p:nvPr/>
          </p:nvSpPr>
          <p:spPr bwMode="auto">
            <a:xfrm>
              <a:off x="6196013" y="3222626"/>
              <a:ext cx="257175" cy="28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sľidê"/>
            <p:cNvSpPr/>
            <p:nvPr/>
          </p:nvSpPr>
          <p:spPr bwMode="auto">
            <a:xfrm>
              <a:off x="6196013" y="2879726"/>
              <a:ext cx="114300" cy="328613"/>
            </a:xfrm>
            <a:custGeom>
              <a:avLst/>
              <a:gdLst>
                <a:gd name="T0" fmla="*/ 27 w 72"/>
                <a:gd name="T1" fmla="*/ 207 h 207"/>
                <a:gd name="T2" fmla="*/ 45 w 72"/>
                <a:gd name="T3" fmla="*/ 207 h 207"/>
                <a:gd name="T4" fmla="*/ 45 w 72"/>
                <a:gd name="T5" fmla="*/ 36 h 207"/>
                <a:gd name="T6" fmla="*/ 72 w 72"/>
                <a:gd name="T7" fmla="*/ 36 h 207"/>
                <a:gd name="T8" fmla="*/ 36 w 72"/>
                <a:gd name="T9" fmla="*/ 0 h 207"/>
                <a:gd name="T10" fmla="*/ 0 w 72"/>
                <a:gd name="T11" fmla="*/ 36 h 207"/>
                <a:gd name="T12" fmla="*/ 27 w 72"/>
                <a:gd name="T13" fmla="*/ 36 h 207"/>
                <a:gd name="T14" fmla="*/ 27 w 72"/>
                <a:gd name="T1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7">
                  <a:moveTo>
                    <a:pt x="27" y="207"/>
                  </a:moveTo>
                  <a:lnTo>
                    <a:pt x="45" y="207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ŝľidê"/>
            <p:cNvSpPr/>
            <p:nvPr/>
          </p:nvSpPr>
          <p:spPr bwMode="auto">
            <a:xfrm>
              <a:off x="6338888" y="2879726"/>
              <a:ext cx="114300" cy="328613"/>
            </a:xfrm>
            <a:custGeom>
              <a:avLst/>
              <a:gdLst>
                <a:gd name="T0" fmla="*/ 27 w 72"/>
                <a:gd name="T1" fmla="*/ 207 h 207"/>
                <a:gd name="T2" fmla="*/ 45 w 72"/>
                <a:gd name="T3" fmla="*/ 207 h 207"/>
                <a:gd name="T4" fmla="*/ 45 w 72"/>
                <a:gd name="T5" fmla="*/ 36 h 207"/>
                <a:gd name="T6" fmla="*/ 72 w 72"/>
                <a:gd name="T7" fmla="*/ 36 h 207"/>
                <a:gd name="T8" fmla="*/ 36 w 72"/>
                <a:gd name="T9" fmla="*/ 0 h 207"/>
                <a:gd name="T10" fmla="*/ 0 w 72"/>
                <a:gd name="T11" fmla="*/ 36 h 207"/>
                <a:gd name="T12" fmla="*/ 27 w 72"/>
                <a:gd name="T13" fmla="*/ 36 h 207"/>
                <a:gd name="T14" fmla="*/ 27 w 72"/>
                <a:gd name="T1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07">
                  <a:moveTo>
                    <a:pt x="27" y="207"/>
                  </a:moveTo>
                  <a:lnTo>
                    <a:pt x="45" y="207"/>
                  </a:lnTo>
                  <a:lnTo>
                    <a:pt x="45" y="36"/>
                  </a:lnTo>
                  <a:lnTo>
                    <a:pt x="72" y="36"/>
                  </a:lnTo>
                  <a:lnTo>
                    <a:pt x="36" y="0"/>
                  </a:lnTo>
                  <a:lnTo>
                    <a:pt x="0" y="36"/>
                  </a:lnTo>
                  <a:lnTo>
                    <a:pt x="27" y="36"/>
                  </a:lnTo>
                  <a:lnTo>
                    <a:pt x="27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ṥ1ïḓê"/>
            <p:cNvSpPr/>
            <p:nvPr/>
          </p:nvSpPr>
          <p:spPr bwMode="auto">
            <a:xfrm>
              <a:off x="5781675" y="1981201"/>
              <a:ext cx="300038" cy="371475"/>
            </a:xfrm>
            <a:prstGeom prst="rect">
              <a:avLst/>
            </a:prstGeom>
            <a:solidFill>
              <a:srgbClr val="B6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ṣļíḋè"/>
            <p:cNvSpPr/>
            <p:nvPr/>
          </p:nvSpPr>
          <p:spPr bwMode="auto">
            <a:xfrm>
              <a:off x="3568700" y="2508251"/>
              <a:ext cx="985838" cy="3167063"/>
            </a:xfrm>
            <a:custGeom>
              <a:avLst/>
              <a:gdLst>
                <a:gd name="T0" fmla="*/ 65 w 69"/>
                <a:gd name="T1" fmla="*/ 23 h 222"/>
                <a:gd name="T2" fmla="*/ 47 w 69"/>
                <a:gd name="T3" fmla="*/ 0 h 222"/>
                <a:gd name="T4" fmla="*/ 47 w 69"/>
                <a:gd name="T5" fmla="*/ 58 h 222"/>
                <a:gd name="T6" fmla="*/ 24 w 69"/>
                <a:gd name="T7" fmla="*/ 72 h 222"/>
                <a:gd name="T8" fmla="*/ 1 w 69"/>
                <a:gd name="T9" fmla="*/ 58 h 222"/>
                <a:gd name="T10" fmla="*/ 1 w 69"/>
                <a:gd name="T11" fmla="*/ 94 h 222"/>
                <a:gd name="T12" fmla="*/ 0 w 69"/>
                <a:gd name="T13" fmla="*/ 147 h 222"/>
                <a:gd name="T14" fmla="*/ 1 w 69"/>
                <a:gd name="T15" fmla="*/ 219 h 222"/>
                <a:gd name="T16" fmla="*/ 4 w 69"/>
                <a:gd name="T17" fmla="*/ 222 h 222"/>
                <a:gd name="T18" fmla="*/ 23 w 69"/>
                <a:gd name="T19" fmla="*/ 222 h 222"/>
                <a:gd name="T20" fmla="*/ 27 w 69"/>
                <a:gd name="T21" fmla="*/ 219 h 222"/>
                <a:gd name="T22" fmla="*/ 32 w 69"/>
                <a:gd name="T23" fmla="*/ 148 h 222"/>
                <a:gd name="T24" fmla="*/ 32 w 69"/>
                <a:gd name="T25" fmla="*/ 148 h 222"/>
                <a:gd name="T26" fmla="*/ 33 w 69"/>
                <a:gd name="T27" fmla="*/ 101 h 222"/>
                <a:gd name="T28" fmla="*/ 37 w 69"/>
                <a:gd name="T29" fmla="*/ 145 h 222"/>
                <a:gd name="T30" fmla="*/ 38 w 69"/>
                <a:gd name="T31" fmla="*/ 219 h 222"/>
                <a:gd name="T32" fmla="*/ 42 w 69"/>
                <a:gd name="T33" fmla="*/ 222 h 222"/>
                <a:gd name="T34" fmla="*/ 61 w 69"/>
                <a:gd name="T35" fmla="*/ 222 h 222"/>
                <a:gd name="T36" fmla="*/ 64 w 69"/>
                <a:gd name="T37" fmla="*/ 219 h 222"/>
                <a:gd name="T38" fmla="*/ 69 w 69"/>
                <a:gd name="T39" fmla="*/ 146 h 222"/>
                <a:gd name="T40" fmla="*/ 69 w 69"/>
                <a:gd name="T41" fmla="*/ 143 h 222"/>
                <a:gd name="T42" fmla="*/ 65 w 69"/>
                <a:gd name="T43" fmla="*/ 94 h 222"/>
                <a:gd name="T44" fmla="*/ 65 w 69"/>
                <a:gd name="T45" fmla="*/ 2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222">
                  <a:moveTo>
                    <a:pt x="65" y="23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66"/>
                    <a:pt x="37" y="72"/>
                    <a:pt x="24" y="72"/>
                  </a:cubicBezTo>
                  <a:cubicBezTo>
                    <a:pt x="11" y="72"/>
                    <a:pt x="1" y="66"/>
                    <a:pt x="1" y="58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21"/>
                    <a:pt x="2" y="222"/>
                    <a:pt x="4" y="222"/>
                  </a:cubicBezTo>
                  <a:cubicBezTo>
                    <a:pt x="23" y="222"/>
                    <a:pt x="23" y="222"/>
                    <a:pt x="23" y="222"/>
                  </a:cubicBezTo>
                  <a:cubicBezTo>
                    <a:pt x="25" y="222"/>
                    <a:pt x="26" y="221"/>
                    <a:pt x="27" y="219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8" y="219"/>
                    <a:pt x="38" y="219"/>
                    <a:pt x="38" y="219"/>
                  </a:cubicBezTo>
                  <a:cubicBezTo>
                    <a:pt x="38" y="221"/>
                    <a:pt x="40" y="222"/>
                    <a:pt x="42" y="222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62" y="222"/>
                    <a:pt x="64" y="221"/>
                    <a:pt x="64" y="219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5"/>
                    <a:pt x="69" y="144"/>
                    <a:pt x="69" y="143"/>
                  </a:cubicBezTo>
                  <a:cubicBezTo>
                    <a:pt x="65" y="94"/>
                    <a:pt x="65" y="94"/>
                    <a:pt x="65" y="94"/>
                  </a:cubicBezTo>
                  <a:lnTo>
                    <a:pt x="65" y="23"/>
                  </a:lnTo>
                  <a:close/>
                </a:path>
              </a:pathLst>
            </a:custGeom>
            <a:solidFill>
              <a:srgbClr val="336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$1îďê"/>
            <p:cNvSpPr/>
            <p:nvPr/>
          </p:nvSpPr>
          <p:spPr bwMode="auto">
            <a:xfrm>
              <a:off x="3568700" y="4605338"/>
              <a:ext cx="14288" cy="1041400"/>
            </a:xfrm>
            <a:custGeom>
              <a:avLst/>
              <a:gdLst>
                <a:gd name="T0" fmla="*/ 1 w 1"/>
                <a:gd name="T1" fmla="*/ 71 h 73"/>
                <a:gd name="T2" fmla="*/ 1 w 1"/>
                <a:gd name="T3" fmla="*/ 71 h 73"/>
                <a:gd name="T4" fmla="*/ 0 w 1"/>
                <a:gd name="T5" fmla="*/ 0 h 73"/>
                <a:gd name="T6" fmla="*/ 1 w 1"/>
                <a:gd name="T7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3">
                  <a:moveTo>
                    <a:pt x="1" y="71"/>
                  </a:moveTo>
                  <a:cubicBezTo>
                    <a:pt x="1" y="73"/>
                    <a:pt x="1" y="73"/>
                    <a:pt x="1" y="7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ŝľiďé"/>
            <p:cNvSpPr/>
            <p:nvPr/>
          </p:nvSpPr>
          <p:spPr bwMode="auto">
            <a:xfrm>
              <a:off x="4097338" y="4576763"/>
              <a:ext cx="14288" cy="1069975"/>
            </a:xfrm>
            <a:custGeom>
              <a:avLst/>
              <a:gdLst>
                <a:gd name="T0" fmla="*/ 1 w 1"/>
                <a:gd name="T1" fmla="*/ 73 h 75"/>
                <a:gd name="T2" fmla="*/ 1 w 1"/>
                <a:gd name="T3" fmla="*/ 73 h 75"/>
                <a:gd name="T4" fmla="*/ 0 w 1"/>
                <a:gd name="T5" fmla="*/ 0 h 75"/>
                <a:gd name="T6" fmla="*/ 1 w 1"/>
                <a:gd name="T7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5">
                  <a:moveTo>
                    <a:pt x="1" y="73"/>
                  </a:moveTo>
                  <a:cubicBezTo>
                    <a:pt x="1" y="75"/>
                    <a:pt x="1" y="75"/>
                    <a:pt x="1" y="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3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šľiḋè"/>
            <p:cNvSpPr/>
            <p:nvPr/>
          </p:nvSpPr>
          <p:spPr bwMode="auto">
            <a:xfrm>
              <a:off x="3940175" y="4619626"/>
              <a:ext cx="85725" cy="1027113"/>
            </a:xfrm>
            <a:custGeom>
              <a:avLst/>
              <a:gdLst>
                <a:gd name="T0" fmla="*/ 1 w 6"/>
                <a:gd name="T1" fmla="*/ 70 h 72"/>
                <a:gd name="T2" fmla="*/ 6 w 6"/>
                <a:gd name="T3" fmla="*/ 0 h 72"/>
                <a:gd name="T4" fmla="*/ 1 w 6"/>
                <a:gd name="T5" fmla="*/ 70 h 72"/>
                <a:gd name="T6" fmla="*/ 1 w 6"/>
                <a:gd name="T7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2">
                  <a:moveTo>
                    <a:pt x="1" y="7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2"/>
                    <a:pt x="0" y="72"/>
                    <a:pt x="1" y="70"/>
                  </a:cubicBez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ṧľîḋé"/>
            <p:cNvSpPr/>
            <p:nvPr/>
          </p:nvSpPr>
          <p:spPr bwMode="auto">
            <a:xfrm>
              <a:off x="3582988" y="2138363"/>
              <a:ext cx="1884363" cy="1397000"/>
            </a:xfrm>
            <a:custGeom>
              <a:avLst/>
              <a:gdLst>
                <a:gd name="T0" fmla="*/ 95 w 132"/>
                <a:gd name="T1" fmla="*/ 48 h 98"/>
                <a:gd name="T2" fmla="*/ 63 w 132"/>
                <a:gd name="T3" fmla="*/ 5 h 98"/>
                <a:gd name="T4" fmla="*/ 50 w 132"/>
                <a:gd name="T5" fmla="*/ 0 h 98"/>
                <a:gd name="T6" fmla="*/ 48 w 132"/>
                <a:gd name="T7" fmla="*/ 0 h 98"/>
                <a:gd name="T8" fmla="*/ 16 w 132"/>
                <a:gd name="T9" fmla="*/ 0 h 98"/>
                <a:gd name="T10" fmla="*/ 0 w 132"/>
                <a:gd name="T11" fmla="*/ 16 h 98"/>
                <a:gd name="T12" fmla="*/ 0 w 132"/>
                <a:gd name="T13" fmla="*/ 84 h 98"/>
                <a:gd name="T14" fmla="*/ 23 w 132"/>
                <a:gd name="T15" fmla="*/ 98 h 98"/>
                <a:gd name="T16" fmla="*/ 46 w 132"/>
                <a:gd name="T17" fmla="*/ 84 h 98"/>
                <a:gd name="T18" fmla="*/ 46 w 132"/>
                <a:gd name="T19" fmla="*/ 26 h 98"/>
                <a:gd name="T20" fmla="*/ 64 w 132"/>
                <a:gd name="T21" fmla="*/ 49 h 98"/>
                <a:gd name="T22" fmla="*/ 78 w 132"/>
                <a:gd name="T23" fmla="*/ 68 h 98"/>
                <a:gd name="T24" fmla="*/ 88 w 132"/>
                <a:gd name="T25" fmla="*/ 73 h 98"/>
                <a:gd name="T26" fmla="*/ 132 w 132"/>
                <a:gd name="T27" fmla="*/ 73 h 98"/>
                <a:gd name="T28" fmla="*/ 132 w 132"/>
                <a:gd name="T29" fmla="*/ 48 h 98"/>
                <a:gd name="T30" fmla="*/ 95 w 132"/>
                <a:gd name="T31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98">
                  <a:moveTo>
                    <a:pt x="95" y="48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0" y="1"/>
                    <a:pt x="55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2"/>
                    <a:pt x="10" y="98"/>
                    <a:pt x="23" y="98"/>
                  </a:cubicBezTo>
                  <a:cubicBezTo>
                    <a:pt x="36" y="98"/>
                    <a:pt x="46" y="92"/>
                    <a:pt x="46" y="84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1"/>
                    <a:pt x="84" y="73"/>
                    <a:pt x="88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48"/>
                    <a:pt x="132" y="48"/>
                    <a:pt x="132" y="48"/>
                  </a:cubicBezTo>
                  <a:lnTo>
                    <a:pt x="95" y="48"/>
                  </a:ln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ḷíde"/>
            <p:cNvSpPr/>
            <p:nvPr/>
          </p:nvSpPr>
          <p:spPr bwMode="auto">
            <a:xfrm>
              <a:off x="4483100" y="4591051"/>
              <a:ext cx="71438" cy="1055688"/>
            </a:xfrm>
            <a:custGeom>
              <a:avLst/>
              <a:gdLst>
                <a:gd name="T0" fmla="*/ 0 w 5"/>
                <a:gd name="T1" fmla="*/ 72 h 74"/>
                <a:gd name="T2" fmla="*/ 5 w 5"/>
                <a:gd name="T3" fmla="*/ 0 h 74"/>
                <a:gd name="T4" fmla="*/ 0 w 5"/>
                <a:gd name="T5" fmla="*/ 72 h 74"/>
                <a:gd name="T6" fmla="*/ 0 w 5"/>
                <a:gd name="T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4">
                  <a:moveTo>
                    <a:pt x="0" y="7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0" y="74"/>
                    <a:pt x="0" y="72"/>
                  </a:cubicBezTo>
                  <a:close/>
                </a:path>
              </a:pathLst>
            </a:custGeom>
            <a:solidFill>
              <a:srgbClr val="D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šḷiḋê"/>
            <p:cNvSpPr/>
            <p:nvPr/>
          </p:nvSpPr>
          <p:spPr bwMode="auto">
            <a:xfrm>
              <a:off x="5467350" y="2736851"/>
              <a:ext cx="514350" cy="400050"/>
            </a:xfrm>
            <a:custGeom>
              <a:avLst/>
              <a:gdLst>
                <a:gd name="T0" fmla="*/ 33 w 36"/>
                <a:gd name="T1" fmla="*/ 14 h 28"/>
                <a:gd name="T2" fmla="*/ 30 w 36"/>
                <a:gd name="T3" fmla="*/ 14 h 28"/>
                <a:gd name="T4" fmla="*/ 32 w 36"/>
                <a:gd name="T5" fmla="*/ 11 h 28"/>
                <a:gd name="T6" fmla="*/ 30 w 36"/>
                <a:gd name="T7" fmla="*/ 9 h 28"/>
                <a:gd name="T8" fmla="*/ 15 w 36"/>
                <a:gd name="T9" fmla="*/ 9 h 28"/>
                <a:gd name="T10" fmla="*/ 21 w 36"/>
                <a:gd name="T11" fmla="*/ 5 h 28"/>
                <a:gd name="T12" fmla="*/ 22 w 36"/>
                <a:gd name="T13" fmla="*/ 2 h 28"/>
                <a:gd name="T14" fmla="*/ 19 w 36"/>
                <a:gd name="T15" fmla="*/ 1 h 28"/>
                <a:gd name="T16" fmla="*/ 2 w 36"/>
                <a:gd name="T17" fmla="*/ 8 h 28"/>
                <a:gd name="T18" fmla="*/ 2 w 36"/>
                <a:gd name="T19" fmla="*/ 9 h 28"/>
                <a:gd name="T20" fmla="*/ 1 w 36"/>
                <a:gd name="T21" fmla="*/ 9 h 28"/>
                <a:gd name="T22" fmla="*/ 0 w 36"/>
                <a:gd name="T23" fmla="*/ 9 h 28"/>
                <a:gd name="T24" fmla="*/ 0 w 36"/>
                <a:gd name="T25" fmla="*/ 28 h 28"/>
                <a:gd name="T26" fmla="*/ 6 w 36"/>
                <a:gd name="T27" fmla="*/ 28 h 28"/>
                <a:gd name="T28" fmla="*/ 7 w 36"/>
                <a:gd name="T29" fmla="*/ 28 h 28"/>
                <a:gd name="T30" fmla="*/ 27 w 36"/>
                <a:gd name="T31" fmla="*/ 28 h 28"/>
                <a:gd name="T32" fmla="*/ 29 w 36"/>
                <a:gd name="T33" fmla="*/ 26 h 28"/>
                <a:gd name="T34" fmla="*/ 27 w 36"/>
                <a:gd name="T35" fmla="*/ 23 h 28"/>
                <a:gd name="T36" fmla="*/ 30 w 36"/>
                <a:gd name="T37" fmla="*/ 23 h 28"/>
                <a:gd name="T38" fmla="*/ 32 w 36"/>
                <a:gd name="T39" fmla="*/ 21 h 28"/>
                <a:gd name="T40" fmla="*/ 30 w 36"/>
                <a:gd name="T41" fmla="*/ 18 h 28"/>
                <a:gd name="T42" fmla="*/ 33 w 36"/>
                <a:gd name="T43" fmla="*/ 18 h 28"/>
                <a:gd name="T44" fmla="*/ 36 w 36"/>
                <a:gd name="T45" fmla="*/ 16 h 28"/>
                <a:gd name="T46" fmla="*/ 33 w 36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28">
                  <a:moveTo>
                    <a:pt x="33" y="14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2" y="13"/>
                    <a:pt x="32" y="11"/>
                  </a:cubicBezTo>
                  <a:cubicBezTo>
                    <a:pt x="32" y="10"/>
                    <a:pt x="31" y="9"/>
                    <a:pt x="30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3"/>
                    <a:pt x="22" y="2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8"/>
                    <a:pt x="29" y="27"/>
                    <a:pt x="29" y="26"/>
                  </a:cubicBezTo>
                  <a:cubicBezTo>
                    <a:pt x="29" y="24"/>
                    <a:pt x="28" y="23"/>
                    <a:pt x="27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20"/>
                    <a:pt x="31" y="18"/>
                    <a:pt x="30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6" y="17"/>
                    <a:pt x="36" y="16"/>
                  </a:cubicBezTo>
                  <a:cubicBezTo>
                    <a:pt x="36" y="15"/>
                    <a:pt x="35" y="14"/>
                    <a:pt x="33" y="14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šḷîḓè"/>
            <p:cNvSpPr/>
            <p:nvPr/>
          </p:nvSpPr>
          <p:spPr bwMode="auto">
            <a:xfrm>
              <a:off x="5724525" y="2922588"/>
              <a:ext cx="171450" cy="14288"/>
            </a:xfrm>
            <a:custGeom>
              <a:avLst/>
              <a:gdLst>
                <a:gd name="T0" fmla="*/ 108 w 108"/>
                <a:gd name="T1" fmla="*/ 9 h 9"/>
                <a:gd name="T2" fmla="*/ 0 w 108"/>
                <a:gd name="T3" fmla="*/ 9 h 9"/>
                <a:gd name="T4" fmla="*/ 0 w 108"/>
                <a:gd name="T5" fmla="*/ 0 h 9"/>
                <a:gd name="T6" fmla="*/ 108 w 10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">
                  <a:moveTo>
                    <a:pt x="10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08" y="9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ṩļîḑê"/>
            <p:cNvSpPr/>
            <p:nvPr/>
          </p:nvSpPr>
          <p:spPr bwMode="auto">
            <a:xfrm>
              <a:off x="5724525" y="2994026"/>
              <a:ext cx="171450" cy="14288"/>
            </a:xfrm>
            <a:custGeom>
              <a:avLst/>
              <a:gdLst>
                <a:gd name="T0" fmla="*/ 108 w 108"/>
                <a:gd name="T1" fmla="*/ 0 h 9"/>
                <a:gd name="T2" fmla="*/ 0 w 108"/>
                <a:gd name="T3" fmla="*/ 9 h 9"/>
                <a:gd name="T4" fmla="*/ 0 w 108"/>
                <a:gd name="T5" fmla="*/ 0 h 9"/>
                <a:gd name="T6" fmla="*/ 108 w 10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">
                  <a:moveTo>
                    <a:pt x="108" y="0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Sliḓé"/>
            <p:cNvSpPr/>
            <p:nvPr/>
          </p:nvSpPr>
          <p:spPr bwMode="auto">
            <a:xfrm>
              <a:off x="5724525" y="3065463"/>
              <a:ext cx="128588" cy="14288"/>
            </a:xfrm>
            <a:custGeom>
              <a:avLst/>
              <a:gdLst>
                <a:gd name="T0" fmla="*/ 81 w 81"/>
                <a:gd name="T1" fmla="*/ 0 h 9"/>
                <a:gd name="T2" fmla="*/ 0 w 81"/>
                <a:gd name="T3" fmla="*/ 9 h 9"/>
                <a:gd name="T4" fmla="*/ 0 w 81"/>
                <a:gd name="T5" fmla="*/ 0 h 9"/>
                <a:gd name="T6" fmla="*/ 81 w 8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9">
                  <a:moveTo>
                    <a:pt x="81" y="0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A9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ḻîḍè"/>
            <p:cNvSpPr/>
            <p:nvPr/>
          </p:nvSpPr>
          <p:spPr bwMode="auto">
            <a:xfrm>
              <a:off x="4111625" y="5632451"/>
              <a:ext cx="628650" cy="200025"/>
            </a:xfrm>
            <a:custGeom>
              <a:avLst/>
              <a:gdLst>
                <a:gd name="T0" fmla="*/ 3 w 44"/>
                <a:gd name="T1" fmla="*/ 14 h 14"/>
                <a:gd name="T2" fmla="*/ 0 w 44"/>
                <a:gd name="T3" fmla="*/ 10 h 14"/>
                <a:gd name="T4" fmla="*/ 0 w 44"/>
                <a:gd name="T5" fmla="*/ 3 h 14"/>
                <a:gd name="T6" fmla="*/ 3 w 44"/>
                <a:gd name="T7" fmla="*/ 0 h 14"/>
                <a:gd name="T8" fmla="*/ 24 w 44"/>
                <a:gd name="T9" fmla="*/ 0 h 14"/>
                <a:gd name="T10" fmla="*/ 44 w 44"/>
                <a:gd name="T11" fmla="*/ 8 h 14"/>
                <a:gd name="T12" fmla="*/ 44 w 44"/>
                <a:gd name="T13" fmla="*/ 10 h 14"/>
                <a:gd name="T14" fmla="*/ 40 w 44"/>
                <a:gd name="T15" fmla="*/ 14 h 14"/>
                <a:gd name="T16" fmla="*/ 3 w 4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">
                  <a:moveTo>
                    <a:pt x="3" y="14"/>
                  </a:moveTo>
                  <a:cubicBezTo>
                    <a:pt x="2" y="14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12" y="0"/>
                    <a:pt x="24" y="0"/>
                  </a:cubicBezTo>
                  <a:cubicBezTo>
                    <a:pt x="35" y="0"/>
                    <a:pt x="44" y="4"/>
                    <a:pt x="44" y="8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2"/>
                    <a:pt x="42" y="14"/>
                    <a:pt x="40" y="14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şļiḑe"/>
            <p:cNvSpPr/>
            <p:nvPr/>
          </p:nvSpPr>
          <p:spPr bwMode="auto">
            <a:xfrm>
              <a:off x="4097338" y="5618163"/>
              <a:ext cx="642938" cy="214313"/>
            </a:xfrm>
            <a:custGeom>
              <a:avLst/>
              <a:gdLst>
                <a:gd name="T0" fmla="*/ 41 w 45"/>
                <a:gd name="T1" fmla="*/ 15 h 15"/>
                <a:gd name="T2" fmla="*/ 4 w 45"/>
                <a:gd name="T3" fmla="*/ 15 h 15"/>
                <a:gd name="T4" fmla="*/ 0 w 45"/>
                <a:gd name="T5" fmla="*/ 11 h 15"/>
                <a:gd name="T6" fmla="*/ 0 w 45"/>
                <a:gd name="T7" fmla="*/ 4 h 15"/>
                <a:gd name="T8" fmla="*/ 4 w 45"/>
                <a:gd name="T9" fmla="*/ 0 h 15"/>
                <a:gd name="T10" fmla="*/ 25 w 45"/>
                <a:gd name="T11" fmla="*/ 0 h 15"/>
                <a:gd name="T12" fmla="*/ 45 w 45"/>
                <a:gd name="T13" fmla="*/ 9 h 15"/>
                <a:gd name="T14" fmla="*/ 45 w 45"/>
                <a:gd name="T15" fmla="*/ 11 h 15"/>
                <a:gd name="T16" fmla="*/ 41 w 45"/>
                <a:gd name="T17" fmla="*/ 15 h 15"/>
                <a:gd name="T18" fmla="*/ 4 w 45"/>
                <a:gd name="T19" fmla="*/ 2 h 15"/>
                <a:gd name="T20" fmla="*/ 2 w 45"/>
                <a:gd name="T21" fmla="*/ 4 h 15"/>
                <a:gd name="T22" fmla="*/ 2 w 45"/>
                <a:gd name="T23" fmla="*/ 11 h 15"/>
                <a:gd name="T24" fmla="*/ 4 w 45"/>
                <a:gd name="T25" fmla="*/ 14 h 15"/>
                <a:gd name="T26" fmla="*/ 41 w 45"/>
                <a:gd name="T27" fmla="*/ 14 h 15"/>
                <a:gd name="T28" fmla="*/ 44 w 45"/>
                <a:gd name="T29" fmla="*/ 11 h 15"/>
                <a:gd name="T30" fmla="*/ 44 w 45"/>
                <a:gd name="T31" fmla="*/ 9 h 15"/>
                <a:gd name="T32" fmla="*/ 25 w 45"/>
                <a:gd name="T33" fmla="*/ 2 h 15"/>
                <a:gd name="T34" fmla="*/ 4 w 45"/>
                <a:gd name="T3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5">
                  <a:moveTo>
                    <a:pt x="41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4"/>
                    <a:pt x="45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4"/>
                    <a:pt x="44" y="15"/>
                    <a:pt x="41" y="15"/>
                  </a:cubicBezTo>
                  <a:close/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3" y="14"/>
                    <a:pt x="4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14"/>
                    <a:pt x="44" y="13"/>
                    <a:pt x="44" y="11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5"/>
                    <a:pt x="35" y="2"/>
                    <a:pt x="2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ḷíḋè"/>
            <p:cNvSpPr/>
            <p:nvPr/>
          </p:nvSpPr>
          <p:spPr bwMode="auto">
            <a:xfrm>
              <a:off x="4111625" y="5761038"/>
              <a:ext cx="628650" cy="71438"/>
            </a:xfrm>
            <a:custGeom>
              <a:avLst/>
              <a:gdLst>
                <a:gd name="T0" fmla="*/ 0 w 44"/>
                <a:gd name="T1" fmla="*/ 0 h 5"/>
                <a:gd name="T2" fmla="*/ 0 w 44"/>
                <a:gd name="T3" fmla="*/ 1 h 5"/>
                <a:gd name="T4" fmla="*/ 3 w 44"/>
                <a:gd name="T5" fmla="*/ 5 h 5"/>
                <a:gd name="T6" fmla="*/ 40 w 44"/>
                <a:gd name="T7" fmla="*/ 5 h 5"/>
                <a:gd name="T8" fmla="*/ 44 w 44"/>
                <a:gd name="T9" fmla="*/ 1 h 5"/>
                <a:gd name="T10" fmla="*/ 44 w 44"/>
                <a:gd name="T11" fmla="*/ 0 h 5"/>
                <a:gd name="T12" fmla="*/ 0 w 4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5"/>
                    <a:pt x="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5"/>
                    <a:pt x="44" y="3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ḻiḋé"/>
            <p:cNvSpPr/>
            <p:nvPr/>
          </p:nvSpPr>
          <p:spPr bwMode="auto">
            <a:xfrm>
              <a:off x="3568700" y="5632451"/>
              <a:ext cx="614363" cy="200025"/>
            </a:xfrm>
            <a:custGeom>
              <a:avLst/>
              <a:gdLst>
                <a:gd name="T0" fmla="*/ 3 w 43"/>
                <a:gd name="T1" fmla="*/ 14 h 14"/>
                <a:gd name="T2" fmla="*/ 0 w 43"/>
                <a:gd name="T3" fmla="*/ 10 h 14"/>
                <a:gd name="T4" fmla="*/ 0 w 43"/>
                <a:gd name="T5" fmla="*/ 3 h 14"/>
                <a:gd name="T6" fmla="*/ 3 w 43"/>
                <a:gd name="T7" fmla="*/ 0 h 14"/>
                <a:gd name="T8" fmla="*/ 23 w 43"/>
                <a:gd name="T9" fmla="*/ 0 h 14"/>
                <a:gd name="T10" fmla="*/ 43 w 43"/>
                <a:gd name="T11" fmla="*/ 8 h 14"/>
                <a:gd name="T12" fmla="*/ 43 w 43"/>
                <a:gd name="T13" fmla="*/ 10 h 14"/>
                <a:gd name="T14" fmla="*/ 40 w 43"/>
                <a:gd name="T15" fmla="*/ 14 h 14"/>
                <a:gd name="T16" fmla="*/ 3 w 4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">
                  <a:moveTo>
                    <a:pt x="3" y="14"/>
                  </a:moveTo>
                  <a:cubicBezTo>
                    <a:pt x="1" y="14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12" y="0"/>
                    <a:pt x="23" y="0"/>
                  </a:cubicBezTo>
                  <a:cubicBezTo>
                    <a:pt x="34" y="0"/>
                    <a:pt x="43" y="4"/>
                    <a:pt x="43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2"/>
                    <a:pt x="42" y="14"/>
                    <a:pt x="40" y="14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ṣḻïďe"/>
            <p:cNvSpPr/>
            <p:nvPr/>
          </p:nvSpPr>
          <p:spPr bwMode="auto">
            <a:xfrm>
              <a:off x="3554413" y="5618163"/>
              <a:ext cx="642938" cy="214313"/>
            </a:xfrm>
            <a:custGeom>
              <a:avLst/>
              <a:gdLst>
                <a:gd name="T0" fmla="*/ 41 w 45"/>
                <a:gd name="T1" fmla="*/ 15 h 15"/>
                <a:gd name="T2" fmla="*/ 4 w 45"/>
                <a:gd name="T3" fmla="*/ 15 h 15"/>
                <a:gd name="T4" fmla="*/ 0 w 45"/>
                <a:gd name="T5" fmla="*/ 11 h 15"/>
                <a:gd name="T6" fmla="*/ 0 w 45"/>
                <a:gd name="T7" fmla="*/ 4 h 15"/>
                <a:gd name="T8" fmla="*/ 4 w 45"/>
                <a:gd name="T9" fmla="*/ 0 h 15"/>
                <a:gd name="T10" fmla="*/ 24 w 45"/>
                <a:gd name="T11" fmla="*/ 0 h 15"/>
                <a:gd name="T12" fmla="*/ 45 w 45"/>
                <a:gd name="T13" fmla="*/ 9 h 15"/>
                <a:gd name="T14" fmla="*/ 45 w 45"/>
                <a:gd name="T15" fmla="*/ 11 h 15"/>
                <a:gd name="T16" fmla="*/ 41 w 45"/>
                <a:gd name="T17" fmla="*/ 15 h 15"/>
                <a:gd name="T18" fmla="*/ 4 w 45"/>
                <a:gd name="T19" fmla="*/ 2 h 15"/>
                <a:gd name="T20" fmla="*/ 2 w 45"/>
                <a:gd name="T21" fmla="*/ 4 h 15"/>
                <a:gd name="T22" fmla="*/ 2 w 45"/>
                <a:gd name="T23" fmla="*/ 11 h 15"/>
                <a:gd name="T24" fmla="*/ 4 w 45"/>
                <a:gd name="T25" fmla="*/ 14 h 15"/>
                <a:gd name="T26" fmla="*/ 41 w 45"/>
                <a:gd name="T27" fmla="*/ 14 h 15"/>
                <a:gd name="T28" fmla="*/ 44 w 45"/>
                <a:gd name="T29" fmla="*/ 11 h 15"/>
                <a:gd name="T30" fmla="*/ 44 w 45"/>
                <a:gd name="T31" fmla="*/ 9 h 15"/>
                <a:gd name="T32" fmla="*/ 24 w 45"/>
                <a:gd name="T33" fmla="*/ 2 h 15"/>
                <a:gd name="T34" fmla="*/ 4 w 45"/>
                <a:gd name="T3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5">
                  <a:moveTo>
                    <a:pt x="41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4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5" y="4"/>
                    <a:pt x="45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4"/>
                    <a:pt x="43" y="15"/>
                    <a:pt x="41" y="15"/>
                  </a:cubicBezTo>
                  <a:close/>
                  <a:moveTo>
                    <a:pt x="4" y="2"/>
                  </a:moveTo>
                  <a:cubicBezTo>
                    <a:pt x="3" y="2"/>
                    <a:pt x="2" y="3"/>
                    <a:pt x="2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3" y="14"/>
                    <a:pt x="4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4" y="13"/>
                    <a:pt x="44" y="11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5"/>
                    <a:pt x="35" y="2"/>
                    <a:pt x="24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1íḋê"/>
            <p:cNvSpPr/>
            <p:nvPr/>
          </p:nvSpPr>
          <p:spPr bwMode="auto">
            <a:xfrm>
              <a:off x="3568700" y="5761038"/>
              <a:ext cx="614363" cy="71438"/>
            </a:xfrm>
            <a:custGeom>
              <a:avLst/>
              <a:gdLst>
                <a:gd name="T0" fmla="*/ 0 w 43"/>
                <a:gd name="T1" fmla="*/ 0 h 5"/>
                <a:gd name="T2" fmla="*/ 0 w 43"/>
                <a:gd name="T3" fmla="*/ 1 h 5"/>
                <a:gd name="T4" fmla="*/ 3 w 43"/>
                <a:gd name="T5" fmla="*/ 5 h 5"/>
                <a:gd name="T6" fmla="*/ 40 w 43"/>
                <a:gd name="T7" fmla="*/ 5 h 5"/>
                <a:gd name="T8" fmla="*/ 43 w 43"/>
                <a:gd name="T9" fmla="*/ 1 h 5"/>
                <a:gd name="T10" fmla="*/ 43 w 43"/>
                <a:gd name="T11" fmla="*/ 0 h 5"/>
                <a:gd name="T12" fmla="*/ 0 w 4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5"/>
                    <a:pt x="3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5"/>
                    <a:pt x="43" y="3"/>
                    <a:pt x="43" y="1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$ļíḑê"/>
            <p:cNvSpPr/>
            <p:nvPr/>
          </p:nvSpPr>
          <p:spPr bwMode="auto">
            <a:xfrm>
              <a:off x="3654425" y="1268413"/>
              <a:ext cx="771525" cy="869950"/>
            </a:xfrm>
            <a:custGeom>
              <a:avLst/>
              <a:gdLst>
                <a:gd name="T0" fmla="*/ 11 w 54"/>
                <a:gd name="T1" fmla="*/ 48 h 61"/>
                <a:gd name="T2" fmla="*/ 14 w 54"/>
                <a:gd name="T3" fmla="*/ 53 h 61"/>
                <a:gd name="T4" fmla="*/ 14 w 54"/>
                <a:gd name="T5" fmla="*/ 61 h 61"/>
                <a:gd name="T6" fmla="*/ 40 w 54"/>
                <a:gd name="T7" fmla="*/ 61 h 61"/>
                <a:gd name="T8" fmla="*/ 40 w 54"/>
                <a:gd name="T9" fmla="*/ 53 h 61"/>
                <a:gd name="T10" fmla="*/ 42 w 54"/>
                <a:gd name="T11" fmla="*/ 48 h 61"/>
                <a:gd name="T12" fmla="*/ 54 w 54"/>
                <a:gd name="T13" fmla="*/ 26 h 61"/>
                <a:gd name="T14" fmla="*/ 27 w 54"/>
                <a:gd name="T15" fmla="*/ 0 h 61"/>
                <a:gd name="T16" fmla="*/ 0 w 54"/>
                <a:gd name="T17" fmla="*/ 26 h 61"/>
                <a:gd name="T18" fmla="*/ 11 w 54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1">
                  <a:moveTo>
                    <a:pt x="11" y="48"/>
                  </a:moveTo>
                  <a:cubicBezTo>
                    <a:pt x="13" y="49"/>
                    <a:pt x="14" y="51"/>
                    <a:pt x="14" y="5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1"/>
                    <a:pt x="41" y="49"/>
                    <a:pt x="42" y="48"/>
                  </a:cubicBezTo>
                  <a:cubicBezTo>
                    <a:pt x="49" y="43"/>
                    <a:pt x="54" y="35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"/>
                    <a:pt x="5" y="43"/>
                    <a:pt x="11" y="48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śḻíďè"/>
            <p:cNvSpPr/>
            <p:nvPr/>
          </p:nvSpPr>
          <p:spPr bwMode="auto">
            <a:xfrm>
              <a:off x="3654425" y="1268413"/>
              <a:ext cx="771525" cy="869950"/>
            </a:xfrm>
            <a:custGeom>
              <a:avLst/>
              <a:gdLst>
                <a:gd name="T0" fmla="*/ 11 w 54"/>
                <a:gd name="T1" fmla="*/ 48 h 61"/>
                <a:gd name="T2" fmla="*/ 14 w 54"/>
                <a:gd name="T3" fmla="*/ 53 h 61"/>
                <a:gd name="T4" fmla="*/ 14 w 54"/>
                <a:gd name="T5" fmla="*/ 61 h 61"/>
                <a:gd name="T6" fmla="*/ 40 w 54"/>
                <a:gd name="T7" fmla="*/ 61 h 61"/>
                <a:gd name="T8" fmla="*/ 40 w 54"/>
                <a:gd name="T9" fmla="*/ 53 h 61"/>
                <a:gd name="T10" fmla="*/ 42 w 54"/>
                <a:gd name="T11" fmla="*/ 48 h 61"/>
                <a:gd name="T12" fmla="*/ 54 w 54"/>
                <a:gd name="T13" fmla="*/ 26 h 61"/>
                <a:gd name="T14" fmla="*/ 27 w 54"/>
                <a:gd name="T15" fmla="*/ 0 h 61"/>
                <a:gd name="T16" fmla="*/ 0 w 54"/>
                <a:gd name="T17" fmla="*/ 26 h 61"/>
                <a:gd name="T18" fmla="*/ 11 w 54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1">
                  <a:moveTo>
                    <a:pt x="11" y="48"/>
                  </a:moveTo>
                  <a:cubicBezTo>
                    <a:pt x="13" y="49"/>
                    <a:pt x="14" y="51"/>
                    <a:pt x="14" y="5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1"/>
                    <a:pt x="41" y="49"/>
                    <a:pt x="42" y="48"/>
                  </a:cubicBezTo>
                  <a:cubicBezTo>
                    <a:pt x="49" y="43"/>
                    <a:pt x="54" y="35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"/>
                    <a:pt x="5" y="43"/>
                    <a:pt x="11" y="48"/>
                  </a:cubicBezTo>
                  <a:close/>
                </a:path>
              </a:pathLst>
            </a:custGeom>
            <a:solidFill>
              <a:srgbClr val="F8D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şḷïḑé"/>
            <p:cNvSpPr/>
            <p:nvPr/>
          </p:nvSpPr>
          <p:spPr bwMode="auto">
            <a:xfrm>
              <a:off x="3640138" y="1254126"/>
              <a:ext cx="871538" cy="755650"/>
            </a:xfrm>
            <a:custGeom>
              <a:avLst/>
              <a:gdLst>
                <a:gd name="T0" fmla="*/ 29 w 61"/>
                <a:gd name="T1" fmla="*/ 0 h 53"/>
                <a:gd name="T2" fmla="*/ 0 w 61"/>
                <a:gd name="T3" fmla="*/ 29 h 53"/>
                <a:gd name="T4" fmla="*/ 10 w 61"/>
                <a:gd name="T5" fmla="*/ 51 h 53"/>
                <a:gd name="T6" fmla="*/ 15 w 61"/>
                <a:gd name="T7" fmla="*/ 31 h 53"/>
                <a:gd name="T8" fmla="*/ 14 w 61"/>
                <a:gd name="T9" fmla="*/ 25 h 53"/>
                <a:gd name="T10" fmla="*/ 21 w 61"/>
                <a:gd name="T11" fmla="*/ 16 h 53"/>
                <a:gd name="T12" fmla="*/ 25 w 61"/>
                <a:gd name="T13" fmla="*/ 18 h 53"/>
                <a:gd name="T14" fmla="*/ 47 w 61"/>
                <a:gd name="T15" fmla="*/ 15 h 53"/>
                <a:gd name="T16" fmla="*/ 55 w 61"/>
                <a:gd name="T17" fmla="*/ 16 h 53"/>
                <a:gd name="T18" fmla="*/ 29 w 61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3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38"/>
                    <a:pt x="2" y="53"/>
                    <a:pt x="10" y="51"/>
                  </a:cubicBezTo>
                  <a:cubicBezTo>
                    <a:pt x="15" y="49"/>
                    <a:pt x="15" y="31"/>
                    <a:pt x="15" y="31"/>
                  </a:cubicBezTo>
                  <a:cubicBezTo>
                    <a:pt x="15" y="29"/>
                    <a:pt x="14" y="27"/>
                    <a:pt x="14" y="25"/>
                  </a:cubicBezTo>
                  <a:cubicBezTo>
                    <a:pt x="14" y="20"/>
                    <a:pt x="17" y="16"/>
                    <a:pt x="21" y="16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30" y="16"/>
                    <a:pt x="38" y="15"/>
                    <a:pt x="47" y="15"/>
                  </a:cubicBezTo>
                  <a:cubicBezTo>
                    <a:pt x="50" y="15"/>
                    <a:pt x="54" y="18"/>
                    <a:pt x="55" y="16"/>
                  </a:cubicBezTo>
                  <a:cubicBezTo>
                    <a:pt x="61" y="7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7C6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š1íḑé"/>
            <p:cNvSpPr/>
            <p:nvPr/>
          </p:nvSpPr>
          <p:spPr bwMode="auto">
            <a:xfrm>
              <a:off x="3554413" y="1025526"/>
              <a:ext cx="957263" cy="598488"/>
            </a:xfrm>
            <a:custGeom>
              <a:avLst/>
              <a:gdLst>
                <a:gd name="T0" fmla="*/ 67 w 67"/>
                <a:gd name="T1" fmla="*/ 17 h 42"/>
                <a:gd name="T2" fmla="*/ 63 w 67"/>
                <a:gd name="T3" fmla="*/ 15 h 42"/>
                <a:gd name="T4" fmla="*/ 58 w 67"/>
                <a:gd name="T5" fmla="*/ 16 h 42"/>
                <a:gd name="T6" fmla="*/ 31 w 67"/>
                <a:gd name="T7" fmla="*/ 0 h 42"/>
                <a:gd name="T8" fmla="*/ 0 w 67"/>
                <a:gd name="T9" fmla="*/ 31 h 42"/>
                <a:gd name="T10" fmla="*/ 1 w 67"/>
                <a:gd name="T11" fmla="*/ 37 h 42"/>
                <a:gd name="T12" fmla="*/ 0 w 67"/>
                <a:gd name="T13" fmla="*/ 40 h 42"/>
                <a:gd name="T14" fmla="*/ 3 w 67"/>
                <a:gd name="T15" fmla="*/ 42 h 42"/>
                <a:gd name="T16" fmla="*/ 4 w 67"/>
                <a:gd name="T17" fmla="*/ 42 h 42"/>
                <a:gd name="T18" fmla="*/ 65 w 67"/>
                <a:gd name="T19" fmla="*/ 21 h 42"/>
                <a:gd name="T20" fmla="*/ 67 w 67"/>
                <a:gd name="T21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2">
                  <a:moveTo>
                    <a:pt x="67" y="17"/>
                  </a:moveTo>
                  <a:cubicBezTo>
                    <a:pt x="66" y="15"/>
                    <a:pt x="64" y="14"/>
                    <a:pt x="63" y="15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3" y="7"/>
                    <a:pt x="43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1" y="41"/>
                    <a:pt x="2" y="42"/>
                    <a:pt x="3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0"/>
                    <a:pt x="67" y="19"/>
                    <a:pt x="67" y="17"/>
                  </a:cubicBezTo>
                  <a:close/>
                </a:path>
              </a:pathLst>
            </a:custGeom>
            <a:solidFill>
              <a:srgbClr val="E88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42168" y="1553453"/>
            <a:ext cx="188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高</a:t>
            </a:r>
            <a:r>
              <a:rPr lang="zh-CN" altLang="en-US" sz="2000" b="1" dirty="0" smtClean="0"/>
              <a:t>效稳定的存储与备份</a:t>
            </a:r>
            <a:endParaRPr lang="zh-CN" altLang="en-US" sz="20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621208" y="4518029"/>
            <a:ext cx="4185456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初始文件</a:t>
            </a:r>
            <a:r>
              <a:rPr lang="en-US" altLang="zh-CN" dirty="0"/>
              <a:t>n</a:t>
            </a:r>
            <a:r>
              <a:rPr lang="zh-CN" altLang="en-US" dirty="0"/>
              <a:t>块，校验碎片</a:t>
            </a:r>
            <a:r>
              <a:rPr lang="en-US" altLang="zh-CN" dirty="0"/>
              <a:t>n</a:t>
            </a:r>
            <a:r>
              <a:rPr lang="zh-CN" altLang="en-US" dirty="0"/>
              <a:t>块，使用任意</a:t>
            </a:r>
            <a:r>
              <a:rPr lang="en-US" altLang="zh-CN" dirty="0"/>
              <a:t>2n</a:t>
            </a:r>
            <a:r>
              <a:rPr lang="zh-CN" altLang="en-US" dirty="0"/>
              <a:t>块中的任意</a:t>
            </a:r>
            <a:r>
              <a:rPr lang="en-US" altLang="zh-CN" dirty="0"/>
              <a:t>n</a:t>
            </a:r>
            <a:r>
              <a:rPr lang="zh-CN" altLang="en-US" dirty="0"/>
              <a:t>块即可复原初始文件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978309" y="338475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3478508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9290021" y="1949745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9290021" y="3500918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9290021" y="5052092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3875710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4272913" y="314050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478508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875710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4272913" y="374331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9945299" y="711475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4905467" y="3140501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4901832" y="3727266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1937804" y="3362441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1893634" y="3494532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encode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1204632" y="356975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6935187" y="2146814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5017574" y="1851745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5017574" y="3402918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5017574" y="4954092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7332389" y="2146814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6894705" y="3584752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6975921" y="5300008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7373123" y="5300008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7373123" y="3611171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725405" y="3391858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3397183" y="3049269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3393548" y="3636034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2164127" y="3547437"/>
            <a:ext cx="1079834" cy="638095"/>
          </a:xfrm>
          <a:prstGeom prst="rightArrow">
            <a:avLst/>
          </a:prstGeom>
          <a:solidFill>
            <a:schemeClr val="bg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2119957" y="3679528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encode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3203553" y="701672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3532713" y="2021339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1615100" y="1726270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615100" y="3277443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1615100" y="4828617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3929915" y="2021339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3492231" y="3459277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573447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970649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3970649" y="3485696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156275" y="336240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</p:sp>
      <p:sp>
        <p:nvSpPr>
          <p:cNvPr id="11" name="箭头: 右 10"/>
          <p:cNvSpPr/>
          <p:nvPr/>
        </p:nvSpPr>
        <p:spPr>
          <a:xfrm>
            <a:off x="4163048" y="6994411"/>
            <a:ext cx="1079834" cy="638095"/>
          </a:xfrm>
          <a:prstGeom prst="rightArrow">
            <a:avLst/>
          </a:prstGeom>
          <a:solidFill>
            <a:schemeClr val="bg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76756" y="4623294"/>
            <a:ext cx="3274755" cy="159676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3514" y="5843438"/>
            <a:ext cx="241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OFFLINE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1615100" y="514140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客户端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35" name="iconfont-11673-5560705"/>
          <p:cNvSpPr>
            <a:spLocks noChangeAspect="1"/>
          </p:cNvSpPr>
          <p:nvPr/>
        </p:nvSpPr>
        <p:spPr bwMode="auto">
          <a:xfrm>
            <a:off x="3203553" y="7016724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6" name="iconfont-11607-6151253"/>
          <p:cNvSpPr>
            <a:spLocks noChangeAspect="1"/>
          </p:cNvSpPr>
          <p:nvPr/>
        </p:nvSpPr>
        <p:spPr bwMode="auto">
          <a:xfrm>
            <a:off x="7347803" y="3446320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1615100" y="1726270"/>
            <a:ext cx="1310556" cy="1085183"/>
            <a:chOff x="4349750" y="2689226"/>
            <a:chExt cx="3435350" cy="2662237"/>
          </a:xfrm>
        </p:grpSpPr>
        <p:sp>
          <p:nvSpPr>
            <p:cNvPr id="176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3" name="组合 362"/>
          <p:cNvGrpSpPr/>
          <p:nvPr/>
        </p:nvGrpSpPr>
        <p:grpSpPr>
          <a:xfrm>
            <a:off x="1615100" y="3277443"/>
            <a:ext cx="1310556" cy="1085183"/>
            <a:chOff x="4349750" y="2689226"/>
            <a:chExt cx="3435350" cy="2662237"/>
          </a:xfrm>
        </p:grpSpPr>
        <p:sp>
          <p:nvSpPr>
            <p:cNvPr id="364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8" name="组合 387"/>
          <p:cNvGrpSpPr/>
          <p:nvPr/>
        </p:nvGrpSpPr>
        <p:grpSpPr>
          <a:xfrm>
            <a:off x="1615100" y="4828617"/>
            <a:ext cx="1310556" cy="1085183"/>
            <a:chOff x="4349750" y="2689226"/>
            <a:chExt cx="3435350" cy="2662237"/>
          </a:xfrm>
        </p:grpSpPr>
        <p:sp>
          <p:nvSpPr>
            <p:cNvPr id="389" name="isļíḍe"/>
            <p:cNvSpPr/>
            <p:nvPr/>
          </p:nvSpPr>
          <p:spPr bwMode="auto">
            <a:xfrm>
              <a:off x="5468938" y="4594226"/>
              <a:ext cx="1309688" cy="642938"/>
            </a:xfrm>
            <a:prstGeom prst="rect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ïḓê"/>
            <p:cNvSpPr/>
            <p:nvPr/>
          </p:nvSpPr>
          <p:spPr bwMode="auto">
            <a:xfrm>
              <a:off x="5468938" y="4849813"/>
              <a:ext cx="1309688" cy="141288"/>
            </a:xfrm>
            <a:prstGeom prst="rect">
              <a:avLst/>
            </a:prstGeom>
            <a:solidFill>
              <a:srgbClr val="D3D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ṣļîḓé"/>
            <p:cNvSpPr/>
            <p:nvPr/>
          </p:nvSpPr>
          <p:spPr bwMode="auto">
            <a:xfrm>
              <a:off x="4948238" y="5227638"/>
              <a:ext cx="2371725" cy="123825"/>
            </a:xfrm>
            <a:prstGeom prst="rect">
              <a:avLst/>
            </a:pr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ṧļïḋé"/>
            <p:cNvSpPr/>
            <p:nvPr/>
          </p:nvSpPr>
          <p:spPr bwMode="auto">
            <a:xfrm>
              <a:off x="4349750" y="2689226"/>
              <a:ext cx="3435350" cy="2160588"/>
            </a:xfrm>
            <a:custGeom>
              <a:avLst/>
              <a:gdLst>
                <a:gd name="T0" fmla="*/ 362 w 362"/>
                <a:gd name="T1" fmla="*/ 224 h 228"/>
                <a:gd name="T2" fmla="*/ 358 w 362"/>
                <a:gd name="T3" fmla="*/ 228 h 228"/>
                <a:gd name="T4" fmla="*/ 4 w 362"/>
                <a:gd name="T5" fmla="*/ 228 h 228"/>
                <a:gd name="T6" fmla="*/ 0 w 362"/>
                <a:gd name="T7" fmla="*/ 224 h 228"/>
                <a:gd name="T8" fmla="*/ 0 w 362"/>
                <a:gd name="T9" fmla="*/ 4 h 228"/>
                <a:gd name="T10" fmla="*/ 4 w 362"/>
                <a:gd name="T11" fmla="*/ 0 h 228"/>
                <a:gd name="T12" fmla="*/ 358 w 362"/>
                <a:gd name="T13" fmla="*/ 0 h 228"/>
                <a:gd name="T14" fmla="*/ 362 w 362"/>
                <a:gd name="T15" fmla="*/ 4 h 228"/>
                <a:gd name="T16" fmla="*/ 362 w 362"/>
                <a:gd name="T17" fmla="*/ 22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" h="228">
                  <a:moveTo>
                    <a:pt x="362" y="224"/>
                  </a:moveTo>
                  <a:cubicBezTo>
                    <a:pt x="362" y="227"/>
                    <a:pt x="360" y="228"/>
                    <a:pt x="358" y="228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8"/>
                    <a:pt x="0" y="227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60" y="0"/>
                    <a:pt x="362" y="2"/>
                    <a:pt x="362" y="4"/>
                  </a:cubicBezTo>
                  <a:lnTo>
                    <a:pt x="362" y="224"/>
                  </a:lnTo>
                  <a:close/>
                </a:path>
              </a:pathLst>
            </a:custGeom>
            <a:solidFill>
              <a:srgbClr val="303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ŝḷïḓê"/>
            <p:cNvSpPr/>
            <p:nvPr/>
          </p:nvSpPr>
          <p:spPr bwMode="auto">
            <a:xfrm>
              <a:off x="4454525" y="2803526"/>
              <a:ext cx="3216275" cy="181768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ļîḓè"/>
            <p:cNvSpPr/>
            <p:nvPr/>
          </p:nvSpPr>
          <p:spPr bwMode="auto">
            <a:xfrm>
              <a:off x="4454525" y="2803526"/>
              <a:ext cx="3216275" cy="16986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ḓê"/>
            <p:cNvSpPr/>
            <p:nvPr/>
          </p:nvSpPr>
          <p:spPr bwMode="auto">
            <a:xfrm>
              <a:off x="4748213" y="2963863"/>
              <a:ext cx="2590800" cy="1573213"/>
            </a:xfrm>
            <a:prstGeom prst="rect">
              <a:avLst/>
            </a:pr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Sļîḋè"/>
            <p:cNvSpPr/>
            <p:nvPr/>
          </p:nvSpPr>
          <p:spPr bwMode="auto">
            <a:xfrm>
              <a:off x="4872038" y="3030538"/>
              <a:ext cx="863600" cy="1392238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ḻidè"/>
            <p:cNvSpPr/>
            <p:nvPr/>
          </p:nvSpPr>
          <p:spPr bwMode="auto">
            <a:xfrm>
              <a:off x="5830888" y="3030538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sḷïḋé"/>
            <p:cNvSpPr/>
            <p:nvPr/>
          </p:nvSpPr>
          <p:spPr bwMode="auto">
            <a:xfrm>
              <a:off x="5830888" y="3135313"/>
              <a:ext cx="36036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ṡḷiḋè"/>
            <p:cNvSpPr/>
            <p:nvPr/>
          </p:nvSpPr>
          <p:spPr bwMode="auto">
            <a:xfrm>
              <a:off x="5830888" y="3248026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ṡḻiďè"/>
            <p:cNvSpPr/>
            <p:nvPr/>
          </p:nvSpPr>
          <p:spPr bwMode="auto">
            <a:xfrm>
              <a:off x="5830888" y="3352801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íş1îḋe"/>
            <p:cNvSpPr/>
            <p:nvPr/>
          </p:nvSpPr>
          <p:spPr bwMode="auto">
            <a:xfrm>
              <a:off x="5830888" y="3486151"/>
              <a:ext cx="179388" cy="65088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ļiḓe"/>
            <p:cNvSpPr/>
            <p:nvPr/>
          </p:nvSpPr>
          <p:spPr bwMode="auto">
            <a:xfrm>
              <a:off x="5830888" y="3713163"/>
              <a:ext cx="644525" cy="55563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liďé"/>
            <p:cNvSpPr/>
            <p:nvPr/>
          </p:nvSpPr>
          <p:spPr bwMode="auto">
            <a:xfrm>
              <a:off x="5830888" y="3816351"/>
              <a:ext cx="360363" cy="66675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ş1îďè"/>
            <p:cNvSpPr/>
            <p:nvPr/>
          </p:nvSpPr>
          <p:spPr bwMode="auto">
            <a:xfrm>
              <a:off x="5830888" y="3930651"/>
              <a:ext cx="644525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ṥḷiḋê"/>
            <p:cNvSpPr/>
            <p:nvPr/>
          </p:nvSpPr>
          <p:spPr bwMode="auto">
            <a:xfrm>
              <a:off x="5830888" y="4043363"/>
              <a:ext cx="417513" cy="57150"/>
            </a:xfrm>
            <a:prstGeom prst="rect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ṧḷîďe"/>
            <p:cNvSpPr/>
            <p:nvPr/>
          </p:nvSpPr>
          <p:spPr bwMode="auto">
            <a:xfrm>
              <a:off x="5830888" y="4167188"/>
              <a:ext cx="179388" cy="76200"/>
            </a:xfrm>
            <a:prstGeom prst="rect">
              <a:avLst/>
            </a:prstGeom>
            <a:solidFill>
              <a:srgbClr val="006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şḷîḓé"/>
            <p:cNvSpPr/>
            <p:nvPr/>
          </p:nvSpPr>
          <p:spPr bwMode="auto">
            <a:xfrm>
              <a:off x="6627813" y="3030538"/>
              <a:ext cx="587375" cy="1411288"/>
            </a:xfrm>
            <a:prstGeom prst="rect">
              <a:avLst/>
            </a:prstGeom>
            <a:solidFill>
              <a:srgbClr val="98C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śļîḋê"/>
            <p:cNvSpPr/>
            <p:nvPr/>
          </p:nvSpPr>
          <p:spPr bwMode="auto">
            <a:xfrm>
              <a:off x="4852988" y="2860676"/>
              <a:ext cx="2343150" cy="57150"/>
            </a:xfrm>
            <a:prstGeom prst="rect">
              <a:avLst/>
            </a:prstGeom>
            <a:solidFill>
              <a:srgbClr val="6BD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$ľiḓê"/>
            <p:cNvSpPr/>
            <p:nvPr/>
          </p:nvSpPr>
          <p:spPr bwMode="auto">
            <a:xfrm>
              <a:off x="6038850" y="4687888"/>
              <a:ext cx="133350" cy="133350"/>
            </a:xfrm>
            <a:prstGeom prst="ellipse">
              <a:avLst/>
            </a:prstGeom>
            <a:solidFill>
              <a:srgbClr val="CB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1ïḑê"/>
            <p:cNvSpPr/>
            <p:nvPr/>
          </p:nvSpPr>
          <p:spPr bwMode="auto">
            <a:xfrm>
              <a:off x="4502150" y="2860676"/>
              <a:ext cx="66675" cy="66675"/>
            </a:xfrm>
            <a:prstGeom prst="ellipse">
              <a:avLst/>
            </a:prstGeom>
            <a:solidFill>
              <a:srgbClr val="DF7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şlïḑê"/>
            <p:cNvSpPr/>
            <p:nvPr/>
          </p:nvSpPr>
          <p:spPr bwMode="auto">
            <a:xfrm>
              <a:off x="4597400" y="2860676"/>
              <a:ext cx="65088" cy="66675"/>
            </a:xfrm>
            <a:prstGeom prst="ellipse">
              <a:avLst/>
            </a:prstGeom>
            <a:solidFill>
              <a:srgbClr val="ED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ľïḓe"/>
            <p:cNvSpPr/>
            <p:nvPr/>
          </p:nvSpPr>
          <p:spPr bwMode="auto">
            <a:xfrm>
              <a:off x="4700588" y="2860676"/>
              <a:ext cx="66675" cy="66675"/>
            </a:xfrm>
            <a:prstGeom prst="ellipse">
              <a:avLst/>
            </a:prstGeom>
            <a:solidFill>
              <a:srgbClr val="7BF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3" name="iconfont-11607-6151253"/>
          <p:cNvSpPr>
            <a:spLocks noChangeAspect="1"/>
          </p:cNvSpPr>
          <p:nvPr/>
        </p:nvSpPr>
        <p:spPr bwMode="auto">
          <a:xfrm>
            <a:off x="7745005" y="3446320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4" name="iconfont-11607-6151253"/>
          <p:cNvSpPr>
            <a:spLocks noChangeAspect="1"/>
          </p:cNvSpPr>
          <p:nvPr/>
        </p:nvSpPr>
        <p:spPr bwMode="auto">
          <a:xfrm>
            <a:off x="3492231" y="3459277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8" name="iconfont-11607-6151253"/>
          <p:cNvSpPr>
            <a:spLocks noChangeAspect="1"/>
          </p:cNvSpPr>
          <p:nvPr/>
        </p:nvSpPr>
        <p:spPr bwMode="auto">
          <a:xfrm>
            <a:off x="3573447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19" name="iconfont-11607-6151253"/>
          <p:cNvSpPr>
            <a:spLocks noChangeAspect="1"/>
          </p:cNvSpPr>
          <p:nvPr/>
        </p:nvSpPr>
        <p:spPr bwMode="auto">
          <a:xfrm>
            <a:off x="3970649" y="5174533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0" name="iconfont-11607-6151253"/>
          <p:cNvSpPr>
            <a:spLocks noChangeAspect="1"/>
          </p:cNvSpPr>
          <p:nvPr/>
        </p:nvSpPr>
        <p:spPr bwMode="auto">
          <a:xfrm>
            <a:off x="6890555" y="3443725"/>
            <a:ext cx="287338" cy="383097"/>
          </a:xfrm>
          <a:custGeom>
            <a:avLst/>
            <a:gdLst>
              <a:gd name="T0" fmla="*/ 0 w 9600"/>
              <a:gd name="T1" fmla="*/ 3750 h 12800"/>
              <a:gd name="T2" fmla="*/ 0 w 9600"/>
              <a:gd name="T3" fmla="*/ 3734 h 12800"/>
              <a:gd name="T4" fmla="*/ 18 w 9600"/>
              <a:gd name="T5" fmla="*/ 3734 h 12800"/>
              <a:gd name="T6" fmla="*/ 3734 w 9600"/>
              <a:gd name="T7" fmla="*/ 3 h 12800"/>
              <a:gd name="T8" fmla="*/ 3734 w 9600"/>
              <a:gd name="T9" fmla="*/ 0 h 12800"/>
              <a:gd name="T10" fmla="*/ 9600 w 9600"/>
              <a:gd name="T11" fmla="*/ 0 h 12800"/>
              <a:gd name="T12" fmla="*/ 9600 w 9600"/>
              <a:gd name="T13" fmla="*/ 12800 h 12800"/>
              <a:gd name="T14" fmla="*/ 0 w 9600"/>
              <a:gd name="T15" fmla="*/ 12800 h 12800"/>
              <a:gd name="T16" fmla="*/ 0 w 9600"/>
              <a:gd name="T17" fmla="*/ 3750 h 12800"/>
              <a:gd name="T18" fmla="*/ 1523 w 9600"/>
              <a:gd name="T19" fmla="*/ 3734 h 12800"/>
              <a:gd name="T20" fmla="*/ 3734 w 9600"/>
              <a:gd name="T21" fmla="*/ 3734 h 12800"/>
              <a:gd name="T22" fmla="*/ 3734 w 9600"/>
              <a:gd name="T23" fmla="*/ 1514 h 12800"/>
              <a:gd name="T24" fmla="*/ 1523 w 9600"/>
              <a:gd name="T25" fmla="*/ 3734 h 12800"/>
              <a:gd name="T26" fmla="*/ 1067 w 9600"/>
              <a:gd name="T27" fmla="*/ 4800 h 12800"/>
              <a:gd name="T28" fmla="*/ 1067 w 9600"/>
              <a:gd name="T29" fmla="*/ 11734 h 12800"/>
              <a:gd name="T30" fmla="*/ 8534 w 9600"/>
              <a:gd name="T31" fmla="*/ 11734 h 12800"/>
              <a:gd name="T32" fmla="*/ 8534 w 9600"/>
              <a:gd name="T33" fmla="*/ 1066 h 12800"/>
              <a:gd name="T34" fmla="*/ 4800 w 9600"/>
              <a:gd name="T35" fmla="*/ 1066 h 12800"/>
              <a:gd name="T36" fmla="*/ 4800 w 9600"/>
              <a:gd name="T37" fmla="*/ 4800 h 12800"/>
              <a:gd name="T38" fmla="*/ 1066 w 9600"/>
              <a:gd name="T39" fmla="*/ 4800 h 12800"/>
              <a:gd name="T40" fmla="*/ 1067 w 9600"/>
              <a:gd name="T41" fmla="*/ 48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00" h="12800">
                <a:moveTo>
                  <a:pt x="0" y="3750"/>
                </a:moveTo>
                <a:lnTo>
                  <a:pt x="0" y="3734"/>
                </a:lnTo>
                <a:lnTo>
                  <a:pt x="18" y="3734"/>
                </a:lnTo>
                <a:lnTo>
                  <a:pt x="3734" y="3"/>
                </a:lnTo>
                <a:lnTo>
                  <a:pt x="3734" y="0"/>
                </a:lnTo>
                <a:lnTo>
                  <a:pt x="9600" y="0"/>
                </a:lnTo>
                <a:lnTo>
                  <a:pt x="9600" y="12800"/>
                </a:lnTo>
                <a:lnTo>
                  <a:pt x="0" y="12800"/>
                </a:lnTo>
                <a:lnTo>
                  <a:pt x="0" y="3750"/>
                </a:lnTo>
                <a:close/>
                <a:moveTo>
                  <a:pt x="1523" y="3734"/>
                </a:moveTo>
                <a:lnTo>
                  <a:pt x="3734" y="3734"/>
                </a:lnTo>
                <a:lnTo>
                  <a:pt x="3734" y="1514"/>
                </a:lnTo>
                <a:lnTo>
                  <a:pt x="1523" y="3734"/>
                </a:lnTo>
                <a:close/>
                <a:moveTo>
                  <a:pt x="1067" y="4800"/>
                </a:moveTo>
                <a:lnTo>
                  <a:pt x="1067" y="11734"/>
                </a:lnTo>
                <a:lnTo>
                  <a:pt x="8534" y="11734"/>
                </a:lnTo>
                <a:lnTo>
                  <a:pt x="8534" y="1066"/>
                </a:lnTo>
                <a:lnTo>
                  <a:pt x="4800" y="1066"/>
                </a:lnTo>
                <a:lnTo>
                  <a:pt x="4800" y="4800"/>
                </a:lnTo>
                <a:lnTo>
                  <a:pt x="1066" y="4800"/>
                </a:lnTo>
                <a:lnTo>
                  <a:pt x="1067" y="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1" name="iconfont-11673-5560705"/>
          <p:cNvSpPr>
            <a:spLocks noChangeAspect="1"/>
          </p:cNvSpPr>
          <p:nvPr/>
        </p:nvSpPr>
        <p:spPr bwMode="auto">
          <a:xfrm>
            <a:off x="10097350" y="3397115"/>
            <a:ext cx="457288" cy="539798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5506335" y="7095724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数据碎片</a:t>
            </a:r>
          </a:p>
        </p:txBody>
      </p:sp>
      <p:sp>
        <p:nvSpPr>
          <p:cNvPr id="922" name="文本框 921"/>
          <p:cNvSpPr txBox="1"/>
          <p:nvPr/>
        </p:nvSpPr>
        <p:spPr>
          <a:xfrm>
            <a:off x="5502700" y="7682489"/>
            <a:ext cx="139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校验碎片</a:t>
            </a:r>
          </a:p>
        </p:txBody>
      </p:sp>
      <p:sp>
        <p:nvSpPr>
          <p:cNvPr id="11" name="箭头: 右 10"/>
          <p:cNvSpPr/>
          <p:nvPr/>
        </p:nvSpPr>
        <p:spPr>
          <a:xfrm>
            <a:off x="4163048" y="6994411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文本框 924"/>
          <p:cNvSpPr txBox="1"/>
          <p:nvPr/>
        </p:nvSpPr>
        <p:spPr>
          <a:xfrm>
            <a:off x="4118878" y="7126502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encode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76756" y="4623294"/>
            <a:ext cx="3274755" cy="159676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3514" y="5843438"/>
            <a:ext cx="241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OFFLINE</a:t>
            </a:r>
            <a:endParaRPr lang="zh-CN" altLang="en-US" sz="2000" b="1" dirty="0"/>
          </a:p>
        </p:txBody>
      </p:sp>
      <p:sp>
        <p:nvSpPr>
          <p:cNvPr id="100" name="箭头: 右 99"/>
          <p:cNvSpPr/>
          <p:nvPr/>
        </p:nvSpPr>
        <p:spPr>
          <a:xfrm>
            <a:off x="8560268" y="3347966"/>
            <a:ext cx="1079834" cy="6380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560268" y="3481548"/>
            <a:ext cx="130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decode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170173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38DF4A-07DB-48AA-9386-2BE70AAC4F72}"/>
              </a:ext>
            </a:extLst>
          </p:cNvPr>
          <p:cNvGrpSpPr/>
          <p:nvPr/>
        </p:nvGrpSpPr>
        <p:grpSpPr>
          <a:xfrm>
            <a:off x="4876785" y="1970770"/>
            <a:ext cx="2453103" cy="1834324"/>
            <a:chOff x="4876785" y="1970770"/>
            <a:chExt cx="2453103" cy="1834324"/>
          </a:xfrm>
        </p:grpSpPr>
        <p:sp>
          <p:nvSpPr>
            <p:cNvPr id="52" name="îŝlíḋê"/>
            <p:cNvSpPr txBox="1"/>
            <p:nvPr/>
          </p:nvSpPr>
          <p:spPr bwMode="auto">
            <a:xfrm>
              <a:off x="5515872" y="1970770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Device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AAF00C-6F88-414E-9C4E-7AD972F26254}"/>
                </a:ext>
              </a:extLst>
            </p:cNvPr>
            <p:cNvSpPr txBox="1"/>
            <p:nvPr/>
          </p:nvSpPr>
          <p:spPr>
            <a:xfrm>
              <a:off x="4876785" y="2635543"/>
              <a:ext cx="14748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IP</a:t>
              </a:r>
            </a:p>
            <a:p>
              <a:r>
                <a:rPr lang="en-US" altLang="zh-CN" sz="1400" dirty="0"/>
                <a:t>PORT</a:t>
              </a:r>
            </a:p>
            <a:p>
              <a:r>
                <a:rPr lang="en-US" altLang="zh-CN" sz="1400" dirty="0"/>
                <a:t>ISONLINE</a:t>
              </a:r>
            </a:p>
            <a:p>
              <a:r>
                <a:rPr lang="en-US" altLang="zh-CN" sz="1400" dirty="0"/>
                <a:t>RS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0BDEAC-4311-4EED-B807-29B1FCDABDD0}"/>
                </a:ext>
              </a:extLst>
            </p:cNvPr>
            <p:cNvSpPr txBox="1"/>
            <p:nvPr/>
          </p:nvSpPr>
          <p:spPr>
            <a:xfrm>
              <a:off x="6275381" y="2635543"/>
              <a:ext cx="10545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Boolean</a:t>
              </a:r>
            </a:p>
            <a:p>
              <a:pPr algn="r"/>
              <a:r>
                <a:rPr lang="en-US" altLang="zh-CN" sz="1400" dirty="0"/>
                <a:t>int</a:t>
              </a:r>
              <a:endParaRPr lang="zh-CN" altLang="en-US" sz="1400" dirty="0"/>
            </a:p>
          </p:txBody>
        </p:sp>
        <p:cxnSp>
          <p:nvCxnSpPr>
            <p:cNvPr id="64" name="直接连接符 63"/>
            <p:cNvCxnSpPr>
              <a:cxnSpLocks/>
            </p:cNvCxnSpPr>
            <p:nvPr/>
          </p:nvCxnSpPr>
          <p:spPr>
            <a:xfrm>
              <a:off x="5414851" y="2455324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CF5E812-D280-450D-A404-FACA60DDA6A7}"/>
              </a:ext>
            </a:extLst>
          </p:cNvPr>
          <p:cNvGrpSpPr/>
          <p:nvPr/>
        </p:nvGrpSpPr>
        <p:grpSpPr>
          <a:xfrm>
            <a:off x="8234912" y="4530456"/>
            <a:ext cx="2453103" cy="1618880"/>
            <a:chOff x="8234912" y="4530456"/>
            <a:chExt cx="2453103" cy="1618880"/>
          </a:xfrm>
        </p:grpSpPr>
        <p:sp>
          <p:nvSpPr>
            <p:cNvPr id="47" name="îŝlíḋê">
              <a:extLst>
                <a:ext uri="{FF2B5EF4-FFF2-40B4-BE49-F238E27FC236}">
                  <a16:creationId xmlns:a16="http://schemas.microsoft.com/office/drawing/2014/main" id="{472115E1-7B3B-4AED-A15B-1873FFDEBAA6}"/>
                </a:ext>
              </a:extLst>
            </p:cNvPr>
            <p:cNvSpPr txBox="1"/>
            <p:nvPr/>
          </p:nvSpPr>
          <p:spPr bwMode="auto">
            <a:xfrm>
              <a:off x="8873999" y="4530456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Request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ACC2218-DC23-4698-BDB3-30AE60A07E21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99" y="5015010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AF35C2B-80F3-4031-B20F-47C1B6089BA9}"/>
                </a:ext>
              </a:extLst>
            </p:cNvPr>
            <p:cNvSpPr txBox="1"/>
            <p:nvPr/>
          </p:nvSpPr>
          <p:spPr>
            <a:xfrm>
              <a:off x="8234912" y="5195229"/>
              <a:ext cx="1727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TYPE</a:t>
              </a:r>
            </a:p>
            <a:p>
              <a:r>
                <a:rPr lang="en-US" altLang="zh-CN" sz="1400" dirty="0"/>
                <a:t>FRAGMENTID</a:t>
              </a:r>
            </a:p>
            <a:p>
              <a:r>
                <a:rPr lang="en-US" altLang="zh-CN" sz="1400" dirty="0"/>
                <a:t>DEVICEID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D429E88-E2CF-47A2-B07A-80F0F52520B3}"/>
                </a:ext>
              </a:extLst>
            </p:cNvPr>
            <p:cNvSpPr txBox="1"/>
            <p:nvPr/>
          </p:nvSpPr>
          <p:spPr>
            <a:xfrm>
              <a:off x="9633508" y="5195229"/>
              <a:ext cx="1054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Int</a:t>
              </a:r>
              <a:endParaRPr lang="zh-CN" altLang="en-US" sz="1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001BAE6-2208-4AC0-9376-011CBC02F64E}"/>
              </a:ext>
            </a:extLst>
          </p:cNvPr>
          <p:cNvGrpSpPr/>
          <p:nvPr/>
        </p:nvGrpSpPr>
        <p:grpSpPr>
          <a:xfrm>
            <a:off x="1230782" y="3894520"/>
            <a:ext cx="2453103" cy="2265211"/>
            <a:chOff x="1230782" y="3616061"/>
            <a:chExt cx="2453103" cy="2265211"/>
          </a:xfrm>
        </p:grpSpPr>
        <p:sp>
          <p:nvSpPr>
            <p:cNvPr id="73" name="îŝlíḋê">
              <a:extLst>
                <a:ext uri="{FF2B5EF4-FFF2-40B4-BE49-F238E27FC236}">
                  <a16:creationId xmlns:a16="http://schemas.microsoft.com/office/drawing/2014/main" id="{0CA6AA41-7C24-4B12-88AE-39D35DD9B2F7}"/>
                </a:ext>
              </a:extLst>
            </p:cNvPr>
            <p:cNvSpPr txBox="1"/>
            <p:nvPr/>
          </p:nvSpPr>
          <p:spPr bwMode="auto">
            <a:xfrm>
              <a:off x="1989613" y="3616061"/>
              <a:ext cx="165505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FILE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676A9B8-7E70-46EE-88EB-7B5910FDFDEB}"/>
                </a:ext>
              </a:extLst>
            </p:cNvPr>
            <p:cNvCxnSpPr>
              <a:cxnSpLocks/>
            </p:cNvCxnSpPr>
            <p:nvPr/>
          </p:nvCxnSpPr>
          <p:spPr>
            <a:xfrm>
              <a:off x="1768848" y="4100615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88AEF5-30E3-41FA-A07D-FBA776BDA393}"/>
                </a:ext>
              </a:extLst>
            </p:cNvPr>
            <p:cNvSpPr txBox="1"/>
            <p:nvPr/>
          </p:nvSpPr>
          <p:spPr>
            <a:xfrm>
              <a:off x="1230782" y="4280834"/>
              <a:ext cx="14748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NAME</a:t>
              </a:r>
            </a:p>
            <a:p>
              <a:r>
                <a:rPr lang="en-US" altLang="zh-CN" sz="1400" dirty="0"/>
                <a:t>PATH</a:t>
              </a:r>
            </a:p>
            <a:p>
              <a:r>
                <a:rPr lang="en-US" altLang="zh-CN" sz="1400" dirty="0"/>
                <a:t>ATTRIBUTE</a:t>
              </a:r>
            </a:p>
            <a:p>
              <a:r>
                <a:rPr lang="en-US" altLang="zh-CN" sz="1400" dirty="0"/>
                <a:t>TIME</a:t>
              </a:r>
            </a:p>
            <a:p>
              <a:r>
                <a:rPr lang="en-US" altLang="zh-CN" sz="1400" dirty="0"/>
                <a:t>NOA</a:t>
              </a:r>
            </a:p>
            <a:p>
              <a:r>
                <a:rPr lang="en-US" altLang="zh-CN" sz="1400" dirty="0"/>
                <a:t>ISFOLDER</a:t>
              </a:r>
              <a:endParaRPr lang="zh-CN" altLang="en-US" sz="14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99D789F-90D6-4C50-A2E7-8327459DE8F7}"/>
                </a:ext>
              </a:extLst>
            </p:cNvPr>
            <p:cNvSpPr txBox="1"/>
            <p:nvPr/>
          </p:nvSpPr>
          <p:spPr>
            <a:xfrm>
              <a:off x="2629378" y="4280834"/>
              <a:ext cx="105450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Char(60)</a:t>
              </a:r>
            </a:p>
            <a:p>
              <a:pPr algn="r"/>
              <a:r>
                <a:rPr lang="en-US" altLang="zh-CN" sz="1400" dirty="0"/>
                <a:t>Char(10)</a:t>
              </a:r>
            </a:p>
            <a:p>
              <a:pPr algn="r"/>
              <a:r>
                <a:rPr lang="en-US" altLang="zh-CN" sz="1400" dirty="0"/>
                <a:t>Char(10)</a:t>
              </a:r>
            </a:p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Boolean</a:t>
              </a:r>
              <a:endParaRPr lang="zh-CN" altLang="en-US" sz="14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721404-B558-4554-BB72-930A6FE8FB38}"/>
              </a:ext>
            </a:extLst>
          </p:cNvPr>
          <p:cNvGrpSpPr/>
          <p:nvPr/>
        </p:nvGrpSpPr>
        <p:grpSpPr>
          <a:xfrm>
            <a:off x="8261368" y="1987625"/>
            <a:ext cx="2453103" cy="1720769"/>
            <a:chOff x="8261368" y="1987625"/>
            <a:chExt cx="2453103" cy="1720769"/>
          </a:xfrm>
        </p:grpSpPr>
        <p:sp>
          <p:nvSpPr>
            <p:cNvPr id="79" name="îŝlíḋê">
              <a:extLst>
                <a:ext uri="{FF2B5EF4-FFF2-40B4-BE49-F238E27FC236}">
                  <a16:creationId xmlns:a16="http://schemas.microsoft.com/office/drawing/2014/main" id="{F3626413-0BEA-4A1C-87D6-FAD318184B5E}"/>
                </a:ext>
              </a:extLst>
            </p:cNvPr>
            <p:cNvSpPr txBox="1"/>
            <p:nvPr/>
          </p:nvSpPr>
          <p:spPr bwMode="auto">
            <a:xfrm>
              <a:off x="8638119" y="1987625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Fragment</a:t>
              </a: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B2A6F1D-A29B-4B52-B0C2-0F22DB5BF3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2563" y="2472180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712462-87E8-4614-8470-7BD54CBE09D1}"/>
                </a:ext>
              </a:extLst>
            </p:cNvPr>
            <p:cNvSpPr txBox="1"/>
            <p:nvPr/>
          </p:nvSpPr>
          <p:spPr>
            <a:xfrm>
              <a:off x="8261368" y="2969730"/>
              <a:ext cx="1474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PATH</a:t>
              </a:r>
              <a:endParaRPr lang="zh-CN" altLang="en-US" sz="14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D37726D-C038-485E-8D40-4A8375BC49BD}"/>
                </a:ext>
              </a:extLst>
            </p:cNvPr>
            <p:cNvSpPr txBox="1"/>
            <p:nvPr/>
          </p:nvSpPr>
          <p:spPr>
            <a:xfrm>
              <a:off x="9659964" y="2969730"/>
              <a:ext cx="10545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endParaRPr lang="zh-CN" altLang="en-US" sz="14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880DA59-CFC5-45DB-8480-9F88665E42BB}"/>
              </a:ext>
            </a:extLst>
          </p:cNvPr>
          <p:cNvGrpSpPr/>
          <p:nvPr/>
        </p:nvGrpSpPr>
        <p:grpSpPr>
          <a:xfrm>
            <a:off x="4869323" y="4522239"/>
            <a:ext cx="2453103" cy="1822157"/>
            <a:chOff x="4869323" y="4522239"/>
            <a:chExt cx="2453103" cy="1822157"/>
          </a:xfrm>
        </p:grpSpPr>
        <p:sp>
          <p:nvSpPr>
            <p:cNvPr id="85" name="îŝlíḋê">
              <a:extLst>
                <a:ext uri="{FF2B5EF4-FFF2-40B4-BE49-F238E27FC236}">
                  <a16:creationId xmlns:a16="http://schemas.microsoft.com/office/drawing/2014/main" id="{1A8633D9-3550-4A67-9964-1C06BCEF27F1}"/>
                </a:ext>
              </a:extLst>
            </p:cNvPr>
            <p:cNvSpPr txBox="1"/>
            <p:nvPr/>
          </p:nvSpPr>
          <p:spPr bwMode="auto">
            <a:xfrm>
              <a:off x="5517163" y="4522239"/>
              <a:ext cx="1655054" cy="3875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User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195105E-1A78-40E6-825A-DD567C4140C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440" y="4989936"/>
              <a:ext cx="1388905" cy="0"/>
            </a:xfrm>
            <a:prstGeom prst="line">
              <a:avLst/>
            </a:prstGeom>
            <a:ln>
              <a:headEnd type="none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E415A3C-4F78-4CCB-92DA-BF340A42A948}"/>
                </a:ext>
              </a:extLst>
            </p:cNvPr>
            <p:cNvSpPr txBox="1"/>
            <p:nvPr/>
          </p:nvSpPr>
          <p:spPr>
            <a:xfrm>
              <a:off x="4869323" y="5390289"/>
              <a:ext cx="14748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ID</a:t>
              </a:r>
            </a:p>
            <a:p>
              <a:r>
                <a:rPr lang="en-US" altLang="zh-CN" sz="1400" dirty="0"/>
                <a:t>NAME</a:t>
              </a:r>
            </a:p>
            <a:p>
              <a:r>
                <a:rPr lang="en-US" altLang="zh-CN" sz="1400" dirty="0"/>
                <a:t>PASSWD</a:t>
              </a:r>
              <a:endParaRPr lang="zh-CN" altLang="en-US" sz="14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5A98D6A-1014-48A1-97A5-A98E58915583}"/>
                </a:ext>
              </a:extLst>
            </p:cNvPr>
            <p:cNvSpPr txBox="1"/>
            <p:nvPr/>
          </p:nvSpPr>
          <p:spPr>
            <a:xfrm>
              <a:off x="6267919" y="5390289"/>
              <a:ext cx="10545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Int</a:t>
              </a:r>
            </a:p>
            <a:p>
              <a:pPr algn="r"/>
              <a:r>
                <a:rPr lang="en-US" altLang="zh-CN" sz="1400" dirty="0"/>
                <a:t>Char(20)</a:t>
              </a:r>
            </a:p>
            <a:p>
              <a:pPr algn="r"/>
              <a:r>
                <a:rPr lang="en-US" altLang="zh-CN" sz="1400" dirty="0"/>
                <a:t>Char(20</a:t>
              </a:r>
              <a:r>
                <a:rPr lang="zh-CN" altLang="en-US" sz="1400" dirty="0"/>
                <a:t>）</a:t>
              </a:r>
              <a:endParaRPr lang="en-US" altLang="zh-CN" sz="1400" dirty="0"/>
            </a:p>
            <a:p>
              <a:pPr algn="r"/>
              <a:endParaRPr lang="zh-CN" altLang="en-US" sz="1400" dirty="0"/>
            </a:p>
          </p:txBody>
        </p:sp>
      </p:grpSp>
      <p:sp>
        <p:nvSpPr>
          <p:cNvPr id="92" name="îŝlíḋê">
            <a:extLst>
              <a:ext uri="{FF2B5EF4-FFF2-40B4-BE49-F238E27FC236}">
                <a16:creationId xmlns:a16="http://schemas.microsoft.com/office/drawing/2014/main" id="{A5E15A5C-00F5-43C9-A2F6-1880EA3B34A4}"/>
              </a:ext>
            </a:extLst>
          </p:cNvPr>
          <p:cNvSpPr txBox="1"/>
          <p:nvPr/>
        </p:nvSpPr>
        <p:spPr bwMode="auto">
          <a:xfrm>
            <a:off x="1849063" y="2612544"/>
            <a:ext cx="1655054" cy="38759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元数据维护</a:t>
            </a:r>
            <a:endParaRPr lang="en-US" altLang="zh-CN" sz="2400" b="1" dirty="0"/>
          </a:p>
        </p:txBody>
      </p:sp>
      <p:sp>
        <p:nvSpPr>
          <p:cNvPr id="28" name="îs1ïḑe">
            <a:extLst>
              <a:ext uri="{FF2B5EF4-FFF2-40B4-BE49-F238E27FC236}">
                <a16:creationId xmlns:a16="http://schemas.microsoft.com/office/drawing/2014/main" id="{77D68E2B-4803-480B-8174-3AD341767254}"/>
              </a:ext>
            </a:extLst>
          </p:cNvPr>
          <p:cNvSpPr/>
          <p:nvPr/>
        </p:nvSpPr>
        <p:spPr bwMode="auto">
          <a:xfrm>
            <a:off x="1230782" y="2450906"/>
            <a:ext cx="440167" cy="543053"/>
          </a:xfrm>
          <a:custGeom>
            <a:avLst/>
            <a:gdLst>
              <a:gd name="connsiteX0" fmla="*/ 72606 w 539049"/>
              <a:gd name="connsiteY0" fmla="*/ 462631 h 607780"/>
              <a:gd name="connsiteX1" fmla="*/ 72606 w 539049"/>
              <a:gd name="connsiteY1" fmla="*/ 577437 h 607780"/>
              <a:gd name="connsiteX2" fmla="*/ 466443 w 539049"/>
              <a:gd name="connsiteY2" fmla="*/ 577437 h 607780"/>
              <a:gd name="connsiteX3" fmla="*/ 466443 w 539049"/>
              <a:gd name="connsiteY3" fmla="*/ 462631 h 607780"/>
              <a:gd name="connsiteX4" fmla="*/ 271705 w 539049"/>
              <a:gd name="connsiteY4" fmla="*/ 270689 h 607780"/>
              <a:gd name="connsiteX5" fmla="*/ 314157 w 539049"/>
              <a:gd name="connsiteY5" fmla="*/ 329607 h 607780"/>
              <a:gd name="connsiteX6" fmla="*/ 271372 w 539049"/>
              <a:gd name="connsiteY6" fmla="*/ 389521 h 607780"/>
              <a:gd name="connsiteX7" fmla="*/ 228670 w 539049"/>
              <a:gd name="connsiteY7" fmla="*/ 330355 h 607780"/>
              <a:gd name="connsiteX8" fmla="*/ 271705 w 539049"/>
              <a:gd name="connsiteY8" fmla="*/ 270689 h 607780"/>
              <a:gd name="connsiteX9" fmla="*/ 382513 w 539049"/>
              <a:gd name="connsiteY9" fmla="*/ 241915 h 607780"/>
              <a:gd name="connsiteX10" fmla="*/ 382513 w 539049"/>
              <a:gd name="connsiteY10" fmla="*/ 418322 h 607780"/>
              <a:gd name="connsiteX11" fmla="*/ 492921 w 539049"/>
              <a:gd name="connsiteY11" fmla="*/ 418322 h 607780"/>
              <a:gd name="connsiteX12" fmla="*/ 492921 w 539049"/>
              <a:gd name="connsiteY12" fmla="*/ 384819 h 607780"/>
              <a:gd name="connsiteX13" fmla="*/ 422730 w 539049"/>
              <a:gd name="connsiteY13" fmla="*/ 384819 h 607780"/>
              <a:gd name="connsiteX14" fmla="*/ 422730 w 539049"/>
              <a:gd name="connsiteY14" fmla="*/ 241915 h 607780"/>
              <a:gd name="connsiteX15" fmla="*/ 272689 w 539049"/>
              <a:gd name="connsiteY15" fmla="*/ 239006 h 607780"/>
              <a:gd name="connsiteX16" fmla="*/ 186427 w 539049"/>
              <a:gd name="connsiteY16" fmla="*/ 331698 h 607780"/>
              <a:gd name="connsiteX17" fmla="*/ 263530 w 539049"/>
              <a:gd name="connsiteY17" fmla="*/ 421231 h 607780"/>
              <a:gd name="connsiteX18" fmla="*/ 275853 w 539049"/>
              <a:gd name="connsiteY18" fmla="*/ 423892 h 607780"/>
              <a:gd name="connsiteX19" fmla="*/ 345627 w 539049"/>
              <a:gd name="connsiteY19" fmla="*/ 448748 h 607780"/>
              <a:gd name="connsiteX20" fmla="*/ 357118 w 539049"/>
              <a:gd name="connsiteY20" fmla="*/ 417823 h 607780"/>
              <a:gd name="connsiteX21" fmla="*/ 314404 w 539049"/>
              <a:gd name="connsiteY21" fmla="*/ 407930 h 607780"/>
              <a:gd name="connsiteX22" fmla="*/ 314404 w 539049"/>
              <a:gd name="connsiteY22" fmla="*/ 406850 h 607780"/>
              <a:gd name="connsiteX23" fmla="*/ 356369 w 539049"/>
              <a:gd name="connsiteY23" fmla="*/ 328040 h 607780"/>
              <a:gd name="connsiteX24" fmla="*/ 272689 w 539049"/>
              <a:gd name="connsiteY24" fmla="*/ 239006 h 607780"/>
              <a:gd name="connsiteX25" fmla="*/ 115403 w 539049"/>
              <a:gd name="connsiteY25" fmla="*/ 239006 h 607780"/>
              <a:gd name="connsiteX26" fmla="*/ 48543 w 539049"/>
              <a:gd name="connsiteY26" fmla="*/ 292127 h 607780"/>
              <a:gd name="connsiteX27" fmla="*/ 97002 w 539049"/>
              <a:gd name="connsiteY27" fmla="*/ 344251 h 607780"/>
              <a:gd name="connsiteX28" fmla="*/ 126644 w 539049"/>
              <a:gd name="connsiteY28" fmla="*/ 369191 h 607780"/>
              <a:gd name="connsiteX29" fmla="*/ 98584 w 539049"/>
              <a:gd name="connsiteY29" fmla="*/ 388228 h 607780"/>
              <a:gd name="connsiteX30" fmla="*/ 54288 w 539049"/>
              <a:gd name="connsiteY30" fmla="*/ 377254 h 607780"/>
              <a:gd name="connsiteX31" fmla="*/ 46128 w 539049"/>
              <a:gd name="connsiteY31" fmla="*/ 410258 h 607780"/>
              <a:gd name="connsiteX32" fmla="*/ 96253 w 539049"/>
              <a:gd name="connsiteY32" fmla="*/ 420982 h 607780"/>
              <a:gd name="connsiteX33" fmla="*/ 167527 w 539049"/>
              <a:gd name="connsiteY33" fmla="*/ 366281 h 607780"/>
              <a:gd name="connsiteX34" fmla="*/ 121648 w 539049"/>
              <a:gd name="connsiteY34" fmla="*/ 313658 h 607780"/>
              <a:gd name="connsiteX35" fmla="*/ 88842 w 539049"/>
              <a:gd name="connsiteY35" fmla="*/ 288802 h 607780"/>
              <a:gd name="connsiteX36" fmla="*/ 114571 w 539049"/>
              <a:gd name="connsiteY36" fmla="*/ 271760 h 607780"/>
              <a:gd name="connsiteX37" fmla="*/ 151540 w 539049"/>
              <a:gd name="connsiteY37" fmla="*/ 280156 h 607780"/>
              <a:gd name="connsiteX38" fmla="*/ 160449 w 539049"/>
              <a:gd name="connsiteY38" fmla="*/ 247901 h 607780"/>
              <a:gd name="connsiteX39" fmla="*/ 115403 w 539049"/>
              <a:gd name="connsiteY39" fmla="*/ 239006 h 607780"/>
              <a:gd name="connsiteX40" fmla="*/ 72606 w 539049"/>
              <a:gd name="connsiteY40" fmla="*/ 23859 h 607780"/>
              <a:gd name="connsiteX41" fmla="*/ 72606 w 539049"/>
              <a:gd name="connsiteY41" fmla="*/ 217391 h 607780"/>
              <a:gd name="connsiteX42" fmla="*/ 466443 w 539049"/>
              <a:gd name="connsiteY42" fmla="*/ 217391 h 607780"/>
              <a:gd name="connsiteX43" fmla="*/ 466443 w 539049"/>
              <a:gd name="connsiteY43" fmla="*/ 157702 h 607780"/>
              <a:gd name="connsiteX44" fmla="*/ 361031 w 539049"/>
              <a:gd name="connsiteY44" fmla="*/ 157702 h 607780"/>
              <a:gd name="connsiteX45" fmla="*/ 349125 w 539049"/>
              <a:gd name="connsiteY45" fmla="*/ 145731 h 607780"/>
              <a:gd name="connsiteX46" fmla="*/ 349125 w 539049"/>
              <a:gd name="connsiteY46" fmla="*/ 23859 h 607780"/>
              <a:gd name="connsiteX47" fmla="*/ 72606 w 539049"/>
              <a:gd name="connsiteY47" fmla="*/ 0 h 607780"/>
              <a:gd name="connsiteX48" fmla="*/ 361031 w 539049"/>
              <a:gd name="connsiteY48" fmla="*/ 0 h 607780"/>
              <a:gd name="connsiteX49" fmla="*/ 363779 w 539049"/>
              <a:gd name="connsiteY49" fmla="*/ 333 h 607780"/>
              <a:gd name="connsiteX50" fmla="*/ 364445 w 539049"/>
              <a:gd name="connsiteY50" fmla="*/ 582 h 607780"/>
              <a:gd name="connsiteX51" fmla="*/ 366776 w 539049"/>
              <a:gd name="connsiteY51" fmla="*/ 1497 h 607780"/>
              <a:gd name="connsiteX52" fmla="*/ 367526 w 539049"/>
              <a:gd name="connsiteY52" fmla="*/ 1995 h 607780"/>
              <a:gd name="connsiteX53" fmla="*/ 369941 w 539049"/>
              <a:gd name="connsiteY53" fmla="*/ 3991 h 607780"/>
              <a:gd name="connsiteX54" fmla="*/ 370024 w 539049"/>
              <a:gd name="connsiteY54" fmla="*/ 4074 h 607780"/>
              <a:gd name="connsiteX55" fmla="*/ 487426 w 539049"/>
              <a:gd name="connsiteY55" fmla="*/ 137917 h 607780"/>
              <a:gd name="connsiteX56" fmla="*/ 490257 w 539049"/>
              <a:gd name="connsiteY56" fmla="*/ 145648 h 607780"/>
              <a:gd name="connsiteX57" fmla="*/ 490340 w 539049"/>
              <a:gd name="connsiteY57" fmla="*/ 146978 h 607780"/>
              <a:gd name="connsiteX58" fmla="*/ 490340 w 539049"/>
              <a:gd name="connsiteY58" fmla="*/ 217391 h 607780"/>
              <a:gd name="connsiteX59" fmla="*/ 504994 w 539049"/>
              <a:gd name="connsiteY59" fmla="*/ 217391 h 607780"/>
              <a:gd name="connsiteX60" fmla="*/ 539049 w 539049"/>
              <a:gd name="connsiteY60" fmla="*/ 251475 h 607780"/>
              <a:gd name="connsiteX61" fmla="*/ 539049 w 539049"/>
              <a:gd name="connsiteY61" fmla="*/ 428547 h 607780"/>
              <a:gd name="connsiteX62" fmla="*/ 504994 w 539049"/>
              <a:gd name="connsiteY62" fmla="*/ 462631 h 607780"/>
              <a:gd name="connsiteX63" fmla="*/ 490340 w 539049"/>
              <a:gd name="connsiteY63" fmla="*/ 462631 h 607780"/>
              <a:gd name="connsiteX64" fmla="*/ 490340 w 539049"/>
              <a:gd name="connsiteY64" fmla="*/ 583921 h 607780"/>
              <a:gd name="connsiteX65" fmla="*/ 466443 w 539049"/>
              <a:gd name="connsiteY65" fmla="*/ 607780 h 607780"/>
              <a:gd name="connsiteX66" fmla="*/ 72606 w 539049"/>
              <a:gd name="connsiteY66" fmla="*/ 607780 h 607780"/>
              <a:gd name="connsiteX67" fmla="*/ 48709 w 539049"/>
              <a:gd name="connsiteY67" fmla="*/ 583921 h 607780"/>
              <a:gd name="connsiteX68" fmla="*/ 48709 w 539049"/>
              <a:gd name="connsiteY68" fmla="*/ 462631 h 607780"/>
              <a:gd name="connsiteX69" fmla="*/ 34138 w 539049"/>
              <a:gd name="connsiteY69" fmla="*/ 462631 h 607780"/>
              <a:gd name="connsiteX70" fmla="*/ 0 w 539049"/>
              <a:gd name="connsiteY70" fmla="*/ 428547 h 607780"/>
              <a:gd name="connsiteX71" fmla="*/ 0 w 539049"/>
              <a:gd name="connsiteY71" fmla="*/ 251475 h 607780"/>
              <a:gd name="connsiteX72" fmla="*/ 34138 w 539049"/>
              <a:gd name="connsiteY72" fmla="*/ 217391 h 607780"/>
              <a:gd name="connsiteX73" fmla="*/ 48709 w 539049"/>
              <a:gd name="connsiteY73" fmla="*/ 217391 h 607780"/>
              <a:gd name="connsiteX74" fmla="*/ 48709 w 539049"/>
              <a:gd name="connsiteY74" fmla="*/ 23859 h 607780"/>
              <a:gd name="connsiteX75" fmla="*/ 72606 w 539049"/>
              <a:gd name="connsiteY75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39049" h="607780">
                <a:moveTo>
                  <a:pt x="72606" y="462631"/>
                </a:moveTo>
                <a:lnTo>
                  <a:pt x="72606" y="577437"/>
                </a:lnTo>
                <a:lnTo>
                  <a:pt x="466443" y="577437"/>
                </a:lnTo>
                <a:lnTo>
                  <a:pt x="466443" y="462631"/>
                </a:lnTo>
                <a:close/>
                <a:moveTo>
                  <a:pt x="271705" y="270689"/>
                </a:moveTo>
                <a:cubicBezTo>
                  <a:pt x="298924" y="270689"/>
                  <a:pt x="314157" y="297364"/>
                  <a:pt x="314157" y="329607"/>
                </a:cubicBezTo>
                <a:cubicBezTo>
                  <a:pt x="314157" y="364176"/>
                  <a:pt x="298425" y="389521"/>
                  <a:pt x="271372" y="389521"/>
                </a:cubicBezTo>
                <a:cubicBezTo>
                  <a:pt x="244652" y="389521"/>
                  <a:pt x="228420" y="363844"/>
                  <a:pt x="228670" y="330355"/>
                </a:cubicBezTo>
                <a:cubicBezTo>
                  <a:pt x="228670" y="297364"/>
                  <a:pt x="244402" y="270689"/>
                  <a:pt x="271705" y="270689"/>
                </a:cubicBezTo>
                <a:close/>
                <a:moveTo>
                  <a:pt x="382513" y="241915"/>
                </a:moveTo>
                <a:lnTo>
                  <a:pt x="382513" y="418322"/>
                </a:lnTo>
                <a:lnTo>
                  <a:pt x="492921" y="418322"/>
                </a:lnTo>
                <a:lnTo>
                  <a:pt x="492921" y="384819"/>
                </a:lnTo>
                <a:lnTo>
                  <a:pt x="422730" y="384819"/>
                </a:lnTo>
                <a:lnTo>
                  <a:pt x="422730" y="241915"/>
                </a:lnTo>
                <a:close/>
                <a:moveTo>
                  <a:pt x="272689" y="239006"/>
                </a:moveTo>
                <a:cubicBezTo>
                  <a:pt x="219983" y="239006"/>
                  <a:pt x="186427" y="278826"/>
                  <a:pt x="186427" y="331698"/>
                </a:cubicBezTo>
                <a:cubicBezTo>
                  <a:pt x="186427" y="389309"/>
                  <a:pt x="223646" y="418654"/>
                  <a:pt x="263530" y="421231"/>
                </a:cubicBezTo>
                <a:cubicBezTo>
                  <a:pt x="267693" y="421481"/>
                  <a:pt x="271939" y="422312"/>
                  <a:pt x="275853" y="423892"/>
                </a:cubicBezTo>
                <a:cubicBezTo>
                  <a:pt x="299416" y="433784"/>
                  <a:pt x="320399" y="441433"/>
                  <a:pt x="345627" y="448748"/>
                </a:cubicBezTo>
                <a:lnTo>
                  <a:pt x="357118" y="417823"/>
                </a:lnTo>
                <a:cubicBezTo>
                  <a:pt x="343213" y="414997"/>
                  <a:pt x="328059" y="411837"/>
                  <a:pt x="314404" y="407930"/>
                </a:cubicBezTo>
                <a:lnTo>
                  <a:pt x="314404" y="406850"/>
                </a:lnTo>
                <a:cubicBezTo>
                  <a:pt x="337717" y="396375"/>
                  <a:pt x="356369" y="368110"/>
                  <a:pt x="356369" y="328040"/>
                </a:cubicBezTo>
                <a:cubicBezTo>
                  <a:pt x="356369" y="279907"/>
                  <a:pt x="326727" y="239006"/>
                  <a:pt x="272689" y="239006"/>
                </a:cubicBezTo>
                <a:close/>
                <a:moveTo>
                  <a:pt x="115403" y="239006"/>
                </a:moveTo>
                <a:cubicBezTo>
                  <a:pt x="73688" y="239006"/>
                  <a:pt x="48543" y="262033"/>
                  <a:pt x="48543" y="292127"/>
                </a:cubicBezTo>
                <a:cubicBezTo>
                  <a:pt x="48543" y="317815"/>
                  <a:pt x="67610" y="334026"/>
                  <a:pt x="97002" y="344251"/>
                </a:cubicBezTo>
                <a:cubicBezTo>
                  <a:pt x="118234" y="351899"/>
                  <a:pt x="126644" y="358134"/>
                  <a:pt x="126644" y="369191"/>
                </a:cubicBezTo>
                <a:cubicBezTo>
                  <a:pt x="126644" y="380663"/>
                  <a:pt x="116902" y="388228"/>
                  <a:pt x="98584" y="388228"/>
                </a:cubicBezTo>
                <a:cubicBezTo>
                  <a:pt x="81515" y="388228"/>
                  <a:pt x="65029" y="382741"/>
                  <a:pt x="54288" y="377254"/>
                </a:cubicBezTo>
                <a:lnTo>
                  <a:pt x="46128" y="410258"/>
                </a:lnTo>
                <a:cubicBezTo>
                  <a:pt x="56120" y="415745"/>
                  <a:pt x="76020" y="420982"/>
                  <a:pt x="96253" y="420982"/>
                </a:cubicBezTo>
                <a:cubicBezTo>
                  <a:pt x="144712" y="420982"/>
                  <a:pt x="167527" y="395876"/>
                  <a:pt x="167527" y="366281"/>
                </a:cubicBezTo>
                <a:cubicBezTo>
                  <a:pt x="167527" y="341424"/>
                  <a:pt x="152872" y="325131"/>
                  <a:pt x="121648" y="313658"/>
                </a:cubicBezTo>
                <a:cubicBezTo>
                  <a:pt x="98834" y="305013"/>
                  <a:pt x="88842" y="300025"/>
                  <a:pt x="88842" y="288802"/>
                </a:cubicBezTo>
                <a:cubicBezTo>
                  <a:pt x="88842" y="279574"/>
                  <a:pt x="97252" y="271760"/>
                  <a:pt x="114571" y="271760"/>
                </a:cubicBezTo>
                <a:cubicBezTo>
                  <a:pt x="131890" y="271760"/>
                  <a:pt x="144462" y="276748"/>
                  <a:pt x="151540" y="280156"/>
                </a:cubicBezTo>
                <a:lnTo>
                  <a:pt x="160449" y="247901"/>
                </a:lnTo>
                <a:cubicBezTo>
                  <a:pt x="149958" y="243245"/>
                  <a:pt x="135303" y="239006"/>
                  <a:pt x="115403" y="239006"/>
                </a:cubicBezTo>
                <a:close/>
                <a:moveTo>
                  <a:pt x="72606" y="23859"/>
                </a:moveTo>
                <a:lnTo>
                  <a:pt x="72606" y="217391"/>
                </a:lnTo>
                <a:lnTo>
                  <a:pt x="466443" y="217391"/>
                </a:lnTo>
                <a:lnTo>
                  <a:pt x="466443" y="157702"/>
                </a:lnTo>
                <a:lnTo>
                  <a:pt x="361031" y="157702"/>
                </a:lnTo>
                <a:cubicBezTo>
                  <a:pt x="354453" y="157702"/>
                  <a:pt x="349125" y="152382"/>
                  <a:pt x="349125" y="145731"/>
                </a:cubicBezTo>
                <a:lnTo>
                  <a:pt x="349125" y="23859"/>
                </a:lnTo>
                <a:close/>
                <a:moveTo>
                  <a:pt x="72606" y="0"/>
                </a:moveTo>
                <a:lnTo>
                  <a:pt x="361031" y="0"/>
                </a:lnTo>
                <a:cubicBezTo>
                  <a:pt x="361947" y="0"/>
                  <a:pt x="362863" y="167"/>
                  <a:pt x="363779" y="333"/>
                </a:cubicBezTo>
                <a:cubicBezTo>
                  <a:pt x="364029" y="416"/>
                  <a:pt x="364195" y="499"/>
                  <a:pt x="364445" y="582"/>
                </a:cubicBezTo>
                <a:cubicBezTo>
                  <a:pt x="365278" y="832"/>
                  <a:pt x="366027" y="1164"/>
                  <a:pt x="366776" y="1497"/>
                </a:cubicBezTo>
                <a:cubicBezTo>
                  <a:pt x="367026" y="1663"/>
                  <a:pt x="367276" y="1829"/>
                  <a:pt x="367526" y="1995"/>
                </a:cubicBezTo>
                <a:cubicBezTo>
                  <a:pt x="368442" y="2577"/>
                  <a:pt x="369274" y="3242"/>
                  <a:pt x="369941" y="3991"/>
                </a:cubicBezTo>
                <a:cubicBezTo>
                  <a:pt x="369941" y="3991"/>
                  <a:pt x="370024" y="4074"/>
                  <a:pt x="370024" y="4074"/>
                </a:cubicBezTo>
                <a:lnTo>
                  <a:pt x="487426" y="137917"/>
                </a:lnTo>
                <a:cubicBezTo>
                  <a:pt x="489341" y="140078"/>
                  <a:pt x="490173" y="142821"/>
                  <a:pt x="490257" y="145648"/>
                </a:cubicBezTo>
                <a:cubicBezTo>
                  <a:pt x="490257" y="146064"/>
                  <a:pt x="490340" y="146562"/>
                  <a:pt x="490340" y="146978"/>
                </a:cubicBezTo>
                <a:lnTo>
                  <a:pt x="490340" y="217391"/>
                </a:lnTo>
                <a:lnTo>
                  <a:pt x="504994" y="217391"/>
                </a:lnTo>
                <a:cubicBezTo>
                  <a:pt x="523812" y="217391"/>
                  <a:pt x="539049" y="232604"/>
                  <a:pt x="539049" y="251475"/>
                </a:cubicBezTo>
                <a:lnTo>
                  <a:pt x="539049" y="428547"/>
                </a:lnTo>
                <a:cubicBezTo>
                  <a:pt x="539049" y="447418"/>
                  <a:pt x="523812" y="462631"/>
                  <a:pt x="504994" y="462631"/>
                </a:cubicBezTo>
                <a:lnTo>
                  <a:pt x="490340" y="462631"/>
                </a:lnTo>
                <a:lnTo>
                  <a:pt x="490340" y="583921"/>
                </a:lnTo>
                <a:cubicBezTo>
                  <a:pt x="490340" y="597056"/>
                  <a:pt x="479599" y="607780"/>
                  <a:pt x="466443" y="607780"/>
                </a:cubicBezTo>
                <a:lnTo>
                  <a:pt x="72606" y="607780"/>
                </a:lnTo>
                <a:cubicBezTo>
                  <a:pt x="59450" y="607780"/>
                  <a:pt x="48709" y="597056"/>
                  <a:pt x="48709" y="583921"/>
                </a:cubicBezTo>
                <a:lnTo>
                  <a:pt x="48709" y="462631"/>
                </a:lnTo>
                <a:lnTo>
                  <a:pt x="34138" y="462631"/>
                </a:lnTo>
                <a:cubicBezTo>
                  <a:pt x="15321" y="462631"/>
                  <a:pt x="0" y="447418"/>
                  <a:pt x="0" y="428547"/>
                </a:cubicBezTo>
                <a:lnTo>
                  <a:pt x="0" y="251475"/>
                </a:lnTo>
                <a:cubicBezTo>
                  <a:pt x="0" y="232604"/>
                  <a:pt x="15321" y="217391"/>
                  <a:pt x="34138" y="217391"/>
                </a:cubicBezTo>
                <a:lnTo>
                  <a:pt x="48709" y="217391"/>
                </a:lnTo>
                <a:lnTo>
                  <a:pt x="48709" y="23859"/>
                </a:lnTo>
                <a:cubicBezTo>
                  <a:pt x="48709" y="10724"/>
                  <a:pt x="59450" y="0"/>
                  <a:pt x="72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170173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11" name="灯片编号占位符 3"/>
          <p:cNvSpPr txBox="1"/>
          <p:nvPr/>
        </p:nvSpPr>
        <p:spPr>
          <a:xfrm>
            <a:off x="928211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1060" y="2102988"/>
            <a:ext cx="4044612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Database</a:t>
            </a:r>
            <a:r>
              <a:rPr lang="zh-CN" altLang="en-US" sz="1600" dirty="0"/>
              <a:t>模块定义了数据库的访问方法及相关的数据结构，其中有FileItem、RequestItem、DeviceItem 结构体，在 </a:t>
            </a:r>
            <a:r>
              <a:rPr lang="en-US" altLang="zh-CN" sz="1600" dirty="0"/>
              <a:t>Query </a:t>
            </a:r>
            <a:r>
              <a:rPr lang="zh-CN" altLang="en-US" sz="1600" dirty="0"/>
              <a:t>中使用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</a:t>
            </a:r>
            <a:r>
              <a:rPr lang="zh-CN" altLang="en-US" sz="1600" dirty="0"/>
              <a:t>的语言对他们进行增删改查等操作。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51" y="1963527"/>
            <a:ext cx="6705649" cy="332901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01060" y="4386166"/>
            <a:ext cx="1942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Crate </a:t>
            </a:r>
            <a:r>
              <a:rPr lang="en-US" altLang="zh-CN" sz="2000" b="1" dirty="0" err="1"/>
              <a:t>mysql</a:t>
            </a:r>
            <a:endParaRPr lang="zh-CN" altLang="en-US" sz="20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201060" y="1592868"/>
            <a:ext cx="242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Database</a:t>
            </a:r>
            <a:endParaRPr lang="zh-CN" altLang="en-US" sz="2000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62" b="91489" l="9563" r="93989">
                        <a14:foregroundMark x1="60109" y1="10638" x2="63115" y2="41702"/>
                        <a14:foregroundMark x1="63115" y1="41702" x2="45355" y2="53191"/>
                        <a14:foregroundMark x1="45355" y1="53191" x2="24317" y2="51064"/>
                        <a14:foregroundMark x1="24317" y1="51064" x2="5738" y2="58723"/>
                        <a14:foregroundMark x1="5738" y1="58723" x2="17213" y2="83404"/>
                        <a14:foregroundMark x1="17213" y1="83404" x2="63115" y2="93617"/>
                        <a14:foregroundMark x1="63115" y1="93617" x2="84426" y2="92340"/>
                        <a14:foregroundMark x1="84426" y1="92340" x2="94262" y2="60426"/>
                        <a14:foregroundMark x1="94262" y1="60426" x2="93989" y2="38723"/>
                        <a14:foregroundMark x1="68033" y1="65957" x2="10383" y2="66809"/>
                        <a14:foregroundMark x1="10383" y1="66809" x2="10109" y2="66809"/>
                        <a14:foregroundMark x1="22678" y1="67660" x2="43443" y2="73191"/>
                        <a14:foregroundMark x1="43443" y1="73191" x2="63661" y2="71489"/>
                        <a14:foregroundMark x1="63661" y1="71489" x2="71585" y2="42979"/>
                        <a14:foregroundMark x1="71585" y1="42979" x2="64208" y2="15319"/>
                        <a14:foregroundMark x1="64208" y1="15319" x2="64754" y2="32340"/>
                        <a14:foregroundMark x1="69945" y1="33617" x2="71858" y2="65106"/>
                        <a14:foregroundMark x1="71858" y1="65106" x2="63934" y2="80426"/>
                        <a14:foregroundMark x1="82787" y1="76596" x2="82787" y2="76596"/>
                        <a14:foregroundMark x1="84699" y1="72340" x2="84699" y2="72340"/>
                        <a14:foregroundMark x1="76230" y1="55319" x2="76230" y2="55319"/>
                        <a14:foregroundMark x1="66120" y1="20000" x2="80601" y2="70213"/>
                        <a14:foregroundMark x1="68033" y1="20851" x2="78415" y2="47234"/>
                        <a14:foregroundMark x1="78415" y1="47234" x2="82787" y2="79574"/>
                        <a14:foregroundMark x1="73224" y1="58723" x2="73224" y2="91489"/>
                        <a14:foregroundMark x1="73224" y1="91489" x2="74044" y2="85532"/>
                        <a14:foregroundMark x1="32514" y1="77021" x2="36885" y2="78298"/>
                        <a14:foregroundMark x1="59836" y1="11489" x2="75683" y2="29787"/>
                        <a14:foregroundMark x1="75683" y1="29787" x2="83607" y2="51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7919" y="4994400"/>
            <a:ext cx="2513482" cy="16138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1202" y="4921874"/>
            <a:ext cx="3083998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利用 </a:t>
            </a:r>
            <a:r>
              <a:rPr lang="en-US" altLang="zh-CN" sz="1600" dirty="0"/>
              <a:t>Rust </a:t>
            </a:r>
            <a:r>
              <a:rPr lang="zh-CN" altLang="en-US" sz="1600" dirty="0"/>
              <a:t>提供的 </a:t>
            </a:r>
            <a:r>
              <a:rPr lang="en-US" altLang="zh-CN" sz="1600" dirty="0"/>
              <a:t>crate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</a:t>
            </a:r>
            <a:r>
              <a:rPr lang="zh-CN" altLang="en-US" sz="1600" dirty="0"/>
              <a:t>实现了对于数据库交互的</a:t>
            </a:r>
            <a:r>
              <a:rPr lang="en-US" altLang="zh-CN" sz="1600" dirty="0"/>
              <a:t>rust</a:t>
            </a:r>
            <a:r>
              <a:rPr lang="zh-CN" altLang="en-US" sz="1600" dirty="0"/>
              <a:t>封装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î$lïḓê"/>
          <p:cNvSpPr/>
          <p:nvPr/>
        </p:nvSpPr>
        <p:spPr>
          <a:xfrm>
            <a:off x="669925" y="1103867"/>
            <a:ext cx="3569230" cy="9233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altLang="zh-CN" sz="3200" b="1" spc="300" dirty="0">
                <a:solidFill>
                  <a:schemeClr val="tx2"/>
                </a:solidFill>
              </a:rPr>
              <a:t>CONTENT</a:t>
            </a:r>
            <a:endParaRPr lang="en-US" altLang="zh-CN" sz="8800" b="1" spc="300" dirty="0">
              <a:solidFill>
                <a:schemeClr val="tx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6817" y="2092727"/>
            <a:ext cx="10935002" cy="4032448"/>
            <a:chOff x="706817" y="2092727"/>
            <a:chExt cx="10935002" cy="4032448"/>
          </a:xfrm>
        </p:grpSpPr>
        <p:grpSp>
          <p:nvGrpSpPr>
            <p:cNvPr id="6" name="îŝḻîḍè"/>
            <p:cNvGrpSpPr/>
            <p:nvPr/>
          </p:nvGrpSpPr>
          <p:grpSpPr>
            <a:xfrm>
              <a:off x="706817" y="2092727"/>
              <a:ext cx="2912377" cy="4032448"/>
              <a:chOff x="1483542" y="1808820"/>
              <a:chExt cx="2912377" cy="3636404"/>
            </a:xfrm>
          </p:grpSpPr>
          <p:sp>
            <p:nvSpPr>
              <p:cNvPr id="20" name="íśḻíḍe"/>
              <p:cNvSpPr/>
              <p:nvPr/>
            </p:nvSpPr>
            <p:spPr bwMode="auto">
              <a:xfrm>
                <a:off x="1483542" y="1808820"/>
                <a:ext cx="2088232" cy="3636404"/>
              </a:xfrm>
              <a:prstGeom prst="rect">
                <a:avLst/>
              </a:prstGeom>
              <a:noFill/>
              <a:ln w="76200">
                <a:solidFill>
                  <a:schemeClr val="tx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liḋe"/>
              <p:cNvSpPr/>
              <p:nvPr/>
            </p:nvSpPr>
            <p:spPr>
              <a:xfrm>
                <a:off x="2747628" y="2271376"/>
                <a:ext cx="1648291" cy="2711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$ļîdê"/>
            <p:cNvSpPr txBox="1"/>
            <p:nvPr/>
          </p:nvSpPr>
          <p:spPr>
            <a:xfrm>
              <a:off x="1763249" y="2772091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tx2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8" name="ïSḷïdê"/>
            <p:cNvSpPr txBox="1"/>
            <p:nvPr/>
          </p:nvSpPr>
          <p:spPr>
            <a:xfrm>
              <a:off x="2505916" y="2753426"/>
              <a:ext cx="2019136" cy="614396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en-US" altLang="zh-CN" sz="2800" b="1" dirty="0"/>
                <a:t>Why?</a:t>
              </a:r>
              <a:endParaRPr lang="zh-CN" altLang="en-US" sz="2800" b="1" dirty="0"/>
            </a:p>
          </p:txBody>
        </p:sp>
        <p:sp>
          <p:nvSpPr>
            <p:cNvPr id="10" name="ïṥḷîḋê"/>
            <p:cNvSpPr txBox="1"/>
            <p:nvPr/>
          </p:nvSpPr>
          <p:spPr>
            <a:xfrm>
              <a:off x="1763249" y="4513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tx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îSļídê"/>
            <p:cNvSpPr txBox="1"/>
            <p:nvPr/>
          </p:nvSpPr>
          <p:spPr>
            <a:xfrm>
              <a:off x="2505916" y="4785909"/>
              <a:ext cx="4240359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b="1" dirty="0"/>
                <a:t>How?</a:t>
              </a:r>
              <a:endParaRPr lang="zh-CN" altLang="en-US" sz="2800" b="1" dirty="0"/>
            </a:p>
          </p:txBody>
        </p:sp>
        <p:sp>
          <p:nvSpPr>
            <p:cNvPr id="13" name="ïšļîḋê"/>
            <p:cNvSpPr txBox="1"/>
            <p:nvPr/>
          </p:nvSpPr>
          <p:spPr>
            <a:xfrm>
              <a:off x="6564531" y="2772091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4" name="ïś1ïḋê"/>
            <p:cNvSpPr txBox="1"/>
            <p:nvPr/>
          </p:nvSpPr>
          <p:spPr>
            <a:xfrm>
              <a:off x="7371301" y="3013879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800" b="1" dirty="0"/>
                <a:t>优势与性能</a:t>
              </a:r>
            </a:p>
          </p:txBody>
        </p:sp>
        <p:sp>
          <p:nvSpPr>
            <p:cNvPr id="16" name="íş1îďê"/>
            <p:cNvSpPr txBox="1"/>
            <p:nvPr/>
          </p:nvSpPr>
          <p:spPr>
            <a:xfrm>
              <a:off x="6564531" y="3708185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7" name="íṡḻïḍe"/>
            <p:cNvSpPr txBox="1"/>
            <p:nvPr/>
          </p:nvSpPr>
          <p:spPr>
            <a:xfrm>
              <a:off x="7371301" y="3940613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b="1" dirty="0"/>
                <a:t>Demo</a:t>
              </a:r>
              <a:r>
                <a:rPr lang="zh-CN" altLang="en-US" sz="2800" b="1" dirty="0"/>
                <a:t>演示</a:t>
              </a:r>
            </a:p>
          </p:txBody>
        </p:sp>
        <p:sp>
          <p:nvSpPr>
            <p:cNvPr id="22" name="íş1îďê"/>
            <p:cNvSpPr txBox="1"/>
            <p:nvPr/>
          </p:nvSpPr>
          <p:spPr>
            <a:xfrm>
              <a:off x="6580561" y="4625559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23" name="íṡḻïḍe"/>
            <p:cNvSpPr txBox="1"/>
            <p:nvPr/>
          </p:nvSpPr>
          <p:spPr>
            <a:xfrm>
              <a:off x="7387331" y="4867347"/>
              <a:ext cx="4254488" cy="35394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pPr algn="l"/>
              <a:r>
                <a:rPr lang="zh-CN" altLang="en-US" sz="2800" b="1" dirty="0">
                  <a:sym typeface="+mn-ea"/>
                </a:rPr>
                <a:t>未来展望</a:t>
              </a:r>
              <a:endParaRPr lang="zh-CN" altLang="en-US" sz="2800" b="1" dirty="0"/>
            </a:p>
          </p:txBody>
        </p:sp>
      </p:grpSp>
      <p:sp>
        <p:nvSpPr>
          <p:cNvPr id="3" name="ïṥḷîḋê">
            <a:extLst>
              <a:ext uri="{FF2B5EF4-FFF2-40B4-BE49-F238E27FC236}">
                <a16:creationId xmlns:a16="http://schemas.microsoft.com/office/drawing/2014/main" id="{5986EAB2-333B-485B-AC43-FD31033263F9}"/>
              </a:ext>
            </a:extLst>
          </p:cNvPr>
          <p:cNvSpPr txBox="1"/>
          <p:nvPr/>
        </p:nvSpPr>
        <p:spPr>
          <a:xfrm>
            <a:off x="1763249" y="3646528"/>
            <a:ext cx="718466" cy="707886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r>
              <a:rPr lang="en-US" altLang="zh-CN" sz="4000" dirty="0">
                <a:solidFill>
                  <a:schemeClr val="tx2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îSļídê">
            <a:extLst>
              <a:ext uri="{FF2B5EF4-FFF2-40B4-BE49-F238E27FC236}">
                <a16:creationId xmlns:a16="http://schemas.microsoft.com/office/drawing/2014/main" id="{6EEF33B8-8647-43CD-A03F-B4F65399A7CB}"/>
              </a:ext>
            </a:extLst>
          </p:cNvPr>
          <p:cNvSpPr txBox="1"/>
          <p:nvPr/>
        </p:nvSpPr>
        <p:spPr>
          <a:xfrm>
            <a:off x="2505916" y="3919033"/>
            <a:ext cx="4240359" cy="353943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2800" b="1" dirty="0"/>
              <a:t>What?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9098" y="789039"/>
            <a:ext cx="3860936" cy="54228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75502" y="1483594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84459" y="925273"/>
            <a:ext cx="14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18736" y="1770108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MySql</a:t>
            </a:r>
            <a:r>
              <a:rPr lang="zh-CN" altLang="en-US" b="1" dirty="0"/>
              <a:t>数据库</a:t>
            </a:r>
          </a:p>
        </p:txBody>
      </p:sp>
      <p:sp>
        <p:nvSpPr>
          <p:cNvPr id="12" name="矩形 11"/>
          <p:cNvSpPr/>
          <p:nvPr/>
        </p:nvSpPr>
        <p:spPr>
          <a:xfrm>
            <a:off x="7580671" y="2974408"/>
            <a:ext cx="2610732" cy="1089314"/>
          </a:xfrm>
          <a:prstGeom prst="rect">
            <a:avLst/>
          </a:prstGeom>
          <a:solidFill>
            <a:srgbClr val="194668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13438" y="3331566"/>
            <a:ext cx="2185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18" name="箭头: 左 17"/>
          <p:cNvSpPr/>
          <p:nvPr/>
        </p:nvSpPr>
        <p:spPr>
          <a:xfrm>
            <a:off x="5400371" y="3024948"/>
            <a:ext cx="1873045" cy="982567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71867" y="3346955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1 1 250</a:t>
            </a:r>
            <a:endParaRPr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01" y="4309370"/>
            <a:ext cx="6762799" cy="168593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907455" y="3142486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01" y="6064807"/>
            <a:ext cx="3719540" cy="47625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6" y="2105015"/>
            <a:ext cx="1500198" cy="264796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/>
          <a:srcRect b="35456"/>
          <a:stretch>
            <a:fillRect/>
          </a:stretch>
        </p:blipFill>
        <p:spPr>
          <a:xfrm>
            <a:off x="7707813" y="4316314"/>
            <a:ext cx="2790845" cy="227471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0574536" y="501445"/>
            <a:ext cx="21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心跳连接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18736" y="3429000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控制连接线程</a:t>
            </a:r>
          </a:p>
        </p:txBody>
      </p:sp>
      <p:sp>
        <p:nvSpPr>
          <p:cNvPr id="32" name="矩形 31"/>
          <p:cNvSpPr/>
          <p:nvPr/>
        </p:nvSpPr>
        <p:spPr>
          <a:xfrm>
            <a:off x="1907455" y="4801378"/>
            <a:ext cx="2698955" cy="942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18736" y="5084337"/>
            <a:ext cx="19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数据连接线程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3897" y="2581091"/>
            <a:ext cx="6097508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客户机碎片上传报文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2. 客户机碎片下载报文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3. 客户机碎片删除报文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4. 文件上传报文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5. 文件碎片上传报文 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6. 文件夹检查报文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-</a:t>
            </a:r>
            <a:r>
              <a:rPr lang="zh-CN" altLang="en-US" dirty="0"/>
              <a:t>客户端通信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59197" y="3532105"/>
            <a:ext cx="2061171" cy="587008"/>
            <a:chOff x="7580672" y="2974408"/>
            <a:chExt cx="2818931" cy="1089314"/>
          </a:xfrm>
        </p:grpSpPr>
        <p:sp>
          <p:nvSpPr>
            <p:cNvPr id="38" name="矩形 37"/>
            <p:cNvSpPr/>
            <p:nvPr/>
          </p:nvSpPr>
          <p:spPr>
            <a:xfrm>
              <a:off x="7580672" y="2974408"/>
              <a:ext cx="2610733" cy="1089314"/>
            </a:xfrm>
            <a:prstGeom prst="rect">
              <a:avLst/>
            </a:prstGeom>
            <a:solidFill>
              <a:srgbClr val="194668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4382" y="3118954"/>
              <a:ext cx="218522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客户端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14041" y="1762655"/>
            <a:ext cx="2875186" cy="4329142"/>
            <a:chOff x="1359098" y="789039"/>
            <a:chExt cx="3860936" cy="5422810"/>
          </a:xfrm>
        </p:grpSpPr>
        <p:sp>
          <p:nvSpPr>
            <p:cNvPr id="41" name="矩形 40"/>
            <p:cNvSpPr/>
            <p:nvPr/>
          </p:nvSpPr>
          <p:spPr>
            <a:xfrm>
              <a:off x="1359098" y="789039"/>
              <a:ext cx="3860936" cy="54228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875502" y="1483594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84459" y="925273"/>
              <a:ext cx="143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服务器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80190" y="1770110"/>
              <a:ext cx="2163212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MySql</a:t>
              </a:r>
              <a:r>
                <a:rPr lang="zh-CN" altLang="en-US" b="1" dirty="0"/>
                <a:t>数据库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907455" y="3142486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80190" y="3429000"/>
              <a:ext cx="2163210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控制连接线程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455" y="4801378"/>
              <a:ext cx="2698955" cy="942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180190" y="5084337"/>
              <a:ext cx="2163210" cy="4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数据连接线程</a:t>
              </a:r>
            </a:p>
          </p:txBody>
        </p:sp>
      </p:grpSp>
      <p:cxnSp>
        <p:nvCxnSpPr>
          <p:cNvPr id="49" name="连接符: 曲线 48"/>
          <p:cNvCxnSpPr/>
          <p:nvPr/>
        </p:nvCxnSpPr>
        <p:spPr>
          <a:xfrm rot="10800000" flipV="1">
            <a:off x="8368339" y="3702739"/>
            <a:ext cx="1834918" cy="467341"/>
          </a:xfrm>
          <a:prstGeom prst="curvedConnector3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/>
          <p:cNvCxnSpPr/>
          <p:nvPr/>
        </p:nvCxnSpPr>
        <p:spPr>
          <a:xfrm rot="10800000" flipV="1">
            <a:off x="8368337" y="4063910"/>
            <a:ext cx="1834920" cy="1490623"/>
          </a:xfrm>
          <a:prstGeom prst="curvedConnector3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084626" y="3192465"/>
            <a:ext cx="11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控制连接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10050" y="4531252"/>
            <a:ext cx="11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数据连接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93897" y="2016611"/>
            <a:ext cx="384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数据链接报文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C82427-5799-42D4-B655-DCCDF8A36C83}"/>
              </a:ext>
            </a:extLst>
          </p:cNvPr>
          <p:cNvSpPr txBox="1"/>
          <p:nvPr/>
        </p:nvSpPr>
        <p:spPr>
          <a:xfrm>
            <a:off x="1212128" y="2609332"/>
            <a:ext cx="7413369" cy="193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Actix web 是小型的、实用、快速 Rust web 框架。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 Client/server WebSockets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包含一个异步的 HTTP 客户端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强大的请求定向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使用稳定的 Rust 版本（Rocket 需要 nightly 版本的 Rust ）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8552E7-33F0-426B-AF20-7F98BBA4D066}"/>
              </a:ext>
            </a:extLst>
          </p:cNvPr>
          <p:cNvSpPr txBox="1"/>
          <p:nvPr/>
        </p:nvSpPr>
        <p:spPr>
          <a:xfrm>
            <a:off x="1205152" y="1918102"/>
            <a:ext cx="317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Actix</a:t>
            </a:r>
            <a:r>
              <a:rPr lang="en-US" altLang="zh-CN" sz="2000" b="1" dirty="0"/>
              <a:t>-web </a:t>
            </a:r>
            <a:r>
              <a:rPr lang="zh-CN" altLang="en-US" sz="2000" b="1" dirty="0"/>
              <a:t>框架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6A6661-C3F5-493D-A550-0B05B8A9443B}"/>
              </a:ext>
            </a:extLst>
          </p:cNvPr>
          <p:cNvSpPr txBox="1"/>
          <p:nvPr/>
        </p:nvSpPr>
        <p:spPr>
          <a:xfrm>
            <a:off x="1205152" y="4926136"/>
            <a:ext cx="6500880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Actix-web </a:t>
            </a:r>
            <a:r>
              <a:rPr lang="zh-CN" altLang="en-US" sz="1600" dirty="0"/>
              <a:t>框架是 </a:t>
            </a:r>
            <a:r>
              <a:rPr lang="en-US" altLang="zh-CN" sz="1600" dirty="0"/>
              <a:t>Rust web </a:t>
            </a:r>
            <a:r>
              <a:rPr lang="zh-CN" altLang="en-US" sz="1600" dirty="0"/>
              <a:t>框架中性能最高的。它依靠 </a:t>
            </a:r>
            <a:r>
              <a:rPr lang="en-US" altLang="zh-CN" sz="1600" dirty="0" err="1"/>
              <a:t>tokio</a:t>
            </a:r>
            <a:r>
              <a:rPr lang="en-US" altLang="zh-CN" sz="1600" dirty="0"/>
              <a:t> </a:t>
            </a:r>
            <a:r>
              <a:rPr lang="zh-CN" altLang="en-US" sz="1600" dirty="0"/>
              <a:t>作为异步运行时，适于对性能有严格要求的，大流量 </a:t>
            </a:r>
            <a:r>
              <a:rPr lang="en-US" altLang="zh-CN" sz="1600" dirty="0"/>
              <a:t>web </a:t>
            </a:r>
            <a:r>
              <a:rPr lang="zh-CN" altLang="en-US" sz="1600" dirty="0"/>
              <a:t>应用。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A661DA3-B42D-44BE-A3CF-A454CF78B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230" y="2567485"/>
            <a:ext cx="5034770" cy="20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5FCCD9-E9D7-4BC1-9490-52C83D4B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76"/>
            <a:ext cx="8652069" cy="43968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79EA28-BA7B-45FD-A833-5B5B31294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6" y="3630720"/>
            <a:ext cx="6499123" cy="3225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74E4A9-F53A-4CE0-9207-E3A0C34FEBC8}"/>
              </a:ext>
            </a:extLst>
          </p:cNvPr>
          <p:cNvSpPr txBox="1"/>
          <p:nvPr/>
        </p:nvSpPr>
        <p:spPr>
          <a:xfrm>
            <a:off x="9451297" y="2357893"/>
            <a:ext cx="317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Actix</a:t>
            </a:r>
            <a:r>
              <a:rPr lang="en-US" altLang="zh-CN" sz="2000" b="1" dirty="0"/>
              <a:t>-web </a:t>
            </a:r>
            <a:r>
              <a:rPr lang="zh-CN" altLang="en-US" sz="2000" b="1" dirty="0"/>
              <a:t>框架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14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884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91C916-CF96-4DD8-AB3B-90C555DC395E}"/>
              </a:ext>
            </a:extLst>
          </p:cNvPr>
          <p:cNvSpPr txBox="1"/>
          <p:nvPr/>
        </p:nvSpPr>
        <p:spPr>
          <a:xfrm>
            <a:off x="1436914" y="2996222"/>
            <a:ext cx="5231934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接收前端发来的用户登录、注册，以及文件目录刷新、文件下载等</a:t>
            </a:r>
            <a:r>
              <a:rPr lang="en-US" altLang="zh-CN" sz="1400" dirty="0"/>
              <a:t>http</a:t>
            </a:r>
            <a:r>
              <a:rPr lang="zh-CN" altLang="en-US" sz="1400" dirty="0"/>
              <a:t>请求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1A73D3-C2B7-48F1-BD94-83D30FD3BFDF}"/>
              </a:ext>
            </a:extLst>
          </p:cNvPr>
          <p:cNvSpPr txBox="1"/>
          <p:nvPr/>
        </p:nvSpPr>
        <p:spPr>
          <a:xfrm>
            <a:off x="1214077" y="1850475"/>
            <a:ext cx="187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功能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B72F07-A95F-4DE8-A513-AE837EA14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3"/>
          <a:stretch/>
        </p:blipFill>
        <p:spPr>
          <a:xfrm>
            <a:off x="7192056" y="1850475"/>
            <a:ext cx="4976692" cy="424818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B54657B-9A5D-4758-90EF-4113D4E0B81C}"/>
              </a:ext>
            </a:extLst>
          </p:cNvPr>
          <p:cNvSpPr txBox="1"/>
          <p:nvPr/>
        </p:nvSpPr>
        <p:spPr>
          <a:xfrm>
            <a:off x="1436914" y="4364960"/>
            <a:ext cx="58385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与数据库交互：通过 </a:t>
            </a:r>
            <a:r>
              <a:rPr lang="en-US" altLang="zh-CN" sz="1400" dirty="0" err="1"/>
              <a:t>UserReg</a:t>
            </a:r>
            <a:r>
              <a:rPr lang="zh-CN" altLang="en-US" sz="1400" dirty="0"/>
              <a:t>模块，</a:t>
            </a:r>
            <a:r>
              <a:rPr lang="en-US" altLang="zh-CN" sz="1400" dirty="0" err="1"/>
              <a:t>UserLogin</a:t>
            </a:r>
            <a:r>
              <a:rPr lang="zh-CN" altLang="en-US" sz="1400" dirty="0"/>
              <a:t>模块，</a:t>
            </a:r>
            <a:r>
              <a:rPr lang="en-US" altLang="zh-CN" sz="1400" dirty="0" err="1"/>
              <a:t>GetFileList</a:t>
            </a:r>
            <a:r>
              <a:rPr lang="zh-CN" altLang="en-US" sz="1400" dirty="0"/>
              <a:t>等模块，利用实现好的数据库接口，来对数据库里信</a:t>
            </a:r>
            <a:r>
              <a:rPr lang="zh-CN" altLang="en-US" sz="1400" dirty="0" smtClean="0"/>
              <a:t>息进行更</a:t>
            </a:r>
            <a:r>
              <a:rPr lang="zh-CN" altLang="en-US" sz="1400" dirty="0"/>
              <a:t>新与检查</a:t>
            </a:r>
            <a:endParaRPr lang="en-US" altLang="zh-CN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CBB995-C192-43B3-B486-0065B4CDE908}"/>
              </a:ext>
            </a:extLst>
          </p:cNvPr>
          <p:cNvSpPr txBox="1"/>
          <p:nvPr/>
        </p:nvSpPr>
        <p:spPr>
          <a:xfrm>
            <a:off x="1436914" y="5733699"/>
            <a:ext cx="61971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以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格式将</a:t>
            </a:r>
            <a:r>
              <a:rPr lang="zh-CN" altLang="en-US" sz="1400" dirty="0"/>
              <a:t>结果返回前端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B3217-9BD5-4903-B32F-C7ED32D0D661}"/>
              </a:ext>
            </a:extLst>
          </p:cNvPr>
          <p:cNvSpPr txBox="1"/>
          <p:nvPr/>
        </p:nvSpPr>
        <p:spPr>
          <a:xfrm>
            <a:off x="1436914" y="2477283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接收前端请求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B2EDE0-84DC-476E-8D9B-C294623B8BDB}"/>
              </a:ext>
            </a:extLst>
          </p:cNvPr>
          <p:cNvSpPr txBox="1"/>
          <p:nvPr/>
        </p:nvSpPr>
        <p:spPr>
          <a:xfrm>
            <a:off x="1436914" y="3846021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与数据库交互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923229-2E47-4971-92B7-9E118310656A}"/>
              </a:ext>
            </a:extLst>
          </p:cNvPr>
          <p:cNvSpPr txBox="1"/>
          <p:nvPr/>
        </p:nvSpPr>
        <p:spPr>
          <a:xfrm>
            <a:off x="1436914" y="5214759"/>
            <a:ext cx="21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返回结果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E0A4A23-349C-40FE-B68D-0A0E12D4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804" y="1861015"/>
            <a:ext cx="4999944" cy="44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优势与性能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24225" y="1306611"/>
            <a:ext cx="8390327" cy="5338749"/>
            <a:chOff x="677461" y="3226135"/>
            <a:chExt cx="4550117" cy="2914043"/>
          </a:xfrm>
        </p:grpSpPr>
        <p:grpSp>
          <p:nvGrpSpPr>
            <p:cNvPr id="6" name="îsľîďe"/>
            <p:cNvGrpSpPr/>
            <p:nvPr/>
          </p:nvGrpSpPr>
          <p:grpSpPr bwMode="auto">
            <a:xfrm>
              <a:off x="856215" y="5726904"/>
              <a:ext cx="320006" cy="83119"/>
              <a:chOff x="0" y="0"/>
              <a:chExt cx="438150" cy="114300"/>
            </a:xfrm>
            <a:noFill/>
          </p:grpSpPr>
          <p:sp>
            <p:nvSpPr>
              <p:cNvPr id="75" name="ís1íḑè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liďê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Sľídê"/>
            <p:cNvGrpSpPr/>
            <p:nvPr/>
          </p:nvGrpSpPr>
          <p:grpSpPr bwMode="auto">
            <a:xfrm>
              <a:off x="1711883" y="5698434"/>
              <a:ext cx="320006" cy="83119"/>
              <a:chOff x="0" y="0"/>
              <a:chExt cx="438150" cy="114300"/>
            </a:xfrm>
            <a:noFill/>
          </p:grpSpPr>
          <p:sp>
            <p:nvSpPr>
              <p:cNvPr id="73" name="iṣḻîď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ṡľidè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îṣľîḍe"/>
            <p:cNvGrpSpPr/>
            <p:nvPr/>
          </p:nvGrpSpPr>
          <p:grpSpPr bwMode="auto">
            <a:xfrm>
              <a:off x="2226675" y="5886217"/>
              <a:ext cx="373344" cy="96973"/>
              <a:chOff x="0" y="0"/>
              <a:chExt cx="438150" cy="114300"/>
            </a:xfrm>
            <a:noFill/>
          </p:grpSpPr>
          <p:sp>
            <p:nvSpPr>
              <p:cNvPr id="71" name="îSliḓ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ŝľîď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śļïḍê"/>
            <p:cNvGrpSpPr/>
            <p:nvPr/>
          </p:nvGrpSpPr>
          <p:grpSpPr bwMode="auto">
            <a:xfrm>
              <a:off x="2902717" y="5750766"/>
              <a:ext cx="320006" cy="83119"/>
              <a:chOff x="0" y="0"/>
              <a:chExt cx="438150" cy="114300"/>
            </a:xfrm>
            <a:noFill/>
          </p:grpSpPr>
          <p:sp>
            <p:nvSpPr>
              <p:cNvPr id="69" name="íṧľíḓê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śļïdè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$ļïḑe"/>
            <p:cNvGrpSpPr/>
            <p:nvPr/>
          </p:nvGrpSpPr>
          <p:grpSpPr bwMode="auto">
            <a:xfrm>
              <a:off x="3490341" y="6014733"/>
              <a:ext cx="482960" cy="125445"/>
              <a:chOff x="0" y="0"/>
              <a:chExt cx="438150" cy="114300"/>
            </a:xfrm>
            <a:noFill/>
          </p:grpSpPr>
          <p:sp>
            <p:nvSpPr>
              <p:cNvPr id="67" name="îsliḓ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śḻîḓ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şḷîḓê"/>
            <p:cNvGrpSpPr/>
            <p:nvPr/>
          </p:nvGrpSpPr>
          <p:grpSpPr bwMode="auto">
            <a:xfrm>
              <a:off x="4122513" y="5494990"/>
              <a:ext cx="320006" cy="83119"/>
              <a:chOff x="0" y="0"/>
              <a:chExt cx="438150" cy="114300"/>
            </a:xfrm>
            <a:noFill/>
          </p:grpSpPr>
          <p:sp>
            <p:nvSpPr>
              <p:cNvPr id="65" name="iṩ1iḋ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ṡḷíḋe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ṧḷîḓè"/>
            <p:cNvGrpSpPr/>
            <p:nvPr/>
          </p:nvGrpSpPr>
          <p:grpSpPr bwMode="auto">
            <a:xfrm>
              <a:off x="4731220" y="5653535"/>
              <a:ext cx="320006" cy="83119"/>
              <a:chOff x="0" y="0"/>
              <a:chExt cx="438150" cy="114300"/>
            </a:xfrm>
            <a:noFill/>
          </p:grpSpPr>
          <p:sp>
            <p:nvSpPr>
              <p:cNvPr id="63" name="išļíḑê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ṧḻïḑ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3" name="直接连接符 12"/>
            <p:cNvCxnSpPr>
              <a:cxnSpLocks noChangeShapeType="1"/>
              <a:stCxn id="75" idx="6"/>
              <a:endCxn id="73" idx="2"/>
            </p:cNvCxnSpPr>
            <p:nvPr/>
          </p:nvCxnSpPr>
          <p:spPr bwMode="auto">
            <a:xfrm flipV="1">
              <a:off x="1176221" y="5739993"/>
              <a:ext cx="535662" cy="2847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4" name="直接连接符 13"/>
            <p:cNvCxnSpPr>
              <a:cxnSpLocks noChangeShapeType="1"/>
              <a:stCxn id="73" idx="5"/>
              <a:endCxn id="71" idx="1"/>
            </p:cNvCxnSpPr>
            <p:nvPr/>
          </p:nvCxnSpPr>
          <p:spPr bwMode="auto">
            <a:xfrm>
              <a:off x="1985024" y="5769379"/>
              <a:ext cx="296324" cy="131038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15" name="ïş1îḋé"/>
            <p:cNvSpPr/>
            <p:nvPr/>
          </p:nvSpPr>
          <p:spPr bwMode="auto">
            <a:xfrm flipV="1">
              <a:off x="2543203" y="5821711"/>
              <a:ext cx="406377" cy="78705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1ïḋè"/>
            <p:cNvSpPr/>
            <p:nvPr/>
          </p:nvSpPr>
          <p:spPr bwMode="auto">
            <a:xfrm>
              <a:off x="3175858" y="5821711"/>
              <a:ext cx="466398" cy="223307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7" name="直接连接符 16"/>
            <p:cNvCxnSpPr>
              <a:cxnSpLocks noChangeShapeType="1"/>
              <a:stCxn id="67" idx="7"/>
              <a:endCxn id="63" idx="3"/>
            </p:cNvCxnSpPr>
            <p:nvPr/>
          </p:nvCxnSpPr>
          <p:spPr bwMode="auto">
            <a:xfrm flipV="1">
              <a:off x="3902573" y="5724481"/>
              <a:ext cx="875511" cy="30862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8" name="直接连接符 17"/>
            <p:cNvCxnSpPr>
              <a:cxnSpLocks noChangeShapeType="1"/>
              <a:stCxn id="63" idx="1"/>
              <a:endCxn id="65" idx="5"/>
            </p:cNvCxnSpPr>
            <p:nvPr/>
          </p:nvCxnSpPr>
          <p:spPr bwMode="auto">
            <a:xfrm flipH="1" flipV="1">
              <a:off x="4395654" y="5565936"/>
              <a:ext cx="382429" cy="9977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19" name="直接连接符 18"/>
            <p:cNvCxnSpPr>
              <a:cxnSpLocks noChangeShapeType="1"/>
              <a:stCxn id="69" idx="6"/>
              <a:endCxn id="63" idx="2"/>
            </p:cNvCxnSpPr>
            <p:nvPr/>
          </p:nvCxnSpPr>
          <p:spPr bwMode="auto">
            <a:xfrm flipV="1">
              <a:off x="3222722" y="5695095"/>
              <a:ext cx="1508496" cy="972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20" name="ïś1íḋé"/>
            <p:cNvSpPr/>
            <p:nvPr/>
          </p:nvSpPr>
          <p:spPr bwMode="auto">
            <a:xfrm flipV="1">
              <a:off x="3811095" y="5574088"/>
              <a:ext cx="437556" cy="448795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ḻiďê"/>
            <p:cNvSpPr/>
            <p:nvPr/>
          </p:nvSpPr>
          <p:spPr bwMode="auto">
            <a:xfrm flipV="1">
              <a:off x="1871275" y="4865026"/>
              <a:ext cx="1" cy="8631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ļide"/>
            <p:cNvSpPr/>
            <p:nvPr/>
          </p:nvSpPr>
          <p:spPr bwMode="auto">
            <a:xfrm>
              <a:off x="1521619" y="4554469"/>
              <a:ext cx="698057" cy="694544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安全可靠</a:t>
              </a:r>
            </a:p>
          </p:txBody>
        </p:sp>
        <p:sp>
          <p:nvSpPr>
            <p:cNvPr id="23" name="îsḻíḋè"/>
            <p:cNvSpPr/>
            <p:nvPr/>
          </p:nvSpPr>
          <p:spPr bwMode="auto">
            <a:xfrm flipV="1">
              <a:off x="1016237" y="4934687"/>
              <a:ext cx="1" cy="8638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ṧliḑé"/>
            <p:cNvSpPr/>
            <p:nvPr/>
          </p:nvSpPr>
          <p:spPr bwMode="auto">
            <a:xfrm>
              <a:off x="677461" y="4323655"/>
              <a:ext cx="679502" cy="675491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所有权</a:t>
              </a:r>
            </a:p>
          </p:txBody>
        </p:sp>
        <p:sp>
          <p:nvSpPr>
            <p:cNvPr id="25" name="iṡļíḑè"/>
            <p:cNvSpPr/>
            <p:nvPr/>
          </p:nvSpPr>
          <p:spPr bwMode="auto">
            <a:xfrm flipV="1">
              <a:off x="3060254" y="4490718"/>
              <a:ext cx="1" cy="12824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ľiḋe"/>
            <p:cNvSpPr/>
            <p:nvPr/>
          </p:nvSpPr>
          <p:spPr bwMode="auto">
            <a:xfrm>
              <a:off x="2707851" y="4219787"/>
              <a:ext cx="698057" cy="694993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元编程</a:t>
              </a:r>
            </a:p>
          </p:txBody>
        </p:sp>
        <p:sp>
          <p:nvSpPr>
            <p:cNvPr id="27" name="ïṧ1iḑe"/>
            <p:cNvSpPr/>
            <p:nvPr/>
          </p:nvSpPr>
          <p:spPr bwMode="auto">
            <a:xfrm flipV="1">
              <a:off x="4891500" y="4304596"/>
              <a:ext cx="1" cy="13866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ļïḋe"/>
            <p:cNvSpPr/>
            <p:nvPr/>
          </p:nvSpPr>
          <p:spPr bwMode="auto">
            <a:xfrm>
              <a:off x="4529521" y="3729310"/>
              <a:ext cx="698057" cy="694739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标准库</a:t>
              </a:r>
            </a:p>
          </p:txBody>
        </p:sp>
        <p:sp>
          <p:nvSpPr>
            <p:cNvPr id="29" name="íṥ1ïḍé"/>
            <p:cNvSpPr/>
            <p:nvPr/>
          </p:nvSpPr>
          <p:spPr bwMode="auto">
            <a:xfrm flipV="1">
              <a:off x="3723975" y="3958665"/>
              <a:ext cx="1" cy="211917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ḷíďé"/>
            <p:cNvSpPr/>
            <p:nvPr/>
          </p:nvSpPr>
          <p:spPr bwMode="auto">
            <a:xfrm>
              <a:off x="3314304" y="3226135"/>
              <a:ext cx="808215" cy="80457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低占用</a:t>
              </a:r>
            </a:p>
          </p:txBody>
        </p:sp>
        <p:sp>
          <p:nvSpPr>
            <p:cNvPr id="31" name="íṧļíḍê"/>
            <p:cNvSpPr/>
            <p:nvPr/>
          </p:nvSpPr>
          <p:spPr bwMode="auto">
            <a:xfrm flipV="1">
              <a:off x="2413496" y="3830343"/>
              <a:ext cx="1" cy="209285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ḻîḑè"/>
            <p:cNvSpPr/>
            <p:nvPr/>
          </p:nvSpPr>
          <p:spPr bwMode="auto">
            <a:xfrm>
              <a:off x="2072411" y="3721231"/>
              <a:ext cx="698057" cy="694680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鲁棒性</a:t>
              </a:r>
            </a:p>
          </p:txBody>
        </p:sp>
        <p:sp>
          <p:nvSpPr>
            <p:cNvPr id="33" name="iş1ide"/>
            <p:cNvSpPr/>
            <p:nvPr/>
          </p:nvSpPr>
          <p:spPr bwMode="auto">
            <a:xfrm flipV="1">
              <a:off x="4279287" y="4825228"/>
              <a:ext cx="1" cy="7067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s1íďê"/>
            <p:cNvSpPr/>
            <p:nvPr/>
          </p:nvSpPr>
          <p:spPr bwMode="auto">
            <a:xfrm>
              <a:off x="3892923" y="4350199"/>
              <a:ext cx="764151" cy="759992"/>
            </a:xfrm>
            <a:prstGeom prst="ellipse">
              <a:avLst/>
            </a:prstGeom>
            <a:solidFill>
              <a:schemeClr val="accent3"/>
            </a:solidFill>
            <a:ln w="38100" cap="flat" cmpd="sng">
              <a:noFill/>
              <a:bevel/>
            </a:ln>
            <a:effectLst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100000"/>
                    </a:schemeClr>
                  </a:solidFill>
                </a:rPr>
                <a:t>错误处理</a:t>
              </a:r>
            </a:p>
          </p:txBody>
        </p:sp>
      </p:grpSp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50" name="ïṡḷiḓê"/>
          <p:cNvSpPr/>
          <p:nvPr/>
        </p:nvSpPr>
        <p:spPr>
          <a:xfrm>
            <a:off x="-428625" y="1598106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51" name="iṥḻîdê"/>
          <p:cNvSpPr txBox="1"/>
          <p:nvPr/>
        </p:nvSpPr>
        <p:spPr bwMode="auto">
          <a:xfrm>
            <a:off x="619727" y="1710690"/>
            <a:ext cx="4606494" cy="4418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Rust VS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7" y="1"/>
            <a:ext cx="6094411" cy="6857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7589" y="1"/>
            <a:ext cx="609441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95720" y="308627"/>
            <a:ext cx="146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Java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2069" y="308627"/>
            <a:ext cx="146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Rust</a:t>
            </a:r>
            <a:endParaRPr lang="zh-CN" altLang="en-US" sz="36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3100" y="1364226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仅运行服务端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2106636"/>
            <a:ext cx="5894299" cy="425093"/>
            <a:chOff x="100762" y="1598275"/>
            <a:chExt cx="5894299" cy="4250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90" b="8920"/>
            <a:stretch>
              <a:fillRect/>
            </a:stretch>
          </p:blipFill>
          <p:spPr>
            <a:xfrm>
              <a:off x="100762" y="1598275"/>
              <a:ext cx="5894299" cy="425093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5100891" y="1611945"/>
              <a:ext cx="879846" cy="393214"/>
            </a:xfrm>
            <a:prstGeom prst="rect">
              <a:avLst/>
            </a:prstGeom>
            <a:noFill/>
            <a:ln w="19050">
              <a:solidFill>
                <a:srgbClr val="DA3C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" y="4121555"/>
            <a:ext cx="5894298" cy="895506"/>
            <a:chOff x="0" y="3516871"/>
            <a:chExt cx="5894298" cy="89550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30" b="4065"/>
            <a:stretch>
              <a:fillRect/>
            </a:stretch>
          </p:blipFill>
          <p:spPr>
            <a:xfrm>
              <a:off x="0" y="3516871"/>
              <a:ext cx="5894298" cy="895506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5080819" y="3532239"/>
              <a:ext cx="799156" cy="8554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73100" y="3429000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服务端 </a:t>
            </a:r>
            <a:r>
              <a:rPr lang="en-US" altLang="zh-CN" sz="2000" dirty="0">
                <a:solidFill>
                  <a:schemeClr val="bg1"/>
                </a:solidFill>
              </a:rPr>
              <a:t>+ </a:t>
            </a:r>
            <a:r>
              <a:rPr lang="zh-CN" altLang="en-US" sz="2000" dirty="0">
                <a:solidFill>
                  <a:schemeClr val="bg1"/>
                </a:solidFill>
              </a:rPr>
              <a:t>客户端 * 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156268" y="1364226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仅运行服务端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156268" y="3429000"/>
            <a:ext cx="33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服务端 </a:t>
            </a:r>
            <a:r>
              <a:rPr lang="en-US" altLang="zh-CN" sz="2000" dirty="0"/>
              <a:t>+ </a:t>
            </a:r>
            <a:r>
              <a:rPr lang="zh-CN" altLang="en-US" sz="2000" dirty="0"/>
              <a:t>客户端 *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356554" y="2271802"/>
            <a:ext cx="5835445" cy="252156"/>
            <a:chOff x="6356554" y="2271802"/>
            <a:chExt cx="5835445" cy="25215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" t="15747" r="12482" b="8273"/>
            <a:stretch>
              <a:fillRect/>
            </a:stretch>
          </p:blipFill>
          <p:spPr>
            <a:xfrm>
              <a:off x="6356554" y="2271802"/>
              <a:ext cx="5835445" cy="252156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1665974" y="2271802"/>
              <a:ext cx="469490" cy="2417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56554" y="4817889"/>
            <a:ext cx="5806824" cy="310929"/>
            <a:chOff x="6356554" y="4817889"/>
            <a:chExt cx="5806824" cy="31092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" t="8417" r="14002" b="-10339"/>
            <a:stretch>
              <a:fillRect/>
            </a:stretch>
          </p:blipFill>
          <p:spPr>
            <a:xfrm>
              <a:off x="6356554" y="4876662"/>
              <a:ext cx="5806824" cy="252156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11665974" y="4817889"/>
              <a:ext cx="469490" cy="2417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00019" y="4567500"/>
            <a:ext cx="5835445" cy="250389"/>
            <a:chOff x="6300019" y="4567500"/>
            <a:chExt cx="5835445" cy="25038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612"/>
            <a:stretch>
              <a:fillRect/>
            </a:stretch>
          </p:blipFill>
          <p:spPr>
            <a:xfrm>
              <a:off x="6300019" y="4629377"/>
              <a:ext cx="5835445" cy="188512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1592232" y="4567500"/>
              <a:ext cx="543232" cy="2282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59922" y="5665567"/>
            <a:ext cx="3268980" cy="461665"/>
            <a:chOff x="4459922" y="5665567"/>
            <a:chExt cx="3268980" cy="461665"/>
          </a:xfrm>
        </p:grpSpPr>
        <p:sp>
          <p:nvSpPr>
            <p:cNvPr id="50" name="文本框 49"/>
            <p:cNvSpPr txBox="1"/>
            <p:nvPr/>
          </p:nvSpPr>
          <p:spPr>
            <a:xfrm>
              <a:off x="4459922" y="5665567"/>
              <a:ext cx="3268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低资源占用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337870" y="5748010"/>
              <a:ext cx="757248" cy="296764"/>
            </a:xfrm>
            <a:custGeom>
              <a:avLst/>
              <a:gdLst/>
              <a:ahLst/>
              <a:cxnLst/>
              <a:rect l="l" t="t" r="r" b="b"/>
              <a:pathLst>
                <a:path w="757248" h="296764">
                  <a:moveTo>
                    <a:pt x="757248" y="210871"/>
                  </a:moveTo>
                  <a:lnTo>
                    <a:pt x="757248" y="270757"/>
                  </a:lnTo>
                  <a:lnTo>
                    <a:pt x="748010" y="282774"/>
                  </a:lnTo>
                  <a:lnTo>
                    <a:pt x="720328" y="260450"/>
                  </a:lnTo>
                  <a:close/>
                  <a:moveTo>
                    <a:pt x="435769" y="188714"/>
                  </a:moveTo>
                  <a:lnTo>
                    <a:pt x="479226" y="188714"/>
                  </a:lnTo>
                  <a:cubicBezTo>
                    <a:pt x="477440" y="200720"/>
                    <a:pt x="474662" y="211584"/>
                    <a:pt x="470892" y="221308"/>
                  </a:cubicBezTo>
                  <a:cubicBezTo>
                    <a:pt x="503733" y="229940"/>
                    <a:pt x="544810" y="241896"/>
                    <a:pt x="594122" y="257175"/>
                  </a:cubicBezTo>
                  <a:lnTo>
                    <a:pt x="573881" y="295573"/>
                  </a:lnTo>
                  <a:cubicBezTo>
                    <a:pt x="547290" y="285552"/>
                    <a:pt x="506462" y="271512"/>
                    <a:pt x="451395" y="253455"/>
                  </a:cubicBezTo>
                  <a:cubicBezTo>
                    <a:pt x="431651" y="275977"/>
                    <a:pt x="390227" y="290116"/>
                    <a:pt x="327124" y="295871"/>
                  </a:cubicBezTo>
                  <a:cubicBezTo>
                    <a:pt x="322163" y="284560"/>
                    <a:pt x="315416" y="270967"/>
                    <a:pt x="306883" y="255092"/>
                  </a:cubicBezTo>
                  <a:cubicBezTo>
                    <a:pt x="344884" y="253207"/>
                    <a:pt x="375270" y="247973"/>
                    <a:pt x="398041" y="239390"/>
                  </a:cubicBezTo>
                  <a:cubicBezTo>
                    <a:pt x="420811" y="230808"/>
                    <a:pt x="433387" y="213916"/>
                    <a:pt x="435769" y="188714"/>
                  </a:cubicBezTo>
                  <a:close/>
                  <a:moveTo>
                    <a:pt x="642937" y="165200"/>
                  </a:moveTo>
                  <a:cubicBezTo>
                    <a:pt x="657820" y="171946"/>
                    <a:pt x="670024" y="176709"/>
                    <a:pt x="679549" y="179487"/>
                  </a:cubicBezTo>
                  <a:lnTo>
                    <a:pt x="652760" y="291703"/>
                  </a:lnTo>
                  <a:cubicBezTo>
                    <a:pt x="639663" y="286743"/>
                    <a:pt x="626566" y="282675"/>
                    <a:pt x="613469" y="279500"/>
                  </a:cubicBezTo>
                  <a:cubicBezTo>
                    <a:pt x="623590" y="249139"/>
                    <a:pt x="633412" y="211039"/>
                    <a:pt x="642937" y="165200"/>
                  </a:cubicBezTo>
                  <a:close/>
                  <a:moveTo>
                    <a:pt x="634008" y="80070"/>
                  </a:moveTo>
                  <a:cubicBezTo>
                    <a:pt x="649089" y="90984"/>
                    <a:pt x="664765" y="103485"/>
                    <a:pt x="681037" y="117575"/>
                  </a:cubicBezTo>
                  <a:lnTo>
                    <a:pt x="654248" y="149721"/>
                  </a:lnTo>
                  <a:cubicBezTo>
                    <a:pt x="639762" y="135632"/>
                    <a:pt x="624879" y="121841"/>
                    <a:pt x="609600" y="108347"/>
                  </a:cubicBezTo>
                  <a:close/>
                  <a:moveTo>
                    <a:pt x="749498" y="72033"/>
                  </a:moveTo>
                  <a:lnTo>
                    <a:pt x="757248" y="72033"/>
                  </a:lnTo>
                  <a:lnTo>
                    <a:pt x="757248" y="197942"/>
                  </a:lnTo>
                  <a:lnTo>
                    <a:pt x="749498" y="197942"/>
                  </a:lnTo>
                  <a:close/>
                  <a:moveTo>
                    <a:pt x="373261" y="64592"/>
                  </a:moveTo>
                  <a:lnTo>
                    <a:pt x="390227" y="101799"/>
                  </a:lnTo>
                  <a:cubicBezTo>
                    <a:pt x="363240" y="118269"/>
                    <a:pt x="340816" y="132557"/>
                    <a:pt x="322957" y="144661"/>
                  </a:cubicBezTo>
                  <a:lnTo>
                    <a:pt x="305395" y="104478"/>
                  </a:lnTo>
                  <a:cubicBezTo>
                    <a:pt x="330200" y="91182"/>
                    <a:pt x="352822" y="77887"/>
                    <a:pt x="373261" y="64592"/>
                  </a:cubicBezTo>
                  <a:close/>
                  <a:moveTo>
                    <a:pt x="184547" y="57001"/>
                  </a:moveTo>
                  <a:lnTo>
                    <a:pt x="139005" y="60722"/>
                  </a:lnTo>
                  <a:lnTo>
                    <a:pt x="139005" y="110431"/>
                  </a:lnTo>
                  <a:lnTo>
                    <a:pt x="186630" y="110431"/>
                  </a:lnTo>
                  <a:close/>
                  <a:moveTo>
                    <a:pt x="694729" y="13097"/>
                  </a:moveTo>
                  <a:lnTo>
                    <a:pt x="757248" y="13097"/>
                  </a:lnTo>
                  <a:lnTo>
                    <a:pt x="757248" y="46435"/>
                  </a:lnTo>
                  <a:lnTo>
                    <a:pt x="732829" y="46435"/>
                  </a:lnTo>
                  <a:lnTo>
                    <a:pt x="732829" y="136029"/>
                  </a:lnTo>
                  <a:cubicBezTo>
                    <a:pt x="732829" y="210642"/>
                    <a:pt x="721816" y="264220"/>
                    <a:pt x="699790" y="296764"/>
                  </a:cubicBezTo>
                  <a:cubicBezTo>
                    <a:pt x="687090" y="284064"/>
                    <a:pt x="675878" y="274539"/>
                    <a:pt x="666154" y="268189"/>
                  </a:cubicBezTo>
                  <a:cubicBezTo>
                    <a:pt x="685403" y="239614"/>
                    <a:pt x="694928" y="193775"/>
                    <a:pt x="694729" y="130671"/>
                  </a:cubicBezTo>
                  <a:close/>
                  <a:moveTo>
                    <a:pt x="274736" y="9823"/>
                  </a:moveTo>
                  <a:cubicBezTo>
                    <a:pt x="277911" y="21729"/>
                    <a:pt x="280987" y="34032"/>
                    <a:pt x="283964" y="46732"/>
                  </a:cubicBezTo>
                  <a:cubicBezTo>
                    <a:pt x="266799" y="48915"/>
                    <a:pt x="246410" y="51148"/>
                    <a:pt x="222795" y="53430"/>
                  </a:cubicBezTo>
                  <a:cubicBezTo>
                    <a:pt x="222795" y="69205"/>
                    <a:pt x="223440" y="88206"/>
                    <a:pt x="224730" y="110431"/>
                  </a:cubicBezTo>
                  <a:lnTo>
                    <a:pt x="292596" y="110431"/>
                  </a:lnTo>
                  <a:lnTo>
                    <a:pt x="292596" y="147340"/>
                  </a:lnTo>
                  <a:lnTo>
                    <a:pt x="226963" y="147340"/>
                  </a:lnTo>
                  <a:cubicBezTo>
                    <a:pt x="229840" y="185639"/>
                    <a:pt x="233834" y="211336"/>
                    <a:pt x="238943" y="224433"/>
                  </a:cubicBezTo>
                  <a:cubicBezTo>
                    <a:pt x="244053" y="237530"/>
                    <a:pt x="248890" y="244078"/>
                    <a:pt x="253454" y="244078"/>
                  </a:cubicBezTo>
                  <a:cubicBezTo>
                    <a:pt x="255538" y="244078"/>
                    <a:pt x="257448" y="241871"/>
                    <a:pt x="259184" y="237456"/>
                  </a:cubicBezTo>
                  <a:cubicBezTo>
                    <a:pt x="260920" y="233040"/>
                    <a:pt x="263029" y="217091"/>
                    <a:pt x="265509" y="189607"/>
                  </a:cubicBezTo>
                  <a:cubicBezTo>
                    <a:pt x="275431" y="195362"/>
                    <a:pt x="285651" y="200521"/>
                    <a:pt x="296168" y="205085"/>
                  </a:cubicBezTo>
                  <a:cubicBezTo>
                    <a:pt x="292695" y="241102"/>
                    <a:pt x="288305" y="264170"/>
                    <a:pt x="282996" y="274291"/>
                  </a:cubicBezTo>
                  <a:cubicBezTo>
                    <a:pt x="277688" y="284411"/>
                    <a:pt x="268535" y="289471"/>
                    <a:pt x="255538" y="289471"/>
                  </a:cubicBezTo>
                  <a:cubicBezTo>
                    <a:pt x="216148" y="289471"/>
                    <a:pt x="193824" y="242094"/>
                    <a:pt x="188565" y="147340"/>
                  </a:cubicBezTo>
                  <a:lnTo>
                    <a:pt x="139005" y="147340"/>
                  </a:lnTo>
                  <a:lnTo>
                    <a:pt x="139005" y="219373"/>
                  </a:lnTo>
                  <a:cubicBezTo>
                    <a:pt x="147340" y="215801"/>
                    <a:pt x="162818" y="207169"/>
                    <a:pt x="185440" y="193477"/>
                  </a:cubicBezTo>
                  <a:cubicBezTo>
                    <a:pt x="186630" y="205582"/>
                    <a:pt x="188218" y="218579"/>
                    <a:pt x="190202" y="232470"/>
                  </a:cubicBezTo>
                  <a:cubicBezTo>
                    <a:pt x="186829" y="234256"/>
                    <a:pt x="181868" y="237034"/>
                    <a:pt x="175319" y="240804"/>
                  </a:cubicBezTo>
                  <a:cubicBezTo>
                    <a:pt x="183554" y="252115"/>
                    <a:pt x="191790" y="263724"/>
                    <a:pt x="200025" y="275630"/>
                  </a:cubicBezTo>
                  <a:lnTo>
                    <a:pt x="165794" y="295573"/>
                  </a:lnTo>
                  <a:cubicBezTo>
                    <a:pt x="158353" y="281484"/>
                    <a:pt x="151060" y="269230"/>
                    <a:pt x="143917" y="258812"/>
                  </a:cubicBezTo>
                  <a:cubicBezTo>
                    <a:pt x="128141" y="267643"/>
                    <a:pt x="116383" y="275332"/>
                    <a:pt x="108644" y="281881"/>
                  </a:cubicBezTo>
                  <a:lnTo>
                    <a:pt x="87511" y="247650"/>
                  </a:lnTo>
                  <a:cubicBezTo>
                    <a:pt x="96242" y="239911"/>
                    <a:pt x="100608" y="228203"/>
                    <a:pt x="100608" y="212527"/>
                  </a:cubicBezTo>
                  <a:lnTo>
                    <a:pt x="100608" y="26789"/>
                  </a:lnTo>
                  <a:cubicBezTo>
                    <a:pt x="145454" y="24011"/>
                    <a:pt x="203497" y="18356"/>
                    <a:pt x="274736" y="9823"/>
                  </a:cubicBezTo>
                  <a:close/>
                  <a:moveTo>
                    <a:pt x="639961" y="3275"/>
                  </a:moveTo>
                  <a:cubicBezTo>
                    <a:pt x="662384" y="19348"/>
                    <a:pt x="678656" y="31552"/>
                    <a:pt x="688776" y="39886"/>
                  </a:cubicBezTo>
                  <a:lnTo>
                    <a:pt x="661094" y="69950"/>
                  </a:lnTo>
                  <a:cubicBezTo>
                    <a:pt x="647005" y="56257"/>
                    <a:pt x="631725" y="42664"/>
                    <a:pt x="615255" y="29171"/>
                  </a:cubicBezTo>
                  <a:close/>
                  <a:moveTo>
                    <a:pt x="59531" y="1191"/>
                  </a:moveTo>
                  <a:lnTo>
                    <a:pt x="97036" y="13097"/>
                  </a:lnTo>
                  <a:cubicBezTo>
                    <a:pt x="89892" y="36314"/>
                    <a:pt x="81558" y="58589"/>
                    <a:pt x="72033" y="79921"/>
                  </a:cubicBezTo>
                  <a:lnTo>
                    <a:pt x="72033" y="292001"/>
                  </a:lnTo>
                  <a:lnTo>
                    <a:pt x="33635" y="292001"/>
                  </a:lnTo>
                  <a:lnTo>
                    <a:pt x="33635" y="150912"/>
                  </a:lnTo>
                  <a:cubicBezTo>
                    <a:pt x="25995" y="162719"/>
                    <a:pt x="17958" y="174129"/>
                    <a:pt x="9525" y="185142"/>
                  </a:cubicBezTo>
                  <a:cubicBezTo>
                    <a:pt x="7144" y="167680"/>
                    <a:pt x="3969" y="149325"/>
                    <a:pt x="0" y="130076"/>
                  </a:cubicBezTo>
                  <a:cubicBezTo>
                    <a:pt x="24606" y="93762"/>
                    <a:pt x="44450" y="50800"/>
                    <a:pt x="59531" y="1191"/>
                  </a:cubicBezTo>
                  <a:close/>
                  <a:moveTo>
                    <a:pt x="335756" y="893"/>
                  </a:moveTo>
                  <a:cubicBezTo>
                    <a:pt x="356592" y="14387"/>
                    <a:pt x="372368" y="25301"/>
                    <a:pt x="383083" y="33635"/>
                  </a:cubicBezTo>
                  <a:lnTo>
                    <a:pt x="356592" y="66973"/>
                  </a:lnTo>
                  <a:cubicBezTo>
                    <a:pt x="342900" y="54471"/>
                    <a:pt x="327819" y="42565"/>
                    <a:pt x="311348" y="31254"/>
                  </a:cubicBezTo>
                  <a:close/>
                  <a:moveTo>
                    <a:pt x="421481" y="0"/>
                  </a:moveTo>
                  <a:lnTo>
                    <a:pt x="462558" y="2679"/>
                  </a:lnTo>
                  <a:cubicBezTo>
                    <a:pt x="459779" y="8831"/>
                    <a:pt x="457001" y="14784"/>
                    <a:pt x="454223" y="20539"/>
                  </a:cubicBezTo>
                  <a:lnTo>
                    <a:pt x="593229" y="20539"/>
                  </a:lnTo>
                  <a:lnTo>
                    <a:pt x="593229" y="48816"/>
                  </a:lnTo>
                  <a:lnTo>
                    <a:pt x="573286" y="85130"/>
                  </a:lnTo>
                  <a:lnTo>
                    <a:pt x="542032" y="73521"/>
                  </a:lnTo>
                  <a:lnTo>
                    <a:pt x="551557" y="54174"/>
                  </a:lnTo>
                  <a:lnTo>
                    <a:pt x="507801" y="54174"/>
                  </a:lnTo>
                  <a:cubicBezTo>
                    <a:pt x="507007" y="57547"/>
                    <a:pt x="506115" y="60821"/>
                    <a:pt x="505122" y="63996"/>
                  </a:cubicBezTo>
                  <a:cubicBezTo>
                    <a:pt x="523478" y="90190"/>
                    <a:pt x="555525" y="105172"/>
                    <a:pt x="601265" y="108943"/>
                  </a:cubicBezTo>
                  <a:cubicBezTo>
                    <a:pt x="594122" y="123428"/>
                    <a:pt x="588367" y="135632"/>
                    <a:pt x="584001" y="145554"/>
                  </a:cubicBezTo>
                  <a:cubicBezTo>
                    <a:pt x="539055" y="139800"/>
                    <a:pt x="507801" y="123726"/>
                    <a:pt x="490240" y="97334"/>
                  </a:cubicBezTo>
                  <a:cubicBezTo>
                    <a:pt x="473968" y="121940"/>
                    <a:pt x="446881" y="137617"/>
                    <a:pt x="408979" y="144364"/>
                  </a:cubicBezTo>
                  <a:lnTo>
                    <a:pt x="567333" y="144364"/>
                  </a:lnTo>
                  <a:lnTo>
                    <a:pt x="567333" y="228303"/>
                  </a:lnTo>
                  <a:lnTo>
                    <a:pt x="525661" y="228303"/>
                  </a:lnTo>
                  <a:lnTo>
                    <a:pt x="525661" y="180082"/>
                  </a:lnTo>
                  <a:lnTo>
                    <a:pt x="383381" y="180082"/>
                  </a:lnTo>
                  <a:lnTo>
                    <a:pt x="383381" y="231577"/>
                  </a:lnTo>
                  <a:lnTo>
                    <a:pt x="341709" y="231577"/>
                  </a:lnTo>
                  <a:lnTo>
                    <a:pt x="341709" y="144364"/>
                  </a:lnTo>
                  <a:lnTo>
                    <a:pt x="395883" y="144364"/>
                  </a:lnTo>
                  <a:lnTo>
                    <a:pt x="377428" y="113110"/>
                  </a:lnTo>
                  <a:cubicBezTo>
                    <a:pt x="431998" y="106164"/>
                    <a:pt x="462508" y="86519"/>
                    <a:pt x="468957" y="54174"/>
                  </a:cubicBezTo>
                  <a:lnTo>
                    <a:pt x="435917" y="54174"/>
                  </a:lnTo>
                  <a:cubicBezTo>
                    <a:pt x="428575" y="66080"/>
                    <a:pt x="420985" y="76796"/>
                    <a:pt x="413147" y="86321"/>
                  </a:cubicBezTo>
                  <a:cubicBezTo>
                    <a:pt x="404614" y="80368"/>
                    <a:pt x="393601" y="73621"/>
                    <a:pt x="380107" y="66080"/>
                  </a:cubicBezTo>
                  <a:cubicBezTo>
                    <a:pt x="398363" y="46435"/>
                    <a:pt x="412154" y="24408"/>
                    <a:pt x="4214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51763-A66B-4C75-B835-83969EE3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速度分析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CF341-04B8-4AF2-8E27-5908F0E7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DEB2CB-5EFE-4744-B13C-A32A533C699E}"/>
              </a:ext>
            </a:extLst>
          </p:cNvPr>
          <p:cNvSpPr txBox="1"/>
          <p:nvPr/>
        </p:nvSpPr>
        <p:spPr>
          <a:xfrm>
            <a:off x="1406579" y="5812188"/>
            <a:ext cx="340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上传最大速度为</a:t>
            </a:r>
            <a:r>
              <a:rPr lang="en-US" altLang="zh-CN" dirty="0"/>
              <a:t>5MB/s+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56AFB-80CA-4B44-A578-7EA274E5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909762"/>
            <a:ext cx="5934075" cy="35242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84A09F-1296-47F1-A676-FACE1432D3FE}"/>
              </a:ext>
            </a:extLst>
          </p:cNvPr>
          <p:cNvSpPr txBox="1"/>
          <p:nvPr/>
        </p:nvSpPr>
        <p:spPr>
          <a:xfrm>
            <a:off x="7757300" y="5812188"/>
            <a:ext cx="360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下载时间两项目不相上下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BBF943-B63A-463F-B1AF-6D2CF0125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091"/>
            <a:ext cx="6160204" cy="36609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32E341-EA51-4361-BDD7-7958359FABD1}"/>
              </a:ext>
            </a:extLst>
          </p:cNvPr>
          <p:cNvSpPr txBox="1"/>
          <p:nvPr/>
        </p:nvSpPr>
        <p:spPr>
          <a:xfrm>
            <a:off x="0" y="6581001"/>
            <a:ext cx="5583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注：前几个文件大小约几百</a:t>
            </a:r>
            <a:r>
              <a:rPr lang="en-US" altLang="zh-CN" sz="1200" dirty="0"/>
              <a:t>K</a:t>
            </a:r>
            <a:r>
              <a:rPr lang="zh-CN" altLang="en-US" sz="1200" dirty="0"/>
              <a:t>，故速度较低</a:t>
            </a:r>
          </a:p>
        </p:txBody>
      </p:sp>
    </p:spTree>
    <p:extLst>
      <p:ext uri="{BB962C8B-B14F-4D97-AF65-F5344CB8AC3E}">
        <p14:creationId xmlns:p14="http://schemas.microsoft.com/office/powerpoint/2010/main" val="37748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安全可靠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8" y="3654335"/>
            <a:ext cx="10190778" cy="17349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9087" y="1850961"/>
            <a:ext cx="609600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的强大类型检查可防止多种级别的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，确保开发者可随时明确状态是共享还是可变。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4188493"/>
            <a:ext cx="4535055" cy="6567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2912" y="2143216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 descr="7AXBM@U8G]4$0$E$W`Y3[`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8" y="3472645"/>
            <a:ext cx="10058400" cy="496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3"/>
          <a:stretch>
            <a:fillRect/>
          </a:stretch>
        </p:blipFill>
        <p:spPr>
          <a:xfrm>
            <a:off x="689628" y="5029050"/>
            <a:ext cx="11632150" cy="937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8" y="4211832"/>
            <a:ext cx="10005976" cy="54286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924" y="1404157"/>
            <a:ext cx="6097508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任何一个线程发生 “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panics”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时，都会被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认为是 </a:t>
            </a:r>
            <a:r>
              <a:rPr lang="en-US" altLang="zh-CN" sz="1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RuntimeExceptions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会立即终止线程。并且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返回的错误信息比 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更具体，可以帮助程序员更好的理解错误点，完善代码。</a:t>
            </a:r>
          </a:p>
        </p:txBody>
      </p:sp>
      <p:sp>
        <p:nvSpPr>
          <p:cNvPr id="12" name="矩形 11"/>
          <p:cNvSpPr/>
          <p:nvPr/>
        </p:nvSpPr>
        <p:spPr>
          <a:xfrm rot="1162649">
            <a:off x="8289840" y="1396085"/>
            <a:ext cx="237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Panic!</a:t>
            </a:r>
            <a:endParaRPr lang="zh-CN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生命周期及所有权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617297" y="2514546"/>
            <a:ext cx="2316480" cy="462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0000">
            <a:off x="3091496" y="1419950"/>
            <a:ext cx="4471670" cy="4841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0000">
            <a:off x="6228715" y="2919095"/>
            <a:ext cx="4970145" cy="462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20000">
            <a:off x="7174865" y="4088130"/>
            <a:ext cx="4290695" cy="1093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80000">
            <a:off x="7884160" y="1608455"/>
            <a:ext cx="3369945" cy="815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68" y="3290302"/>
            <a:ext cx="2594610" cy="699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80000">
            <a:off x="631045" y="4429443"/>
            <a:ext cx="1723390" cy="4108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20000">
            <a:off x="1517877" y="5377299"/>
            <a:ext cx="1680845" cy="418465"/>
          </a:xfrm>
          <a:prstGeom prst="rect">
            <a:avLst/>
          </a:prstGeom>
        </p:spPr>
      </p:pic>
      <p:sp>
        <p:nvSpPr>
          <p:cNvPr id="14" name="ïṡḷiḓê"/>
          <p:cNvSpPr/>
          <p:nvPr/>
        </p:nvSpPr>
        <p:spPr>
          <a:xfrm>
            <a:off x="-428625" y="1598106"/>
            <a:ext cx="2735407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iṥḻîdê"/>
          <p:cNvSpPr txBox="1"/>
          <p:nvPr/>
        </p:nvSpPr>
        <p:spPr bwMode="auto">
          <a:xfrm>
            <a:off x="619727" y="1710690"/>
            <a:ext cx="982006" cy="4418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箭头: 五边形 20"/>
          <p:cNvSpPr/>
          <p:nvPr/>
        </p:nvSpPr>
        <p:spPr>
          <a:xfrm flipH="1">
            <a:off x="4544961" y="4006333"/>
            <a:ext cx="7647039" cy="2026363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/>
          <p:cNvSpPr/>
          <p:nvPr/>
        </p:nvSpPr>
        <p:spPr>
          <a:xfrm>
            <a:off x="0" y="1504335"/>
            <a:ext cx="7647039" cy="2026363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生命周期及所有权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2324" y="2145664"/>
            <a:ext cx="53498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Rust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中的引用允许你使用值但不获取其所有权，但都有其生命周期，也就是引用保持有效的作用域。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27606" y="4692774"/>
            <a:ext cx="5051424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Rust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中每一个值被有且仅有一个所有者持有，当所有者离开作用域时，这个值就会被丢弃。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910220" y="4311628"/>
            <a:ext cx="1662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所有权</a:t>
            </a:r>
            <a:br>
              <a:rPr lang="zh-CN" altLang="en-US" sz="2000" b="1" dirty="0">
                <a:solidFill>
                  <a:schemeClr val="bg1"/>
                </a:solidFill>
              </a:rPr>
            </a:b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324" y="1759563"/>
            <a:ext cx="6094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生命周期</a:t>
            </a:r>
            <a:br>
              <a:rPr lang="zh-CN" altLang="en-US" sz="2000" b="1" dirty="0">
                <a:solidFill>
                  <a:schemeClr val="bg1"/>
                </a:solidFill>
              </a:rPr>
            </a:b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14" y="4080731"/>
            <a:ext cx="1871943" cy="18719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Demo</a:t>
            </a:r>
            <a:r>
              <a:rPr lang="zh-CN" altLang="en-US" sz="3600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971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6074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5" name="fd818ff2-bc69-4b9a-801c-00d9153c8ef3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022350" y="207904"/>
            <a:ext cx="14097000" cy="8642409"/>
            <a:chOff x="-1022350" y="207904"/>
            <a:chExt cx="14097000" cy="8642409"/>
          </a:xfrm>
        </p:grpSpPr>
        <p:sp>
          <p:nvSpPr>
            <p:cNvPr id="10" name="íṩḷïḓè"/>
            <p:cNvSpPr/>
            <p:nvPr/>
          </p:nvSpPr>
          <p:spPr bwMode="auto">
            <a:xfrm>
              <a:off x="-1022350" y="3890963"/>
              <a:ext cx="5549900" cy="4959350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9999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iṣlíḑè"/>
            <p:cNvGrpSpPr/>
            <p:nvPr/>
          </p:nvGrpSpPr>
          <p:grpSpPr bwMode="auto">
            <a:xfrm>
              <a:off x="51977" y="2292350"/>
              <a:ext cx="3357565" cy="1485900"/>
              <a:chOff x="0" y="0"/>
              <a:chExt cx="4231" cy="1872"/>
            </a:xfrm>
          </p:grpSpPr>
          <p:sp>
            <p:nvSpPr>
              <p:cNvPr id="60" name="îṥliḍe"/>
              <p:cNvSpPr/>
              <p:nvPr/>
            </p:nvSpPr>
            <p:spPr bwMode="auto">
              <a:xfrm>
                <a:off x="347" y="683"/>
                <a:ext cx="840" cy="841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ïḓè"/>
              <p:cNvSpPr/>
              <p:nvPr/>
            </p:nvSpPr>
            <p:spPr bwMode="auto">
              <a:xfrm>
                <a:off x="0" y="1023"/>
                <a:ext cx="686" cy="688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1íḍè"/>
              <p:cNvSpPr/>
              <p:nvPr/>
            </p:nvSpPr>
            <p:spPr bwMode="auto">
              <a:xfrm>
                <a:off x="1877" y="0"/>
                <a:ext cx="1630" cy="1632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ṣļíḍe"/>
              <p:cNvSpPr/>
              <p:nvPr/>
            </p:nvSpPr>
            <p:spPr bwMode="auto">
              <a:xfrm>
                <a:off x="1199" y="501"/>
                <a:ext cx="1117" cy="932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şļiďê"/>
              <p:cNvSpPr/>
              <p:nvPr/>
            </p:nvSpPr>
            <p:spPr bwMode="auto">
              <a:xfrm>
                <a:off x="860" y="1031"/>
                <a:ext cx="1009" cy="841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ṡḷîḍe"/>
              <p:cNvSpPr/>
              <p:nvPr/>
            </p:nvSpPr>
            <p:spPr bwMode="auto">
              <a:xfrm>
                <a:off x="1245" y="563"/>
                <a:ext cx="1116" cy="1119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ṥliḓé"/>
              <p:cNvSpPr/>
              <p:nvPr/>
            </p:nvSpPr>
            <p:spPr bwMode="auto">
              <a:xfrm>
                <a:off x="864" y="1127"/>
                <a:ext cx="687" cy="687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slïḓé"/>
              <p:cNvSpPr/>
              <p:nvPr/>
            </p:nvSpPr>
            <p:spPr bwMode="auto">
              <a:xfrm>
                <a:off x="2920" y="265"/>
                <a:ext cx="1311" cy="1094"/>
              </a:xfrm>
              <a:prstGeom prst="ellipse">
                <a:avLst/>
              </a:prstGeom>
              <a:solidFill>
                <a:srgbClr val="FFFEFE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ṡļíde"/>
              <p:cNvSpPr/>
              <p:nvPr/>
            </p:nvSpPr>
            <p:spPr bwMode="auto">
              <a:xfrm>
                <a:off x="2721" y="364"/>
                <a:ext cx="1415" cy="1417"/>
              </a:xfrm>
              <a:prstGeom prst="ellipse">
                <a:avLst/>
              </a:prstGeom>
              <a:solidFill>
                <a:srgbClr val="E6E6E6"/>
              </a:solidFill>
              <a:ln w="25400">
                <a:solidFill>
                  <a:schemeClr val="tx1">
                    <a:alpha val="0"/>
                  </a:schemeClr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ṡ1iḑè"/>
            <p:cNvSpPr/>
            <p:nvPr/>
          </p:nvSpPr>
          <p:spPr bwMode="auto">
            <a:xfrm>
              <a:off x="5295107" y="2077244"/>
              <a:ext cx="4009231" cy="3580606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iḍè"/>
            <p:cNvSpPr/>
            <p:nvPr/>
          </p:nvSpPr>
          <p:spPr bwMode="auto">
            <a:xfrm>
              <a:off x="5688807" y="3835400"/>
              <a:ext cx="4009231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$ľïḑê"/>
            <p:cNvSpPr/>
            <p:nvPr/>
          </p:nvSpPr>
          <p:spPr bwMode="auto">
            <a:xfrm>
              <a:off x="3517900" y="4495800"/>
              <a:ext cx="4008438" cy="3579813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ṣliḋé"/>
            <p:cNvSpPr/>
            <p:nvPr/>
          </p:nvSpPr>
          <p:spPr bwMode="auto">
            <a:xfrm>
              <a:off x="704850" y="2279650"/>
              <a:ext cx="5549900" cy="4959350"/>
            </a:xfrm>
            <a:custGeom>
              <a:avLst/>
              <a:gdLst>
                <a:gd name="T0" fmla="*/ 21600 w 21600"/>
                <a:gd name="T1" fmla="*/ 0 h 21600"/>
                <a:gd name="T2" fmla="*/ 6911 w 21600"/>
                <a:gd name="T3" fmla="*/ 21600 h 21600"/>
                <a:gd name="T4" fmla="*/ 0 w 21600"/>
                <a:gd name="T5" fmla="*/ 7462 h 21600"/>
                <a:gd name="T6" fmla="*/ 21600 w 21600"/>
                <a:gd name="T7" fmla="*/ 0 h 21600"/>
                <a:gd name="T8" fmla="*/ 2160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6911" y="21600"/>
                  </a:lnTo>
                  <a:lnTo>
                    <a:pt x="0" y="7462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adFill rotWithShape="0">
              <a:gsLst>
                <a:gs pos="28000">
                  <a:srgbClr val="FFFEFE">
                    <a:alpha val="0"/>
                  </a:srgbClr>
                </a:gs>
                <a:gs pos="100000">
                  <a:schemeClr val="bg1">
                    <a:lumMod val="50000"/>
                    <a:alpha val="22000"/>
                  </a:schemeClr>
                </a:gs>
              </a:gsLst>
              <a:lin ang="19440000" scaled="0"/>
            </a:gra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íṡ1ïdè"/>
            <p:cNvGrpSpPr/>
            <p:nvPr/>
          </p:nvGrpSpPr>
          <p:grpSpPr bwMode="auto">
            <a:xfrm>
              <a:off x="390523" y="3555207"/>
              <a:ext cx="4749800" cy="3143250"/>
              <a:chOff x="0" y="0"/>
              <a:chExt cx="5983" cy="3960"/>
            </a:xfrm>
          </p:grpSpPr>
          <p:sp>
            <p:nvSpPr>
              <p:cNvPr id="56" name="ísľîḓe"/>
              <p:cNvSpPr/>
              <p:nvPr/>
            </p:nvSpPr>
            <p:spPr bwMode="auto">
              <a:xfrm>
                <a:off x="1890" y="88"/>
                <a:ext cx="3957" cy="340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ḻïḑê"/>
              <p:cNvSpPr/>
              <p:nvPr/>
            </p:nvSpPr>
            <p:spPr bwMode="auto">
              <a:xfrm>
                <a:off x="1862" y="79"/>
                <a:ext cx="4051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ṩḷïdé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şḷîd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íṡḻîďê"/>
            <p:cNvGrpSpPr/>
            <p:nvPr/>
          </p:nvGrpSpPr>
          <p:grpSpPr bwMode="auto">
            <a:xfrm>
              <a:off x="5219700" y="4413248"/>
              <a:ext cx="2451100" cy="1619250"/>
              <a:chOff x="0" y="0"/>
              <a:chExt cx="3087" cy="2039"/>
            </a:xfrm>
          </p:grpSpPr>
          <p:sp>
            <p:nvSpPr>
              <p:cNvPr id="52" name="íşḷîḋê"/>
              <p:cNvSpPr/>
              <p:nvPr/>
            </p:nvSpPr>
            <p:spPr bwMode="auto">
              <a:xfrm>
                <a:off x="975" y="45"/>
                <a:ext cx="2042" cy="1754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ṥḷíḓe"/>
              <p:cNvSpPr/>
              <p:nvPr/>
            </p:nvSpPr>
            <p:spPr bwMode="auto">
              <a:xfrm>
                <a:off x="961" y="40"/>
                <a:ext cx="2090" cy="1790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ľiďe"/>
              <p:cNvSpPr/>
              <p:nvPr/>
            </p:nvSpPr>
            <p:spPr bwMode="auto">
              <a:xfrm>
                <a:off x="0" y="0"/>
                <a:ext cx="3087" cy="965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ḻïḋe"/>
              <p:cNvSpPr/>
              <p:nvPr/>
            </p:nvSpPr>
            <p:spPr bwMode="auto">
              <a:xfrm>
                <a:off x="1208" y="15"/>
                <a:ext cx="1840" cy="2024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4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ṣḷîḓe"/>
            <p:cNvGrpSpPr/>
            <p:nvPr/>
          </p:nvGrpSpPr>
          <p:grpSpPr bwMode="auto">
            <a:xfrm>
              <a:off x="4568268" y="1963468"/>
              <a:ext cx="1676400" cy="1111248"/>
              <a:chOff x="0" y="0"/>
              <a:chExt cx="2111" cy="1400"/>
            </a:xfrm>
          </p:grpSpPr>
          <p:sp>
            <p:nvSpPr>
              <p:cNvPr id="48" name="îşļïḓe"/>
              <p:cNvSpPr/>
              <p:nvPr/>
            </p:nvSpPr>
            <p:spPr bwMode="auto">
              <a:xfrm>
                <a:off x="667" y="31"/>
                <a:ext cx="1396" cy="120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ŝ1ïḋê"/>
              <p:cNvSpPr/>
              <p:nvPr/>
            </p:nvSpPr>
            <p:spPr bwMode="auto">
              <a:xfrm>
                <a:off x="657" y="27"/>
                <a:ext cx="1429" cy="1229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ľïḓe"/>
              <p:cNvSpPr/>
              <p:nvPr/>
            </p:nvSpPr>
            <p:spPr bwMode="auto">
              <a:xfrm>
                <a:off x="0" y="0"/>
                <a:ext cx="2111" cy="66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2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ṡļîďe"/>
              <p:cNvSpPr/>
              <p:nvPr/>
            </p:nvSpPr>
            <p:spPr bwMode="auto">
              <a:xfrm>
                <a:off x="826" y="10"/>
                <a:ext cx="1258" cy="13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2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îŝḻíḍe"/>
            <p:cNvGrpSpPr/>
            <p:nvPr/>
          </p:nvGrpSpPr>
          <p:grpSpPr bwMode="auto">
            <a:xfrm>
              <a:off x="7816850" y="2044700"/>
              <a:ext cx="1498601" cy="990602"/>
              <a:chOff x="0" y="0"/>
              <a:chExt cx="1888" cy="1248"/>
            </a:xfrm>
          </p:grpSpPr>
          <p:sp>
            <p:nvSpPr>
              <p:cNvPr id="44" name="işḻïḓé"/>
              <p:cNvSpPr/>
              <p:nvPr/>
            </p:nvSpPr>
            <p:spPr bwMode="auto">
              <a:xfrm>
                <a:off x="596" y="27"/>
                <a:ext cx="1249" cy="1073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ḷíde"/>
              <p:cNvSpPr/>
              <p:nvPr/>
            </p:nvSpPr>
            <p:spPr bwMode="auto">
              <a:xfrm>
                <a:off x="587" y="24"/>
                <a:ext cx="1278" cy="1095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śḷîḑe"/>
              <p:cNvSpPr/>
              <p:nvPr/>
            </p:nvSpPr>
            <p:spPr bwMode="auto">
              <a:xfrm>
                <a:off x="0" y="0"/>
                <a:ext cx="1888" cy="590"/>
              </a:xfrm>
              <a:custGeom>
                <a:avLst/>
                <a:gdLst>
                  <a:gd name="T0" fmla="*/ 0 w 21600"/>
                  <a:gd name="T1" fmla="*/ 12991 h 21600"/>
                  <a:gd name="T2" fmla="*/ 6723 w 21600"/>
                  <a:gd name="T3" fmla="*/ 21600 h 21600"/>
                  <a:gd name="T4" fmla="*/ 21600 w 21600"/>
                  <a:gd name="T5" fmla="*/ 0 h 21600"/>
                  <a:gd name="T6" fmla="*/ 0 w 21600"/>
                  <a:gd name="T7" fmla="*/ 12991 h 21600"/>
                  <a:gd name="T8" fmla="*/ 0 w 21600"/>
                  <a:gd name="T9" fmla="*/ 1299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ḷîḓé"/>
              <p:cNvSpPr/>
              <p:nvPr/>
            </p:nvSpPr>
            <p:spPr bwMode="auto">
              <a:xfrm>
                <a:off x="738" y="9"/>
                <a:ext cx="1125" cy="1239"/>
              </a:xfrm>
              <a:custGeom>
                <a:avLst/>
                <a:gdLst>
                  <a:gd name="T0" fmla="*/ 0 w 21600"/>
                  <a:gd name="T1" fmla="*/ 10747 h 21600"/>
                  <a:gd name="T2" fmla="*/ 21600 w 21600"/>
                  <a:gd name="T3" fmla="*/ 0 h 21600"/>
                  <a:gd name="T4" fmla="*/ 7562 w 21600"/>
                  <a:gd name="T5" fmla="*/ 21600 h 21600"/>
                  <a:gd name="T6" fmla="*/ 0 w 21600"/>
                  <a:gd name="T7" fmla="*/ 10747 h 21600"/>
                  <a:gd name="T8" fmla="*/ 0 w 21600"/>
                  <a:gd name="T9" fmla="*/ 1074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îşḷïďê"/>
            <p:cNvSpPr/>
            <p:nvPr/>
          </p:nvSpPr>
          <p:spPr bwMode="auto">
            <a:xfrm>
              <a:off x="7112000" y="5816600"/>
              <a:ext cx="1289050" cy="128905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ḻíḓê"/>
            <p:cNvSpPr/>
            <p:nvPr/>
          </p:nvSpPr>
          <p:spPr bwMode="auto">
            <a:xfrm>
              <a:off x="6578600" y="633730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ḋê"/>
            <p:cNvSpPr/>
            <p:nvPr/>
          </p:nvSpPr>
          <p:spPr bwMode="auto">
            <a:xfrm>
              <a:off x="9461500" y="4768850"/>
              <a:ext cx="2501900" cy="25019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şliḑè"/>
            <p:cNvSpPr/>
            <p:nvPr/>
          </p:nvSpPr>
          <p:spPr bwMode="auto">
            <a:xfrm>
              <a:off x="5803900" y="671830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îḍê"/>
            <p:cNvSpPr/>
            <p:nvPr/>
          </p:nvSpPr>
          <p:spPr bwMode="auto">
            <a:xfrm>
              <a:off x="8420100" y="5537200"/>
              <a:ext cx="1714500" cy="14287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ṩlídé"/>
            <p:cNvSpPr/>
            <p:nvPr/>
          </p:nvSpPr>
          <p:spPr bwMode="auto">
            <a:xfrm>
              <a:off x="7899400" y="6350000"/>
              <a:ext cx="1549400" cy="128905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ļïďe"/>
            <p:cNvSpPr/>
            <p:nvPr/>
          </p:nvSpPr>
          <p:spPr bwMode="auto">
            <a:xfrm>
              <a:off x="8489950" y="5632450"/>
              <a:ext cx="1714500" cy="17145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ļïḍé"/>
            <p:cNvSpPr/>
            <p:nvPr/>
          </p:nvSpPr>
          <p:spPr bwMode="auto">
            <a:xfrm>
              <a:off x="7905750" y="6496050"/>
              <a:ext cx="1054100" cy="10541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ḻîḑê"/>
            <p:cNvSpPr/>
            <p:nvPr/>
          </p:nvSpPr>
          <p:spPr bwMode="auto">
            <a:xfrm>
              <a:off x="11061700" y="5175250"/>
              <a:ext cx="2012950" cy="1676400"/>
            </a:xfrm>
            <a:prstGeom prst="ellipse">
              <a:avLst/>
            </a:prstGeom>
            <a:solidFill>
              <a:srgbClr val="FFFEFE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ṡľíḑè"/>
            <p:cNvSpPr/>
            <p:nvPr/>
          </p:nvSpPr>
          <p:spPr bwMode="auto">
            <a:xfrm>
              <a:off x="10756900" y="5327650"/>
              <a:ext cx="2171700" cy="2171700"/>
            </a:xfrm>
            <a:prstGeom prst="ellipse">
              <a:avLst/>
            </a:prstGeom>
            <a:solidFill>
              <a:srgbClr val="E6E6E6"/>
            </a:solidFill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ïṩ1ïďé"/>
            <p:cNvGrpSpPr/>
            <p:nvPr/>
          </p:nvGrpSpPr>
          <p:grpSpPr bwMode="auto">
            <a:xfrm>
              <a:off x="8928896" y="3703638"/>
              <a:ext cx="944562" cy="625475"/>
              <a:chOff x="0" y="0"/>
              <a:chExt cx="5983" cy="3960"/>
            </a:xfrm>
          </p:grpSpPr>
          <p:sp>
            <p:nvSpPr>
              <p:cNvPr id="40" name="ïşļidè"/>
              <p:cNvSpPr/>
              <p:nvPr/>
            </p:nvSpPr>
            <p:spPr bwMode="auto">
              <a:xfrm>
                <a:off x="1890" y="90"/>
                <a:ext cx="3957" cy="3402"/>
              </a:xfrm>
              <a:custGeom>
                <a:avLst/>
                <a:gdLst>
                  <a:gd name="T0" fmla="*/ 577 w 21600"/>
                  <a:gd name="T1" fmla="*/ 11364 h 21600"/>
                  <a:gd name="T2" fmla="*/ 0 w 21600"/>
                  <a:gd name="T3" fmla="*/ 21600 h 21600"/>
                  <a:gd name="T4" fmla="*/ 21600 w 21600"/>
                  <a:gd name="T5" fmla="*/ 0 h 21600"/>
                  <a:gd name="T6" fmla="*/ 577 w 21600"/>
                  <a:gd name="T7" fmla="*/ 11364 h 21600"/>
                  <a:gd name="T8" fmla="*/ 577 w 21600"/>
                  <a:gd name="T9" fmla="*/ 113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577" y="11364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577" y="11364"/>
                    </a:lnTo>
                    <a:close/>
                    <a:moveTo>
                      <a:pt x="577" y="11364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šḻíḍé"/>
              <p:cNvSpPr/>
              <p:nvPr/>
            </p:nvSpPr>
            <p:spPr bwMode="auto">
              <a:xfrm>
                <a:off x="1860" y="80"/>
                <a:ext cx="4052" cy="3473"/>
              </a:xfrm>
              <a:custGeom>
                <a:avLst/>
                <a:gdLst>
                  <a:gd name="T0" fmla="*/ 338 w 21600"/>
                  <a:gd name="T1" fmla="*/ 10512 h 21600"/>
                  <a:gd name="T2" fmla="*/ 0 w 21600"/>
                  <a:gd name="T3" fmla="*/ 21600 h 21600"/>
                  <a:gd name="T4" fmla="*/ 2612 w 21600"/>
                  <a:gd name="T5" fmla="*/ 12113 h 21600"/>
                  <a:gd name="T6" fmla="*/ 21600 w 21600"/>
                  <a:gd name="T7" fmla="*/ 0 h 21600"/>
                  <a:gd name="T8" fmla="*/ 14474 w 21600"/>
                  <a:gd name="T9" fmla="*/ 1859 h 21600"/>
                  <a:gd name="T10" fmla="*/ 338 w 21600"/>
                  <a:gd name="T11" fmla="*/ 10512 h 21600"/>
                  <a:gd name="T12" fmla="*/ 338 w 21600"/>
                  <a:gd name="T13" fmla="*/ 1051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338" y="10512"/>
                    </a:moveTo>
                    <a:lnTo>
                      <a:pt x="0" y="21600"/>
                    </a:lnTo>
                    <a:lnTo>
                      <a:pt x="2612" y="12113"/>
                    </a:lnTo>
                    <a:lnTo>
                      <a:pt x="21600" y="0"/>
                    </a:lnTo>
                    <a:lnTo>
                      <a:pt x="14474" y="1859"/>
                    </a:lnTo>
                    <a:lnTo>
                      <a:pt x="338" y="10512"/>
                    </a:lnTo>
                    <a:close/>
                    <a:moveTo>
                      <a:pt x="338" y="10512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S1idè"/>
              <p:cNvSpPr/>
              <p:nvPr/>
            </p:nvSpPr>
            <p:spPr bwMode="auto">
              <a:xfrm>
                <a:off x="0" y="0"/>
                <a:ext cx="5983" cy="1874"/>
              </a:xfrm>
              <a:custGeom>
                <a:avLst/>
                <a:gdLst>
                  <a:gd name="T0" fmla="*/ 0 w 21600"/>
                  <a:gd name="T1" fmla="*/ 1 h 21600"/>
                  <a:gd name="T2" fmla="*/ 40 w 21600"/>
                  <a:gd name="T3" fmla="*/ 1 h 21600"/>
                  <a:gd name="T4" fmla="*/ 127 w 21600"/>
                  <a:gd name="T5" fmla="*/ 0 h 21600"/>
                  <a:gd name="T6" fmla="*/ 0 w 21600"/>
                  <a:gd name="T7" fmla="*/ 1 h 21600"/>
                  <a:gd name="T8" fmla="*/ 0 w 21600"/>
                  <a:gd name="T9" fmla="*/ 1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2991"/>
                    </a:moveTo>
                    <a:lnTo>
                      <a:pt x="6723" y="21600"/>
                    </a:lnTo>
                    <a:lnTo>
                      <a:pt x="21600" y="0"/>
                    </a:lnTo>
                    <a:lnTo>
                      <a:pt x="0" y="12991"/>
                    </a:lnTo>
                    <a:close/>
                    <a:moveTo>
                      <a:pt x="0" y="12991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ṩ1íḍé"/>
              <p:cNvSpPr/>
              <p:nvPr/>
            </p:nvSpPr>
            <p:spPr bwMode="auto">
              <a:xfrm>
                <a:off x="2341" y="30"/>
                <a:ext cx="3565" cy="3930"/>
              </a:xfrm>
              <a:custGeom>
                <a:avLst/>
                <a:gdLst>
                  <a:gd name="T0" fmla="*/ 0 w 21600"/>
                  <a:gd name="T1" fmla="*/ 12 h 21600"/>
                  <a:gd name="T2" fmla="*/ 16 w 21600"/>
                  <a:gd name="T3" fmla="*/ 0 h 21600"/>
                  <a:gd name="T4" fmla="*/ 6 w 21600"/>
                  <a:gd name="T5" fmla="*/ 24 h 21600"/>
                  <a:gd name="T6" fmla="*/ 0 w 21600"/>
                  <a:gd name="T7" fmla="*/ 12 h 21600"/>
                  <a:gd name="T8" fmla="*/ 0 w 21600"/>
                  <a:gd name="T9" fmla="*/ 12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10747"/>
                    </a:moveTo>
                    <a:lnTo>
                      <a:pt x="21600" y="0"/>
                    </a:lnTo>
                    <a:lnTo>
                      <a:pt x="7562" y="21600"/>
                    </a:lnTo>
                    <a:lnTo>
                      <a:pt x="0" y="10747"/>
                    </a:lnTo>
                    <a:close/>
                    <a:moveTo>
                      <a:pt x="0" y="10747"/>
                    </a:moveTo>
                  </a:path>
                </a:pathLst>
              </a:custGeom>
              <a:solidFill>
                <a:schemeClr val="accent1"/>
              </a:solidFill>
              <a:ln w="25400" cap="flat">
                <a:solidFill>
                  <a:schemeClr val="tx1"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ïṣḻíďê"/>
            <p:cNvSpPr txBox="1"/>
            <p:nvPr/>
          </p:nvSpPr>
          <p:spPr bwMode="auto">
            <a:xfrm>
              <a:off x="5700487" y="207904"/>
              <a:ext cx="169918" cy="184666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ctr" anchorCtr="0" compatLnSpc="1">
              <a:normAutofit fontScale="55000" lnSpcReduction="20000"/>
            </a:bodyPr>
            <a:lstStyle/>
            <a:p>
              <a:pPr eaLnBrk="1" hangingPunct="1"/>
              <a:r>
                <a:rPr lang="en-US" altLang="zh-CN" sz="1200">
                  <a:solidFill>
                    <a:schemeClr val="bg1"/>
                  </a:solidFill>
                </a:rPr>
                <a:t>2312</a:t>
              </a:r>
            </a:p>
          </p:txBody>
        </p:sp>
        <p:grpSp>
          <p:nvGrpSpPr>
            <p:cNvPr id="28" name="isḷîḑé"/>
            <p:cNvGrpSpPr/>
            <p:nvPr/>
          </p:nvGrpSpPr>
          <p:grpSpPr>
            <a:xfrm>
              <a:off x="9408322" y="1996221"/>
              <a:ext cx="2143781" cy="894752"/>
              <a:chOff x="9465171" y="3913621"/>
              <a:chExt cx="1997991" cy="894752"/>
            </a:xfrm>
          </p:grpSpPr>
          <p:sp>
            <p:nvSpPr>
              <p:cNvPr id="38" name="íṥ1idê"/>
              <p:cNvSpPr txBox="1"/>
              <p:nvPr/>
            </p:nvSpPr>
            <p:spPr bwMode="auto">
              <a:xfrm>
                <a:off x="9465171" y="3913621"/>
                <a:ext cx="1986152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/>
                  <a:t>架</a:t>
                </a:r>
                <a:r>
                  <a:rPr lang="zh-CN" altLang="en-US" sz="1400" b="1" dirty="0" smtClean="0"/>
                  <a:t>构上的改进</a:t>
                </a:r>
                <a:endParaRPr lang="zh-CN" altLang="en-US" sz="1400" b="1" dirty="0">
                  <a:effectLst/>
                </a:endParaRPr>
              </a:p>
            </p:txBody>
          </p:sp>
          <p:sp>
            <p:nvSpPr>
              <p:cNvPr id="39" name="ísḻídè"/>
              <p:cNvSpPr txBox="1"/>
              <p:nvPr/>
            </p:nvSpPr>
            <p:spPr bwMode="auto">
              <a:xfrm>
                <a:off x="9477010" y="4074918"/>
                <a:ext cx="1986152" cy="7334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pPr>
                  <a:lnSpc>
                    <a:spcPct val="170000"/>
                  </a:lnSpc>
                  <a:spcBef>
                    <a:spcPct val="0"/>
                  </a:spcBef>
                </a:pPr>
                <a:endParaRPr lang="zh-CN" altLang="en-US" sz="1000" dirty="0"/>
              </a:p>
            </p:txBody>
          </p:sp>
        </p:grpSp>
      </p:grpSp>
      <p:sp>
        <p:nvSpPr>
          <p:cNvPr id="69" name="文本框 68"/>
          <p:cNvSpPr txBox="1"/>
          <p:nvPr/>
        </p:nvSpPr>
        <p:spPr>
          <a:xfrm>
            <a:off x="1029384" y="2691588"/>
            <a:ext cx="253899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ourceSansPro"/>
              </a:rPr>
              <a:t>rust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SourceSansPro"/>
              </a:rPr>
              <a:t>webAssembly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开源社区做贡献</a:t>
            </a:r>
            <a:endParaRPr lang="zh-CN" altLang="en-US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7322759" y="5004024"/>
            <a:ext cx="292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zh-CN" altLang="en-US" b="1" dirty="0">
                <a:solidFill>
                  <a:srgbClr val="333333"/>
                </a:solidFill>
                <a:latin typeface="SourceSansPro"/>
              </a:rPr>
              <a:t>基于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SourceSansPro"/>
              </a:rPr>
              <a:t>rust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SourceSansPro"/>
              </a:rPr>
              <a:t>和</a:t>
            </a:r>
            <a:r>
              <a:rPr lang="en-US" altLang="zh-CN" sz="1800" b="1" i="0" dirty="0" err="1">
                <a:solidFill>
                  <a:srgbClr val="333333"/>
                </a:solidFill>
                <a:effectLst/>
                <a:latin typeface="SourceSansPro"/>
              </a:rPr>
              <a:t>WebAssembly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SourceSansPro"/>
              </a:rPr>
              <a:t>的完整的分布式文件系统</a:t>
            </a:r>
            <a:endParaRPr lang="zh-CN" altLang="en-US" sz="1800" b="1" dirty="0">
              <a:effectLst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059198" y="2267664"/>
            <a:ext cx="2538993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SourceSansPro"/>
              </a:rPr>
              <a:t>部署到公网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915E71-37DB-4BCE-B9C9-C3E60B8F59D7}"/>
              </a:ext>
            </a:extLst>
          </p:cNvPr>
          <p:cNvSpPr/>
          <p:nvPr/>
        </p:nvSpPr>
        <p:spPr>
          <a:xfrm>
            <a:off x="669924" y="6240463"/>
            <a:ext cx="949571" cy="25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76756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90238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服务器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3720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</a:p>
        </p:txBody>
      </p:sp>
      <p:sp>
        <p:nvSpPr>
          <p:cNvPr id="23" name="矩形 22"/>
          <p:cNvSpPr/>
          <p:nvPr/>
        </p:nvSpPr>
        <p:spPr>
          <a:xfrm>
            <a:off x="9179367" y="514141"/>
            <a:ext cx="1983227" cy="567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36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905045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403720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911279" y="623947"/>
            <a:ext cx="0" cy="4047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17202" y="567035"/>
            <a:ext cx="251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前端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37" y="3732342"/>
            <a:ext cx="2755261" cy="14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5745" r="3704"/>
          <a:stretch>
            <a:fillRect/>
          </a:stretch>
        </p:blipFill>
        <p:spPr>
          <a:xfrm>
            <a:off x="8193110" y="2219859"/>
            <a:ext cx="2822817" cy="1696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548371" y="3068143"/>
            <a:ext cx="4683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采</a:t>
            </a:r>
            <a:r>
              <a:rPr lang="zh-CN" altLang="en-US" sz="1600" dirty="0"/>
              <a:t>用seed框架做前端以实现对浏览器页面的加载与交互，并利用rust的web-pack等包编译rust为WebAssembly以运行在浏览器</a:t>
            </a:r>
            <a:r>
              <a:rPr lang="zh-CN" altLang="en-US" sz="1600" dirty="0" smtClean="0"/>
              <a:t>中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548822" y="2449960"/>
            <a:ext cx="138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Seed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" name="ff7024f3-6678-4065-8ed6-e18a0932b3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93815D3-0A8B-45CC-8FF4-84E521338E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109" y="1391756"/>
            <a:ext cx="9371155" cy="4464496"/>
            <a:chOff x="721109" y="1391756"/>
            <a:chExt cx="9371155" cy="4464496"/>
          </a:xfrm>
        </p:grpSpPr>
        <p:grpSp>
          <p:nvGrpSpPr>
            <p:cNvPr id="6" name="ïṡḷïďê">
              <a:extLst>
                <a:ext uri="{FF2B5EF4-FFF2-40B4-BE49-F238E27FC236}">
                  <a16:creationId xmlns:a16="http://schemas.microsoft.com/office/drawing/2014/main" id="{5B4C48BC-EAEC-4977-8E3A-8DDC5E5ACF24}"/>
                </a:ext>
              </a:extLst>
            </p:cNvPr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grpSp>
            <p:nvGrpSpPr>
              <p:cNvPr id="27" name="îṧ1iḓé">
                <a:extLst>
                  <a:ext uri="{FF2B5EF4-FFF2-40B4-BE49-F238E27FC236}">
                    <a16:creationId xmlns:a16="http://schemas.microsoft.com/office/drawing/2014/main" id="{E66650A6-D4BE-4DC5-8778-7D9BFA257848}"/>
                  </a:ext>
                </a:extLst>
              </p:cNvPr>
              <p:cNvGrpSpPr/>
              <p:nvPr/>
            </p:nvGrpSpPr>
            <p:grpSpPr>
              <a:xfrm>
                <a:off x="1416748" y="1485488"/>
                <a:ext cx="3227861" cy="4098637"/>
                <a:chOff x="1416748" y="1485488"/>
                <a:chExt cx="3227861" cy="4098637"/>
              </a:xfrm>
            </p:grpSpPr>
            <p:sp>
              <p:nvSpPr>
                <p:cNvPr id="36" name="îṥ1ïḓé">
                  <a:extLst>
                    <a:ext uri="{FF2B5EF4-FFF2-40B4-BE49-F238E27FC236}">
                      <a16:creationId xmlns:a16="http://schemas.microsoft.com/office/drawing/2014/main" id="{C9916F70-2C88-49BE-B005-D8635AF03266}"/>
                    </a:ext>
                  </a:extLst>
                </p:cNvPr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7" name="íSlíde">
                  <a:extLst>
                    <a:ext uri="{FF2B5EF4-FFF2-40B4-BE49-F238E27FC236}">
                      <a16:creationId xmlns:a16="http://schemas.microsoft.com/office/drawing/2014/main" id="{E93A213C-7C54-4E82-B15A-06B24992488B}"/>
                    </a:ext>
                  </a:extLst>
                </p:cNvPr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1" name="iṥlîḋê">
                    <a:extLst>
                      <a:ext uri="{FF2B5EF4-FFF2-40B4-BE49-F238E27FC236}">
                        <a16:creationId xmlns:a16="http://schemas.microsoft.com/office/drawing/2014/main" id="{28D42E04-4AEF-4B8C-B9A2-2A7235F5E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2" name="îṣ1iďê">
                    <a:extLst>
                      <a:ext uri="{FF2B5EF4-FFF2-40B4-BE49-F238E27FC236}">
                        <a16:creationId xmlns:a16="http://schemas.microsoft.com/office/drawing/2014/main" id="{15843C47-3526-456C-9669-F589877120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3" name="ísḻïḍê">
                    <a:extLst>
                      <a:ext uri="{FF2B5EF4-FFF2-40B4-BE49-F238E27FC236}">
                        <a16:creationId xmlns:a16="http://schemas.microsoft.com/office/drawing/2014/main" id="{E0750942-56D0-4332-A485-1EA0BF9AA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4" name="îṡľíḓè">
                    <a:extLst>
                      <a:ext uri="{FF2B5EF4-FFF2-40B4-BE49-F238E27FC236}">
                        <a16:creationId xmlns:a16="http://schemas.microsoft.com/office/drawing/2014/main" id="{A59DA250-424D-4623-A3CB-65D4D319EC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5" name="îşlíḓé">
                    <a:extLst>
                      <a:ext uri="{FF2B5EF4-FFF2-40B4-BE49-F238E27FC236}">
                        <a16:creationId xmlns:a16="http://schemas.microsoft.com/office/drawing/2014/main" id="{C8791CA4-C68D-47AD-82D2-66F1151ECF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6" name="íSḻíďé">
                    <a:extLst>
                      <a:ext uri="{FF2B5EF4-FFF2-40B4-BE49-F238E27FC236}">
                        <a16:creationId xmlns:a16="http://schemas.microsoft.com/office/drawing/2014/main" id="{510767BA-76A2-46D1-9C4D-AEC68B8E0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7" name="ïṩḷïḋé">
                    <a:extLst>
                      <a:ext uri="{FF2B5EF4-FFF2-40B4-BE49-F238E27FC236}">
                        <a16:creationId xmlns:a16="http://schemas.microsoft.com/office/drawing/2014/main" id="{BEABADD0-2783-48C6-9D94-E69C581CA2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8" name="ïṥľîḓé">
                  <a:extLst>
                    <a:ext uri="{FF2B5EF4-FFF2-40B4-BE49-F238E27FC236}">
                      <a16:creationId xmlns:a16="http://schemas.microsoft.com/office/drawing/2014/main" id="{B09E3866-172F-4A1C-A5A3-C5F58F1F3722}"/>
                    </a:ext>
                  </a:extLst>
                </p:cNvPr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8" name="iṧḻide">
                    <a:extLst>
                      <a:ext uri="{FF2B5EF4-FFF2-40B4-BE49-F238E27FC236}">
                        <a16:creationId xmlns:a16="http://schemas.microsoft.com/office/drawing/2014/main" id="{0B60808A-97B8-47F3-B4C2-746AADAD49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9" name="iṧ1iḍè">
                    <a:extLst>
                      <a:ext uri="{FF2B5EF4-FFF2-40B4-BE49-F238E27FC236}">
                        <a16:creationId xmlns:a16="http://schemas.microsoft.com/office/drawing/2014/main" id="{971823A6-0031-4F09-83EE-8D286B83C3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0" name="íŝḻïdè">
                    <a:extLst>
                      <a:ext uri="{FF2B5EF4-FFF2-40B4-BE49-F238E27FC236}">
                        <a16:creationId xmlns:a16="http://schemas.microsoft.com/office/drawing/2014/main" id="{00B1A0EB-7499-440C-99C4-EC0E98A00F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íşľiḑé">
                  <a:extLst>
                    <a:ext uri="{FF2B5EF4-FFF2-40B4-BE49-F238E27FC236}">
                      <a16:creationId xmlns:a16="http://schemas.microsoft.com/office/drawing/2014/main" id="{E1C65C90-ED0C-480F-BD57-9A82D0CCBA49}"/>
                    </a:ext>
                  </a:extLst>
                </p:cNvPr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115" name="îṩḻíḓê">
                    <a:extLst>
                      <a:ext uri="{FF2B5EF4-FFF2-40B4-BE49-F238E27FC236}">
                        <a16:creationId xmlns:a16="http://schemas.microsoft.com/office/drawing/2014/main" id="{384A233D-4730-43B3-A876-0AFA3ACC8F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0 w 60"/>
                      <a:gd name="T1" fmla="*/ 87 h 87"/>
                      <a:gd name="T2" fmla="*/ 2 w 60"/>
                      <a:gd name="T3" fmla="*/ 50 h 87"/>
                      <a:gd name="T4" fmla="*/ 16 w 60"/>
                      <a:gd name="T5" fmla="*/ 62 h 87"/>
                      <a:gd name="T6" fmla="*/ 17 w 60"/>
                      <a:gd name="T7" fmla="*/ 15 h 87"/>
                      <a:gd name="T8" fmla="*/ 16 w 60"/>
                      <a:gd name="T9" fmla="*/ 14 h 87"/>
                      <a:gd name="T10" fmla="*/ 38 w 60"/>
                      <a:gd name="T11" fmla="*/ 0 h 87"/>
                      <a:gd name="T12" fmla="*/ 38 w 60"/>
                      <a:gd name="T13" fmla="*/ 1 h 87"/>
                      <a:gd name="T14" fmla="*/ 26 w 60"/>
                      <a:gd name="T15" fmla="*/ 70 h 87"/>
                      <a:gd name="T16" fmla="*/ 40 w 60"/>
                      <a:gd name="T17" fmla="*/ 85 h 87"/>
                      <a:gd name="T18" fmla="*/ 0 w 60"/>
                      <a:gd name="T19" fmla="*/ 87 h 87"/>
                      <a:gd name="T20" fmla="*/ 5 w 60"/>
                      <a:gd name="T21" fmla="*/ 56 h 87"/>
                      <a:gd name="T22" fmla="*/ 3 w 60"/>
                      <a:gd name="T23" fmla="*/ 83 h 87"/>
                      <a:gd name="T24" fmla="*/ 33 w 60"/>
                      <a:gd name="T25" fmla="*/ 82 h 87"/>
                      <a:gd name="T26" fmla="*/ 22 w 60"/>
                      <a:gd name="T27" fmla="*/ 70 h 87"/>
                      <a:gd name="T28" fmla="*/ 23 w 60"/>
                      <a:gd name="T29" fmla="*/ 69 h 87"/>
                      <a:gd name="T30" fmla="*/ 36 w 60"/>
                      <a:gd name="T31" fmla="*/ 4 h 87"/>
                      <a:gd name="T32" fmla="*/ 20 w 60"/>
                      <a:gd name="T33" fmla="*/ 14 h 87"/>
                      <a:gd name="T34" fmla="*/ 18 w 60"/>
                      <a:gd name="T35" fmla="*/ 65 h 87"/>
                      <a:gd name="T36" fmla="*/ 17 w 60"/>
                      <a:gd name="T37" fmla="*/ 66 h 87"/>
                      <a:gd name="T38" fmla="*/ 5 w 60"/>
                      <a:gd name="T39" fmla="*/ 56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6" name="ïšlidê">
                    <a:extLst>
                      <a:ext uri="{FF2B5EF4-FFF2-40B4-BE49-F238E27FC236}">
                        <a16:creationId xmlns:a16="http://schemas.microsoft.com/office/drawing/2014/main" id="{9866EF6E-4DE3-4E3D-A007-8CFD9A019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15 w 40"/>
                      <a:gd name="T1" fmla="*/ 84 h 84"/>
                      <a:gd name="T2" fmla="*/ 0 w 40"/>
                      <a:gd name="T3" fmla="*/ 68 h 84"/>
                      <a:gd name="T4" fmla="*/ 11 w 40"/>
                      <a:gd name="T5" fmla="*/ 68 h 84"/>
                      <a:gd name="T6" fmla="*/ 22 w 40"/>
                      <a:gd name="T7" fmla="*/ 9 h 84"/>
                      <a:gd name="T8" fmla="*/ 15 w 40"/>
                      <a:gd name="T9" fmla="*/ 2 h 84"/>
                      <a:gd name="T10" fmla="*/ 17 w 40"/>
                      <a:gd name="T11" fmla="*/ 0 h 84"/>
                      <a:gd name="T12" fmla="*/ 25 w 40"/>
                      <a:gd name="T13" fmla="*/ 7 h 84"/>
                      <a:gd name="T14" fmla="*/ 13 w 40"/>
                      <a:gd name="T15" fmla="*/ 70 h 84"/>
                      <a:gd name="T16" fmla="*/ 24 w 40"/>
                      <a:gd name="T17" fmla="*/ 83 h 84"/>
                      <a:gd name="T18" fmla="*/ 15 w 40"/>
                      <a:gd name="T19" fmla="*/ 84 h 84"/>
                      <a:gd name="T20" fmla="*/ 7 w 40"/>
                      <a:gd name="T21" fmla="*/ 71 h 84"/>
                      <a:gd name="T22" fmla="*/ 16 w 40"/>
                      <a:gd name="T23" fmla="*/ 81 h 84"/>
                      <a:gd name="T24" fmla="*/ 18 w 40"/>
                      <a:gd name="T25" fmla="*/ 80 h 84"/>
                      <a:gd name="T26" fmla="*/ 10 w 40"/>
                      <a:gd name="T27" fmla="*/ 71 h 84"/>
                      <a:gd name="T28" fmla="*/ 7 w 40"/>
                      <a:gd name="T29" fmla="*/ 7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7" name="iṣlïḍê">
                    <a:extLst>
                      <a:ext uri="{FF2B5EF4-FFF2-40B4-BE49-F238E27FC236}">
                        <a16:creationId xmlns:a16="http://schemas.microsoft.com/office/drawing/2014/main" id="{30F5CCB3-E24D-4F6D-8B4F-12E24955FD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38 w 43"/>
                      <a:gd name="T1" fmla="*/ 23 h 23"/>
                      <a:gd name="T2" fmla="*/ 22 w 43"/>
                      <a:gd name="T3" fmla="*/ 7 h 23"/>
                      <a:gd name="T4" fmla="*/ 0 w 43"/>
                      <a:gd name="T5" fmla="*/ 7 h 23"/>
                      <a:gd name="T6" fmla="*/ 0 w 43"/>
                      <a:gd name="T7" fmla="*/ 0 h 23"/>
                      <a:gd name="T8" fmla="*/ 24 w 43"/>
                      <a:gd name="T9" fmla="*/ 0 h 23"/>
                      <a:gd name="T10" fmla="*/ 43 w 43"/>
                      <a:gd name="T11" fmla="*/ 18 h 23"/>
                      <a:gd name="T12" fmla="*/ 38 w 43"/>
                      <a:gd name="T1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0" name="îšļïḑé">
                  <a:extLst>
                    <a:ext uri="{FF2B5EF4-FFF2-40B4-BE49-F238E27FC236}">
                      <a16:creationId xmlns:a16="http://schemas.microsoft.com/office/drawing/2014/main" id="{E87D0355-4B87-46DD-81BA-F55A4E42DA5A}"/>
                    </a:ext>
                  </a:extLst>
                </p:cNvPr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1" name="íṩḻidê">
                    <a:extLst>
                      <a:ext uri="{FF2B5EF4-FFF2-40B4-BE49-F238E27FC236}">
                        <a16:creationId xmlns:a16="http://schemas.microsoft.com/office/drawing/2014/main" id="{7B072227-7BF7-4100-BFC1-26A95EDD02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ísḷîde">
                    <a:extLst>
                      <a:ext uri="{FF2B5EF4-FFF2-40B4-BE49-F238E27FC236}">
                        <a16:creationId xmlns:a16="http://schemas.microsoft.com/office/drawing/2014/main" id="{DE20393D-F8CF-4BCC-85F6-7EB6CD1356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3" name="ïşľíḍé">
                    <a:extLst>
                      <a:ext uri="{FF2B5EF4-FFF2-40B4-BE49-F238E27FC236}">
                        <a16:creationId xmlns:a16="http://schemas.microsoft.com/office/drawing/2014/main" id="{926CA5FC-7A7E-43D8-BE71-E0EC36457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îṥḻiḋe">
                    <a:extLst>
                      <a:ext uri="{FF2B5EF4-FFF2-40B4-BE49-F238E27FC236}">
                        <a16:creationId xmlns:a16="http://schemas.microsoft.com/office/drawing/2014/main" id="{7C01332D-354D-48E4-9D0C-3232237856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5" name="ïSḷidé">
                    <a:extLst>
                      <a:ext uri="{FF2B5EF4-FFF2-40B4-BE49-F238E27FC236}">
                        <a16:creationId xmlns:a16="http://schemas.microsoft.com/office/drawing/2014/main" id="{DB410D76-854B-416C-BC50-9478DEA24F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iṣlïḍé">
                    <a:extLst>
                      <a:ext uri="{FF2B5EF4-FFF2-40B4-BE49-F238E27FC236}">
                        <a16:creationId xmlns:a16="http://schemas.microsoft.com/office/drawing/2014/main" id="{907D82CD-E5AE-4D54-B721-AFA5EBB0D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7" name="íṩľiďé">
                    <a:extLst>
                      <a:ext uri="{FF2B5EF4-FFF2-40B4-BE49-F238E27FC236}">
                        <a16:creationId xmlns:a16="http://schemas.microsoft.com/office/drawing/2014/main" id="{8EED1716-2A4A-44EF-BE96-CF073B47E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8" name="iṩḻïḋe">
                    <a:extLst>
                      <a:ext uri="{FF2B5EF4-FFF2-40B4-BE49-F238E27FC236}">
                        <a16:creationId xmlns:a16="http://schemas.microsoft.com/office/drawing/2014/main" id="{80B78DAC-0CA8-4BB0-A3F8-FEDDB03BEA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9" name="îṣlídê">
                    <a:extLst>
                      <a:ext uri="{FF2B5EF4-FFF2-40B4-BE49-F238E27FC236}">
                        <a16:creationId xmlns:a16="http://schemas.microsoft.com/office/drawing/2014/main" id="{12BBDF57-2802-4FC0-AF57-F5601499DC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0" name="ïṡlîḋê">
                    <a:extLst>
                      <a:ext uri="{FF2B5EF4-FFF2-40B4-BE49-F238E27FC236}">
                        <a16:creationId xmlns:a16="http://schemas.microsoft.com/office/drawing/2014/main" id="{CCF59D5E-0343-4198-9391-5E11E7AC1F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1" name="iśḻïḍè">
                    <a:extLst>
                      <a:ext uri="{FF2B5EF4-FFF2-40B4-BE49-F238E27FC236}">
                        <a16:creationId xmlns:a16="http://schemas.microsoft.com/office/drawing/2014/main" id="{4BC09864-240B-4A59-96F9-C25EC4F438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2" name="ïşļïdê">
                    <a:extLst>
                      <a:ext uri="{FF2B5EF4-FFF2-40B4-BE49-F238E27FC236}">
                        <a16:creationId xmlns:a16="http://schemas.microsoft.com/office/drawing/2014/main" id="{0A6A63DB-66F9-45F1-9D1D-EBC6F2222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3" name="íṣļíďê">
                    <a:extLst>
                      <a:ext uri="{FF2B5EF4-FFF2-40B4-BE49-F238E27FC236}">
                        <a16:creationId xmlns:a16="http://schemas.microsoft.com/office/drawing/2014/main" id="{06ABAB4E-8141-4BE9-8123-6281F4408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íşḷîḑè">
                    <a:extLst>
                      <a:ext uri="{FF2B5EF4-FFF2-40B4-BE49-F238E27FC236}">
                        <a16:creationId xmlns:a16="http://schemas.microsoft.com/office/drawing/2014/main" id="{D145F4DB-C911-4371-BFBE-FCB7149199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1" name="íṩḷïḓê">
                  <a:extLst>
                    <a:ext uri="{FF2B5EF4-FFF2-40B4-BE49-F238E27FC236}">
                      <a16:creationId xmlns:a16="http://schemas.microsoft.com/office/drawing/2014/main" id="{EDBB2DE7-1D24-4282-B4A4-37E4CD38B0D8}"/>
                    </a:ext>
                  </a:extLst>
                </p:cNvPr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95" name="íŝľídê">
                    <a:extLst>
                      <a:ext uri="{FF2B5EF4-FFF2-40B4-BE49-F238E27FC236}">
                        <a16:creationId xmlns:a16="http://schemas.microsoft.com/office/drawing/2014/main" id="{3E3B1CD1-AF85-4EFC-8313-766EBCF907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6 w 32"/>
                      <a:gd name="T27" fmla="*/ 2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6" name="íŝlíďé">
                    <a:extLst>
                      <a:ext uri="{FF2B5EF4-FFF2-40B4-BE49-F238E27FC236}">
                        <a16:creationId xmlns:a16="http://schemas.microsoft.com/office/drawing/2014/main" id="{2455F8F3-73D5-4E48-83FD-87DD75400C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5 w 36"/>
                      <a:gd name="T1" fmla="*/ 1 h 40"/>
                      <a:gd name="T2" fmla="*/ 21 w 36"/>
                      <a:gd name="T3" fmla="*/ 0 h 40"/>
                      <a:gd name="T4" fmla="*/ 20 w 36"/>
                      <a:gd name="T5" fmla="*/ 0 h 40"/>
                      <a:gd name="T6" fmla="*/ 18 w 36"/>
                      <a:gd name="T7" fmla="*/ 0 h 40"/>
                      <a:gd name="T8" fmla="*/ 3 w 36"/>
                      <a:gd name="T9" fmla="*/ 15 h 40"/>
                      <a:gd name="T10" fmla="*/ 4 w 36"/>
                      <a:gd name="T11" fmla="*/ 35 h 40"/>
                      <a:gd name="T12" fmla="*/ 6 w 36"/>
                      <a:gd name="T13" fmla="*/ 38 h 40"/>
                      <a:gd name="T14" fmla="*/ 9 w 36"/>
                      <a:gd name="T15" fmla="*/ 40 h 40"/>
                      <a:gd name="T16" fmla="*/ 14 w 36"/>
                      <a:gd name="T17" fmla="*/ 40 h 40"/>
                      <a:gd name="T18" fmla="*/ 31 w 36"/>
                      <a:gd name="T19" fmla="*/ 26 h 40"/>
                      <a:gd name="T20" fmla="*/ 25 w 36"/>
                      <a:gd name="T21" fmla="*/ 1 h 40"/>
                      <a:gd name="T22" fmla="*/ 29 w 36"/>
                      <a:gd name="T23" fmla="*/ 25 h 40"/>
                      <a:gd name="T24" fmla="*/ 14 w 36"/>
                      <a:gd name="T25" fmla="*/ 38 h 40"/>
                      <a:gd name="T26" fmla="*/ 10 w 36"/>
                      <a:gd name="T27" fmla="*/ 38 h 40"/>
                      <a:gd name="T28" fmla="*/ 10 w 36"/>
                      <a:gd name="T29" fmla="*/ 38 h 40"/>
                      <a:gd name="T30" fmla="*/ 7 w 36"/>
                      <a:gd name="T31" fmla="*/ 36 h 40"/>
                      <a:gd name="T32" fmla="*/ 4 w 36"/>
                      <a:gd name="T33" fmla="*/ 15 h 40"/>
                      <a:gd name="T34" fmla="*/ 20 w 36"/>
                      <a:gd name="T35" fmla="*/ 2 h 40"/>
                      <a:gd name="T36" fmla="*/ 20 w 36"/>
                      <a:gd name="T37" fmla="*/ 2 h 40"/>
                      <a:gd name="T38" fmla="*/ 24 w 36"/>
                      <a:gd name="T39" fmla="*/ 3 h 40"/>
                      <a:gd name="T40" fmla="*/ 24 w 36"/>
                      <a:gd name="T41" fmla="*/ 3 h 40"/>
                      <a:gd name="T42" fmla="*/ 29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7" name="î$1ídè">
                    <a:extLst>
                      <a:ext uri="{FF2B5EF4-FFF2-40B4-BE49-F238E27FC236}">
                        <a16:creationId xmlns:a16="http://schemas.microsoft.com/office/drawing/2014/main" id="{9F8D7703-8C6D-4DC0-AB33-B2D9C9546C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5 w 32"/>
                      <a:gd name="T27" fmla="*/ 3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íṣļídé">
                    <a:extLst>
                      <a:ext uri="{FF2B5EF4-FFF2-40B4-BE49-F238E27FC236}">
                        <a16:creationId xmlns:a16="http://schemas.microsoft.com/office/drawing/2014/main" id="{8FF61329-3886-48F7-AADB-0368DCA4C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6 w 36"/>
                      <a:gd name="T1" fmla="*/ 1 h 40"/>
                      <a:gd name="T2" fmla="*/ 22 w 36"/>
                      <a:gd name="T3" fmla="*/ 0 h 40"/>
                      <a:gd name="T4" fmla="*/ 21 w 36"/>
                      <a:gd name="T5" fmla="*/ 0 h 40"/>
                      <a:gd name="T6" fmla="*/ 18 w 36"/>
                      <a:gd name="T7" fmla="*/ 1 h 40"/>
                      <a:gd name="T8" fmla="*/ 3 w 36"/>
                      <a:gd name="T9" fmla="*/ 15 h 40"/>
                      <a:gd name="T10" fmla="*/ 5 w 36"/>
                      <a:gd name="T11" fmla="*/ 35 h 40"/>
                      <a:gd name="T12" fmla="*/ 7 w 36"/>
                      <a:gd name="T13" fmla="*/ 38 h 40"/>
                      <a:gd name="T14" fmla="*/ 10 w 36"/>
                      <a:gd name="T15" fmla="*/ 40 h 40"/>
                      <a:gd name="T16" fmla="*/ 15 w 36"/>
                      <a:gd name="T17" fmla="*/ 40 h 40"/>
                      <a:gd name="T18" fmla="*/ 32 w 36"/>
                      <a:gd name="T19" fmla="*/ 26 h 40"/>
                      <a:gd name="T20" fmla="*/ 26 w 36"/>
                      <a:gd name="T21" fmla="*/ 1 h 40"/>
                      <a:gd name="T22" fmla="*/ 30 w 36"/>
                      <a:gd name="T23" fmla="*/ 25 h 40"/>
                      <a:gd name="T24" fmla="*/ 15 w 36"/>
                      <a:gd name="T25" fmla="*/ 38 h 40"/>
                      <a:gd name="T26" fmla="*/ 11 w 36"/>
                      <a:gd name="T27" fmla="*/ 38 h 40"/>
                      <a:gd name="T28" fmla="*/ 11 w 36"/>
                      <a:gd name="T29" fmla="*/ 38 h 40"/>
                      <a:gd name="T30" fmla="*/ 8 w 36"/>
                      <a:gd name="T31" fmla="*/ 36 h 40"/>
                      <a:gd name="T32" fmla="*/ 5 w 36"/>
                      <a:gd name="T33" fmla="*/ 15 h 40"/>
                      <a:gd name="T34" fmla="*/ 21 w 36"/>
                      <a:gd name="T35" fmla="*/ 2 h 40"/>
                      <a:gd name="T36" fmla="*/ 21 w 36"/>
                      <a:gd name="T37" fmla="*/ 2 h 40"/>
                      <a:gd name="T38" fmla="*/ 25 w 36"/>
                      <a:gd name="T39" fmla="*/ 3 h 40"/>
                      <a:gd name="T40" fmla="*/ 25 w 36"/>
                      <a:gd name="T41" fmla="*/ 3 h 40"/>
                      <a:gd name="T42" fmla="*/ 30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9" name="iŝļíḍè">
                    <a:extLst>
                      <a:ext uri="{FF2B5EF4-FFF2-40B4-BE49-F238E27FC236}">
                        <a16:creationId xmlns:a16="http://schemas.microsoft.com/office/drawing/2014/main" id="{708E0467-DC16-454D-B162-9A27256594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125 w 173"/>
                      <a:gd name="T1" fmla="*/ 0 h 249"/>
                      <a:gd name="T2" fmla="*/ 2 w 173"/>
                      <a:gd name="T3" fmla="*/ 244 h 249"/>
                      <a:gd name="T4" fmla="*/ 0 w 173"/>
                      <a:gd name="T5" fmla="*/ 249 h 249"/>
                      <a:gd name="T6" fmla="*/ 0 w 173"/>
                      <a:gd name="T7" fmla="*/ 249 h 249"/>
                      <a:gd name="T8" fmla="*/ 47 w 173"/>
                      <a:gd name="T9" fmla="*/ 249 h 249"/>
                      <a:gd name="T10" fmla="*/ 173 w 173"/>
                      <a:gd name="T11" fmla="*/ 0 h 249"/>
                      <a:gd name="T12" fmla="*/ 125 w 173"/>
                      <a:gd name="T13" fmla="*/ 0 h 249"/>
                      <a:gd name="T14" fmla="*/ 45 w 173"/>
                      <a:gd name="T15" fmla="*/ 244 h 249"/>
                      <a:gd name="T16" fmla="*/ 7 w 173"/>
                      <a:gd name="T17" fmla="*/ 244 h 249"/>
                      <a:gd name="T18" fmla="*/ 128 w 173"/>
                      <a:gd name="T19" fmla="*/ 5 h 249"/>
                      <a:gd name="T20" fmla="*/ 166 w 173"/>
                      <a:gd name="T21" fmla="*/ 5 h 249"/>
                      <a:gd name="T22" fmla="*/ 130 w 173"/>
                      <a:gd name="T23" fmla="*/ 73 h 249"/>
                      <a:gd name="T24" fmla="*/ 45 w 173"/>
                      <a:gd name="T25" fmla="*/ 244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iṩļîḑé">
                    <a:extLst>
                      <a:ext uri="{FF2B5EF4-FFF2-40B4-BE49-F238E27FC236}">
                        <a16:creationId xmlns:a16="http://schemas.microsoft.com/office/drawing/2014/main" id="{74F5184E-3A96-4C66-A78F-81C84DCB5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166 w 183"/>
                      <a:gd name="T1" fmla="*/ 0 h 261"/>
                      <a:gd name="T2" fmla="*/ 126 w 183"/>
                      <a:gd name="T3" fmla="*/ 0 h 261"/>
                      <a:gd name="T4" fmla="*/ 0 w 183"/>
                      <a:gd name="T5" fmla="*/ 246 h 261"/>
                      <a:gd name="T6" fmla="*/ 0 w 183"/>
                      <a:gd name="T7" fmla="*/ 246 h 261"/>
                      <a:gd name="T8" fmla="*/ 10 w 183"/>
                      <a:gd name="T9" fmla="*/ 261 h 261"/>
                      <a:gd name="T10" fmla="*/ 10 w 183"/>
                      <a:gd name="T11" fmla="*/ 261 h 261"/>
                      <a:gd name="T12" fmla="*/ 40 w 183"/>
                      <a:gd name="T13" fmla="*/ 261 h 261"/>
                      <a:gd name="T14" fmla="*/ 43 w 183"/>
                      <a:gd name="T15" fmla="*/ 256 h 261"/>
                      <a:gd name="T16" fmla="*/ 12 w 183"/>
                      <a:gd name="T17" fmla="*/ 256 h 261"/>
                      <a:gd name="T18" fmla="*/ 12 w 183"/>
                      <a:gd name="T19" fmla="*/ 256 h 261"/>
                      <a:gd name="T20" fmla="*/ 5 w 183"/>
                      <a:gd name="T21" fmla="*/ 246 h 261"/>
                      <a:gd name="T22" fmla="*/ 128 w 183"/>
                      <a:gd name="T23" fmla="*/ 5 h 261"/>
                      <a:gd name="T24" fmla="*/ 164 w 183"/>
                      <a:gd name="T25" fmla="*/ 5 h 261"/>
                      <a:gd name="T26" fmla="*/ 173 w 183"/>
                      <a:gd name="T27" fmla="*/ 12 h 261"/>
                      <a:gd name="T28" fmla="*/ 176 w 183"/>
                      <a:gd name="T29" fmla="*/ 14 h 261"/>
                      <a:gd name="T30" fmla="*/ 173 w 183"/>
                      <a:gd name="T31" fmla="*/ 17 h 261"/>
                      <a:gd name="T32" fmla="*/ 176 w 183"/>
                      <a:gd name="T33" fmla="*/ 17 h 261"/>
                      <a:gd name="T34" fmla="*/ 140 w 183"/>
                      <a:gd name="T35" fmla="*/ 85 h 261"/>
                      <a:gd name="T36" fmla="*/ 183 w 183"/>
                      <a:gd name="T37" fmla="*/ 12 h 261"/>
                      <a:gd name="T38" fmla="*/ 183 w 183"/>
                      <a:gd name="T39" fmla="*/ 12 h 261"/>
                      <a:gd name="T40" fmla="*/ 166 w 183"/>
                      <a:gd name="T4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2" name="iṥliḍê">
                  <a:extLst>
                    <a:ext uri="{FF2B5EF4-FFF2-40B4-BE49-F238E27FC236}">
                      <a16:creationId xmlns:a16="http://schemas.microsoft.com/office/drawing/2014/main" id="{3CD5E196-7364-47A2-9D04-4432708E357D}"/>
                    </a:ext>
                  </a:extLst>
                </p:cNvPr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1" name="ïṩḻîḑè">
                    <a:extLst>
                      <a:ext uri="{FF2B5EF4-FFF2-40B4-BE49-F238E27FC236}">
                        <a16:creationId xmlns:a16="http://schemas.microsoft.com/office/drawing/2014/main" id="{F9B2AD32-32BF-461B-89B7-C38869821C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2" name="îšḷïḑé">
                    <a:extLst>
                      <a:ext uri="{FF2B5EF4-FFF2-40B4-BE49-F238E27FC236}">
                        <a16:creationId xmlns:a16="http://schemas.microsoft.com/office/drawing/2014/main" id="{6E1575E5-3AED-46AB-99CD-4880B5D4C3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ïṧḻîḋe">
                    <a:extLst>
                      <a:ext uri="{FF2B5EF4-FFF2-40B4-BE49-F238E27FC236}">
                        <a16:creationId xmlns:a16="http://schemas.microsoft.com/office/drawing/2014/main" id="{A5CE23F8-B399-4C3F-8AD0-DB861C0EEE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4" name="ïSļïḋè">
                    <a:extLst>
                      <a:ext uri="{FF2B5EF4-FFF2-40B4-BE49-F238E27FC236}">
                        <a16:creationId xmlns:a16="http://schemas.microsoft.com/office/drawing/2014/main" id="{CB4C06ED-BFFB-43E8-9CD5-66BE2933C6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3" name="íṥḷiḓé">
                  <a:extLst>
                    <a:ext uri="{FF2B5EF4-FFF2-40B4-BE49-F238E27FC236}">
                      <a16:creationId xmlns:a16="http://schemas.microsoft.com/office/drawing/2014/main" id="{A2F23880-3253-4717-BDD8-68C49E1934F7}"/>
                    </a:ext>
                  </a:extLst>
                </p:cNvPr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6" name="íSlïḋè">
                    <a:extLst>
                      <a:ext uri="{FF2B5EF4-FFF2-40B4-BE49-F238E27FC236}">
                        <a16:creationId xmlns:a16="http://schemas.microsoft.com/office/drawing/2014/main" id="{E69ADE15-0BF0-433D-A128-9DA7EA4CDB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i$ļíḑé">
                    <a:extLst>
                      <a:ext uri="{FF2B5EF4-FFF2-40B4-BE49-F238E27FC236}">
                        <a16:creationId xmlns:a16="http://schemas.microsoft.com/office/drawing/2014/main" id="{6E9A5B0E-491D-4FE2-8D2A-61EF41CE24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íš1íḓe">
                    <a:extLst>
                      <a:ext uri="{FF2B5EF4-FFF2-40B4-BE49-F238E27FC236}">
                        <a16:creationId xmlns:a16="http://schemas.microsoft.com/office/drawing/2014/main" id="{EB8C05D7-DC25-416A-A4E7-364BD5810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ïślïḑé">
                    <a:extLst>
                      <a:ext uri="{FF2B5EF4-FFF2-40B4-BE49-F238E27FC236}">
                        <a16:creationId xmlns:a16="http://schemas.microsoft.com/office/drawing/2014/main" id="{700D9733-AD5F-48E8-AF16-6AD18A2A20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0" name="íṣlîḑé">
                    <a:extLst>
                      <a:ext uri="{FF2B5EF4-FFF2-40B4-BE49-F238E27FC236}">
                        <a16:creationId xmlns:a16="http://schemas.microsoft.com/office/drawing/2014/main" id="{56CCBE5E-1BCC-4130-9E2F-A180584C4C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4" name="iśļïḍê">
                  <a:extLst>
                    <a:ext uri="{FF2B5EF4-FFF2-40B4-BE49-F238E27FC236}">
                      <a16:creationId xmlns:a16="http://schemas.microsoft.com/office/drawing/2014/main" id="{AE07B90C-150F-4D95-B0BF-58EBF5059F64}"/>
                    </a:ext>
                  </a:extLst>
                </p:cNvPr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1" name="iS1îdé">
                    <a:extLst>
                      <a:ext uri="{FF2B5EF4-FFF2-40B4-BE49-F238E27FC236}">
                        <a16:creationId xmlns:a16="http://schemas.microsoft.com/office/drawing/2014/main" id="{5CEB3803-4646-4C30-8D30-5C8BBADA66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2" name="ïṧļíďè">
                    <a:extLst>
                      <a:ext uri="{FF2B5EF4-FFF2-40B4-BE49-F238E27FC236}">
                        <a16:creationId xmlns:a16="http://schemas.microsoft.com/office/drawing/2014/main" id="{4A95A9F5-0734-464A-88E8-14D8767B83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3" name="iṥlidè">
                    <a:extLst>
                      <a:ext uri="{FF2B5EF4-FFF2-40B4-BE49-F238E27FC236}">
                        <a16:creationId xmlns:a16="http://schemas.microsoft.com/office/drawing/2014/main" id="{AE280177-8F84-4208-9585-FBBA8D2DF2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4" name="ïṥlídê">
                    <a:extLst>
                      <a:ext uri="{FF2B5EF4-FFF2-40B4-BE49-F238E27FC236}">
                        <a16:creationId xmlns:a16="http://schemas.microsoft.com/office/drawing/2014/main" id="{F7C85751-D34B-4A0B-A866-36A13FACA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iŝľîḑé">
                    <a:extLst>
                      <a:ext uri="{FF2B5EF4-FFF2-40B4-BE49-F238E27FC236}">
                        <a16:creationId xmlns:a16="http://schemas.microsoft.com/office/drawing/2014/main" id="{DE31DB92-12EC-4CA3-A0CB-051692CBE5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5" name="íṥlíḑê">
                  <a:extLst>
                    <a:ext uri="{FF2B5EF4-FFF2-40B4-BE49-F238E27FC236}">
                      <a16:creationId xmlns:a16="http://schemas.microsoft.com/office/drawing/2014/main" id="{D98DD3A3-9B78-4E45-B913-356A05B4ACAD}"/>
                    </a:ext>
                  </a:extLst>
                </p:cNvPr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79" name="iṩļidè">
                    <a:extLst>
                      <a:ext uri="{FF2B5EF4-FFF2-40B4-BE49-F238E27FC236}">
                        <a16:creationId xmlns:a16="http://schemas.microsoft.com/office/drawing/2014/main" id="{4365376A-8EAC-42D1-98F8-9C3B89A1ED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72 w 75"/>
                      <a:gd name="T1" fmla="*/ 72 h 75"/>
                      <a:gd name="T2" fmla="*/ 3 w 75"/>
                      <a:gd name="T3" fmla="*/ 72 h 75"/>
                      <a:gd name="T4" fmla="*/ 3 w 75"/>
                      <a:gd name="T5" fmla="*/ 3 h 75"/>
                      <a:gd name="T6" fmla="*/ 16 w 75"/>
                      <a:gd name="T7" fmla="*/ 3 h 75"/>
                      <a:gd name="T8" fmla="*/ 15 w 75"/>
                      <a:gd name="T9" fmla="*/ 0 h 75"/>
                      <a:gd name="T10" fmla="*/ 0 w 75"/>
                      <a:gd name="T11" fmla="*/ 0 h 75"/>
                      <a:gd name="T12" fmla="*/ 0 w 75"/>
                      <a:gd name="T13" fmla="*/ 75 h 75"/>
                      <a:gd name="T14" fmla="*/ 75 w 75"/>
                      <a:gd name="T15" fmla="*/ 75 h 75"/>
                      <a:gd name="T16" fmla="*/ 75 w 75"/>
                      <a:gd name="T17" fmla="*/ 27 h 75"/>
                      <a:gd name="T18" fmla="*/ 72 w 75"/>
                      <a:gd name="T19" fmla="*/ 29 h 75"/>
                      <a:gd name="T20" fmla="*/ 72 w 75"/>
                      <a:gd name="T21" fmla="*/ 72 h 75"/>
                      <a:gd name="T22" fmla="*/ 28 w 75"/>
                      <a:gd name="T23" fmla="*/ 0 h 75"/>
                      <a:gd name="T24" fmla="*/ 29 w 75"/>
                      <a:gd name="T25" fmla="*/ 3 h 75"/>
                      <a:gd name="T26" fmla="*/ 72 w 75"/>
                      <a:gd name="T27" fmla="*/ 3 h 75"/>
                      <a:gd name="T28" fmla="*/ 72 w 75"/>
                      <a:gd name="T29" fmla="*/ 13 h 75"/>
                      <a:gd name="T30" fmla="*/ 75 w 75"/>
                      <a:gd name="T31" fmla="*/ 11 h 75"/>
                      <a:gd name="T32" fmla="*/ 75 w 75"/>
                      <a:gd name="T33" fmla="*/ 0 h 75"/>
                      <a:gd name="T34" fmla="*/ 28 w 75"/>
                      <a:gd name="T3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0" name="îṧḷîḍê">
                    <a:extLst>
                      <a:ext uri="{FF2B5EF4-FFF2-40B4-BE49-F238E27FC236}">
                        <a16:creationId xmlns:a16="http://schemas.microsoft.com/office/drawing/2014/main" id="{C6606EAD-5548-4B47-B76C-B54DD8AF05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91 w 92"/>
                      <a:gd name="T1" fmla="*/ 22 h 69"/>
                      <a:gd name="T2" fmla="*/ 83 w 92"/>
                      <a:gd name="T3" fmla="*/ 17 h 69"/>
                      <a:gd name="T4" fmla="*/ 66 w 92"/>
                      <a:gd name="T5" fmla="*/ 24 h 69"/>
                      <a:gd name="T6" fmla="*/ 63 w 92"/>
                      <a:gd name="T7" fmla="*/ 26 h 69"/>
                      <a:gd name="T8" fmla="*/ 44 w 92"/>
                      <a:gd name="T9" fmla="*/ 39 h 69"/>
                      <a:gd name="T10" fmla="*/ 35 w 92"/>
                      <a:gd name="T11" fmla="*/ 46 h 69"/>
                      <a:gd name="T12" fmla="*/ 29 w 92"/>
                      <a:gd name="T13" fmla="*/ 31 h 69"/>
                      <a:gd name="T14" fmla="*/ 23 w 92"/>
                      <a:gd name="T15" fmla="*/ 19 h 69"/>
                      <a:gd name="T16" fmla="*/ 22 w 92"/>
                      <a:gd name="T17" fmla="*/ 16 h 69"/>
                      <a:gd name="T18" fmla="*/ 8 w 92"/>
                      <a:gd name="T19" fmla="*/ 0 h 69"/>
                      <a:gd name="T20" fmla="*/ 0 w 92"/>
                      <a:gd name="T21" fmla="*/ 7 h 69"/>
                      <a:gd name="T22" fmla="*/ 0 w 92"/>
                      <a:gd name="T23" fmla="*/ 8 h 69"/>
                      <a:gd name="T24" fmla="*/ 0 w 92"/>
                      <a:gd name="T25" fmla="*/ 8 h 69"/>
                      <a:gd name="T26" fmla="*/ 2 w 92"/>
                      <a:gd name="T27" fmla="*/ 16 h 69"/>
                      <a:gd name="T28" fmla="*/ 3 w 92"/>
                      <a:gd name="T29" fmla="*/ 19 h 69"/>
                      <a:gd name="T30" fmla="*/ 28 w 92"/>
                      <a:gd name="T31" fmla="*/ 69 h 69"/>
                      <a:gd name="T32" fmla="*/ 63 w 92"/>
                      <a:gd name="T33" fmla="*/ 49 h 69"/>
                      <a:gd name="T34" fmla="*/ 66 w 92"/>
                      <a:gd name="T35" fmla="*/ 47 h 69"/>
                      <a:gd name="T36" fmla="*/ 90 w 92"/>
                      <a:gd name="T37" fmla="*/ 26 h 69"/>
                      <a:gd name="T38" fmla="*/ 91 w 92"/>
                      <a:gd name="T39" fmla="*/ 22 h 69"/>
                      <a:gd name="T40" fmla="*/ 85 w 92"/>
                      <a:gd name="T41" fmla="*/ 27 h 69"/>
                      <a:gd name="T42" fmla="*/ 66 w 92"/>
                      <a:gd name="T43" fmla="*/ 43 h 69"/>
                      <a:gd name="T44" fmla="*/ 63 w 92"/>
                      <a:gd name="T45" fmla="*/ 45 h 69"/>
                      <a:gd name="T46" fmla="*/ 28 w 92"/>
                      <a:gd name="T47" fmla="*/ 66 h 69"/>
                      <a:gd name="T48" fmla="*/ 7 w 92"/>
                      <a:gd name="T49" fmla="*/ 19 h 69"/>
                      <a:gd name="T50" fmla="*/ 6 w 92"/>
                      <a:gd name="T51" fmla="*/ 16 h 69"/>
                      <a:gd name="T52" fmla="*/ 3 w 92"/>
                      <a:gd name="T53" fmla="*/ 8 h 69"/>
                      <a:gd name="T54" fmla="*/ 8 w 92"/>
                      <a:gd name="T55" fmla="*/ 3 h 69"/>
                      <a:gd name="T56" fmla="*/ 19 w 92"/>
                      <a:gd name="T57" fmla="*/ 16 h 69"/>
                      <a:gd name="T58" fmla="*/ 20 w 92"/>
                      <a:gd name="T59" fmla="*/ 19 h 69"/>
                      <a:gd name="T60" fmla="*/ 26 w 92"/>
                      <a:gd name="T61" fmla="*/ 33 h 69"/>
                      <a:gd name="T62" fmla="*/ 35 w 92"/>
                      <a:gd name="T63" fmla="*/ 49 h 69"/>
                      <a:gd name="T64" fmla="*/ 36 w 92"/>
                      <a:gd name="T65" fmla="*/ 49 h 69"/>
                      <a:gd name="T66" fmla="*/ 46 w 92"/>
                      <a:gd name="T67" fmla="*/ 41 h 69"/>
                      <a:gd name="T68" fmla="*/ 63 w 92"/>
                      <a:gd name="T69" fmla="*/ 29 h 69"/>
                      <a:gd name="T70" fmla="*/ 66 w 92"/>
                      <a:gd name="T71" fmla="*/ 27 h 69"/>
                      <a:gd name="T72" fmla="*/ 83 w 92"/>
                      <a:gd name="T73" fmla="*/ 20 h 69"/>
                      <a:gd name="T74" fmla="*/ 88 w 92"/>
                      <a:gd name="T75" fmla="*/ 23 h 69"/>
                      <a:gd name="T76" fmla="*/ 85 w 92"/>
                      <a:gd name="T77" fmla="*/ 2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6" name="iṣľîďé">
                  <a:extLst>
                    <a:ext uri="{FF2B5EF4-FFF2-40B4-BE49-F238E27FC236}">
                      <a16:creationId xmlns:a16="http://schemas.microsoft.com/office/drawing/2014/main" id="{D3468146-AB72-4D05-9619-4C8A3E12E6E0}"/>
                    </a:ext>
                  </a:extLst>
                </p:cNvPr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7" name="îṥľïḑê">
                    <a:extLst>
                      <a:ext uri="{FF2B5EF4-FFF2-40B4-BE49-F238E27FC236}">
                        <a16:creationId xmlns:a16="http://schemas.microsoft.com/office/drawing/2014/main" id="{ECACBC0C-A5A9-4EEA-BD92-7CDD85607C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8" name="í$ļïḑe">
                    <a:extLst>
                      <a:ext uri="{FF2B5EF4-FFF2-40B4-BE49-F238E27FC236}">
                        <a16:creationId xmlns:a16="http://schemas.microsoft.com/office/drawing/2014/main" id="{79972974-7CC4-44D9-B8AE-B4F5F2A0A2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7" name="íşḷîḓe">
                  <a:extLst>
                    <a:ext uri="{FF2B5EF4-FFF2-40B4-BE49-F238E27FC236}">
                      <a16:creationId xmlns:a16="http://schemas.microsoft.com/office/drawing/2014/main" id="{AFB65A31-FD84-4EDE-A1DE-83A2E207389C}"/>
                    </a:ext>
                  </a:extLst>
                </p:cNvPr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2" name="iṧḻiḍè">
                    <a:extLst>
                      <a:ext uri="{FF2B5EF4-FFF2-40B4-BE49-F238E27FC236}">
                        <a16:creationId xmlns:a16="http://schemas.microsoft.com/office/drawing/2014/main" id="{427B25AC-7D7E-42F2-B5C6-96C2BBA085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" name="iślïdè">
                    <a:extLst>
                      <a:ext uri="{FF2B5EF4-FFF2-40B4-BE49-F238E27FC236}">
                        <a16:creationId xmlns:a16="http://schemas.microsoft.com/office/drawing/2014/main" id="{3F62191E-C0B0-4877-A59F-D6C71FC388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7 w 15"/>
                      <a:gd name="T1" fmla="*/ 66 h 66"/>
                      <a:gd name="T2" fmla="*/ 0 w 15"/>
                      <a:gd name="T3" fmla="*/ 58 h 66"/>
                      <a:gd name="T4" fmla="*/ 0 w 15"/>
                      <a:gd name="T5" fmla="*/ 8 h 66"/>
                      <a:gd name="T6" fmla="*/ 7 w 15"/>
                      <a:gd name="T7" fmla="*/ 0 h 66"/>
                      <a:gd name="T8" fmla="*/ 15 w 15"/>
                      <a:gd name="T9" fmla="*/ 8 h 66"/>
                      <a:gd name="T10" fmla="*/ 15 w 15"/>
                      <a:gd name="T11" fmla="*/ 58 h 66"/>
                      <a:gd name="T12" fmla="*/ 7 w 15"/>
                      <a:gd name="T13" fmla="*/ 66 h 66"/>
                      <a:gd name="T14" fmla="*/ 7 w 15"/>
                      <a:gd name="T15" fmla="*/ 3 h 66"/>
                      <a:gd name="T16" fmla="*/ 3 w 15"/>
                      <a:gd name="T17" fmla="*/ 8 h 66"/>
                      <a:gd name="T18" fmla="*/ 3 w 15"/>
                      <a:gd name="T19" fmla="*/ 58 h 66"/>
                      <a:gd name="T20" fmla="*/ 7 w 15"/>
                      <a:gd name="T21" fmla="*/ 63 h 66"/>
                      <a:gd name="T22" fmla="*/ 12 w 15"/>
                      <a:gd name="T23" fmla="*/ 58 h 66"/>
                      <a:gd name="T24" fmla="*/ 12 w 15"/>
                      <a:gd name="T25" fmla="*/ 8 h 66"/>
                      <a:gd name="T26" fmla="*/ 7 w 15"/>
                      <a:gd name="T27" fmla="*/ 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4" name="îsľïḑè">
                    <a:extLst>
                      <a:ext uri="{FF2B5EF4-FFF2-40B4-BE49-F238E27FC236}">
                        <a16:creationId xmlns:a16="http://schemas.microsoft.com/office/drawing/2014/main" id="{9F0124F5-72D0-4029-93C3-03595A135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5" name="îṩlíḓé">
                    <a:extLst>
                      <a:ext uri="{FF2B5EF4-FFF2-40B4-BE49-F238E27FC236}">
                        <a16:creationId xmlns:a16="http://schemas.microsoft.com/office/drawing/2014/main" id="{D29F7EE0-07D0-4504-916F-A830CB844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6" name="îś1îḍè">
                    <a:extLst>
                      <a:ext uri="{FF2B5EF4-FFF2-40B4-BE49-F238E27FC236}">
                        <a16:creationId xmlns:a16="http://schemas.microsoft.com/office/drawing/2014/main" id="{1B94EA61-F58A-47AF-B7F1-FE5BB845F0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8" name="í$ľîḓe">
                  <a:extLst>
                    <a:ext uri="{FF2B5EF4-FFF2-40B4-BE49-F238E27FC236}">
                      <a16:creationId xmlns:a16="http://schemas.microsoft.com/office/drawing/2014/main" id="{FC170519-E28C-443E-B5DF-5877CF6860F5}"/>
                    </a:ext>
                  </a:extLst>
                </p:cNvPr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4" name="iṩḷíḓè">
                    <a:extLst>
                      <a:ext uri="{FF2B5EF4-FFF2-40B4-BE49-F238E27FC236}">
                        <a16:creationId xmlns:a16="http://schemas.microsoft.com/office/drawing/2014/main" id="{370D8524-FCCA-4B03-850D-C498AEACCF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íṡliḍe">
                    <a:extLst>
                      <a:ext uri="{FF2B5EF4-FFF2-40B4-BE49-F238E27FC236}">
                        <a16:creationId xmlns:a16="http://schemas.microsoft.com/office/drawing/2014/main" id="{2FC4F903-F6A9-432D-9F41-955FDB7E61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îŝľïdé">
                    <a:extLst>
                      <a:ext uri="{FF2B5EF4-FFF2-40B4-BE49-F238E27FC236}">
                        <a16:creationId xmlns:a16="http://schemas.microsoft.com/office/drawing/2014/main" id="{CC0C258A-8689-4436-8B3F-01461B55C7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7" name="îṩļide">
                    <a:extLst>
                      <a:ext uri="{FF2B5EF4-FFF2-40B4-BE49-F238E27FC236}">
                        <a16:creationId xmlns:a16="http://schemas.microsoft.com/office/drawing/2014/main" id="{E7AEB578-0969-42F8-A306-536A9227B5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8" name="ïš1íḑe">
                    <a:extLst>
                      <a:ext uri="{FF2B5EF4-FFF2-40B4-BE49-F238E27FC236}">
                        <a16:creationId xmlns:a16="http://schemas.microsoft.com/office/drawing/2014/main" id="{BDA8504B-D5D5-4964-8A7A-145D58C24D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9" name="íṥḻïḓé">
                    <a:extLst>
                      <a:ext uri="{FF2B5EF4-FFF2-40B4-BE49-F238E27FC236}">
                        <a16:creationId xmlns:a16="http://schemas.microsoft.com/office/drawing/2014/main" id="{008FBA89-6B9F-4FAE-BB8E-81DB184D1C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0" name="îśliḍè">
                    <a:extLst>
                      <a:ext uri="{FF2B5EF4-FFF2-40B4-BE49-F238E27FC236}">
                        <a16:creationId xmlns:a16="http://schemas.microsoft.com/office/drawing/2014/main" id="{4A2BA90F-0B53-4211-98CE-581E274AB1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iṥḻiḓê">
                    <a:extLst>
                      <a:ext uri="{FF2B5EF4-FFF2-40B4-BE49-F238E27FC236}">
                        <a16:creationId xmlns:a16="http://schemas.microsoft.com/office/drawing/2014/main" id="{52BD0D42-8261-40B0-8D4E-07E7020515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9" name="ïṡliḑè">
                  <a:extLst>
                    <a:ext uri="{FF2B5EF4-FFF2-40B4-BE49-F238E27FC236}">
                      <a16:creationId xmlns:a16="http://schemas.microsoft.com/office/drawing/2014/main" id="{43EC0592-1EBA-4F15-9FD7-D218144CFC2B}"/>
                    </a:ext>
                  </a:extLst>
                </p:cNvPr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59" name="iŝ1íďê">
                    <a:extLst>
                      <a:ext uri="{FF2B5EF4-FFF2-40B4-BE49-F238E27FC236}">
                        <a16:creationId xmlns:a16="http://schemas.microsoft.com/office/drawing/2014/main" id="{D5975198-E972-4AB2-A3A8-AE54B0DC4A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53 w 102"/>
                      <a:gd name="T1" fmla="*/ 68 h 68"/>
                      <a:gd name="T2" fmla="*/ 53 w 102"/>
                      <a:gd name="T3" fmla="*/ 68 h 68"/>
                      <a:gd name="T4" fmla="*/ 19 w 102"/>
                      <a:gd name="T5" fmla="*/ 67 h 68"/>
                      <a:gd name="T6" fmla="*/ 6 w 102"/>
                      <a:gd name="T7" fmla="*/ 4 h 68"/>
                      <a:gd name="T8" fmla="*/ 6 w 102"/>
                      <a:gd name="T9" fmla="*/ 3 h 68"/>
                      <a:gd name="T10" fmla="*/ 11 w 102"/>
                      <a:gd name="T11" fmla="*/ 2 h 68"/>
                      <a:gd name="T12" fmla="*/ 62 w 102"/>
                      <a:gd name="T13" fmla="*/ 0 h 68"/>
                      <a:gd name="T14" fmla="*/ 89 w 102"/>
                      <a:gd name="T15" fmla="*/ 3 h 68"/>
                      <a:gd name="T16" fmla="*/ 94 w 102"/>
                      <a:gd name="T17" fmla="*/ 66 h 68"/>
                      <a:gd name="T18" fmla="*/ 94 w 102"/>
                      <a:gd name="T19" fmla="*/ 67 h 68"/>
                      <a:gd name="T20" fmla="*/ 93 w 102"/>
                      <a:gd name="T21" fmla="*/ 67 h 68"/>
                      <a:gd name="T22" fmla="*/ 53 w 102"/>
                      <a:gd name="T23" fmla="*/ 68 h 68"/>
                      <a:gd name="T24" fmla="*/ 9 w 102"/>
                      <a:gd name="T25" fmla="*/ 6 h 68"/>
                      <a:gd name="T26" fmla="*/ 19 w 102"/>
                      <a:gd name="T27" fmla="*/ 64 h 68"/>
                      <a:gd name="T28" fmla="*/ 53 w 102"/>
                      <a:gd name="T29" fmla="*/ 65 h 68"/>
                      <a:gd name="T30" fmla="*/ 91 w 102"/>
                      <a:gd name="T31" fmla="*/ 64 h 68"/>
                      <a:gd name="T32" fmla="*/ 88 w 102"/>
                      <a:gd name="T33" fmla="*/ 6 h 68"/>
                      <a:gd name="T34" fmla="*/ 62 w 102"/>
                      <a:gd name="T35" fmla="*/ 3 h 68"/>
                      <a:gd name="T36" fmla="*/ 12 w 102"/>
                      <a:gd name="T37" fmla="*/ 5 h 68"/>
                      <a:gd name="T38" fmla="*/ 9 w 102"/>
                      <a:gd name="T39" fmla="*/ 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îSľîḍê">
                    <a:extLst>
                      <a:ext uri="{FF2B5EF4-FFF2-40B4-BE49-F238E27FC236}">
                        <a16:creationId xmlns:a16="http://schemas.microsoft.com/office/drawing/2014/main" id="{61BD2061-E563-41C0-9280-D8AC468F44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isḷiḓê">
                    <a:extLst>
                      <a:ext uri="{FF2B5EF4-FFF2-40B4-BE49-F238E27FC236}">
                        <a16:creationId xmlns:a16="http://schemas.microsoft.com/office/drawing/2014/main" id="{6D2FE41A-815C-4B79-9F61-AE8488C4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iṧ1ïḋê">
                    <a:extLst>
                      <a:ext uri="{FF2B5EF4-FFF2-40B4-BE49-F238E27FC236}">
                        <a16:creationId xmlns:a16="http://schemas.microsoft.com/office/drawing/2014/main" id="{74107C64-425E-4466-B0F0-7DCB61DE57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íṡ1ídé">
                    <a:extLst>
                      <a:ext uri="{FF2B5EF4-FFF2-40B4-BE49-F238E27FC236}">
                        <a16:creationId xmlns:a16="http://schemas.microsoft.com/office/drawing/2014/main" id="{A86F1EA0-BDDC-4171-BBD0-F851BEDBDC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0" name="ïṡ1ïḑè">
                  <a:extLst>
                    <a:ext uri="{FF2B5EF4-FFF2-40B4-BE49-F238E27FC236}">
                      <a16:creationId xmlns:a16="http://schemas.microsoft.com/office/drawing/2014/main" id="{271AE309-C863-48A7-85EE-F48A9FF45C9C}"/>
                    </a:ext>
                  </a:extLst>
                </p:cNvPr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55" name="iš1iḋê">
                    <a:extLst>
                      <a:ext uri="{FF2B5EF4-FFF2-40B4-BE49-F238E27FC236}">
                        <a16:creationId xmlns:a16="http://schemas.microsoft.com/office/drawing/2014/main" id="{4CA524DF-45A7-4611-A882-07E405432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işļiḋé">
                    <a:extLst>
                      <a:ext uri="{FF2B5EF4-FFF2-40B4-BE49-F238E27FC236}">
                        <a16:creationId xmlns:a16="http://schemas.microsoft.com/office/drawing/2014/main" id="{431E288C-94F3-4020-BDC9-A02F19BDB4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işḻíďè">
                    <a:extLst>
                      <a:ext uri="{FF2B5EF4-FFF2-40B4-BE49-F238E27FC236}">
                        <a16:creationId xmlns:a16="http://schemas.microsoft.com/office/drawing/2014/main" id="{B973BF5E-7216-42BE-9A98-C3080E616F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íşḷidê">
                    <a:extLst>
                      <a:ext uri="{FF2B5EF4-FFF2-40B4-BE49-F238E27FC236}">
                        <a16:creationId xmlns:a16="http://schemas.microsoft.com/office/drawing/2014/main" id="{D31F99C3-3BA0-4DBC-AE12-251A271E6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1 w 21"/>
                      <a:gd name="T1" fmla="*/ 33 h 33"/>
                      <a:gd name="T2" fmla="*/ 0 w 21"/>
                      <a:gd name="T3" fmla="*/ 33 h 33"/>
                      <a:gd name="T4" fmla="*/ 0 w 21"/>
                      <a:gd name="T5" fmla="*/ 32 h 33"/>
                      <a:gd name="T6" fmla="*/ 10 w 21"/>
                      <a:gd name="T7" fmla="*/ 0 h 33"/>
                      <a:gd name="T8" fmla="*/ 21 w 21"/>
                      <a:gd name="T9" fmla="*/ 32 h 33"/>
                      <a:gd name="T10" fmla="*/ 21 w 21"/>
                      <a:gd name="T11" fmla="*/ 33 h 33"/>
                      <a:gd name="T12" fmla="*/ 3 w 21"/>
                      <a:gd name="T13" fmla="*/ 30 h 33"/>
                      <a:gd name="T14" fmla="*/ 17 w 21"/>
                      <a:gd name="T15" fmla="*/ 30 h 33"/>
                      <a:gd name="T16" fmla="*/ 10 w 21"/>
                      <a:gd name="T17" fmla="*/ 3 h 33"/>
                      <a:gd name="T18" fmla="*/ 3 w 21"/>
                      <a:gd name="T19" fmla="*/ 3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1" name="îṥ1ídê">
                  <a:extLst>
                    <a:ext uri="{FF2B5EF4-FFF2-40B4-BE49-F238E27FC236}">
                      <a16:creationId xmlns:a16="http://schemas.microsoft.com/office/drawing/2014/main" id="{9DE59BFA-9763-4BF7-B1AD-829AE973943E}"/>
                    </a:ext>
                  </a:extLst>
                </p:cNvPr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2" name="ïśľíḋé">
                    <a:extLst>
                      <a:ext uri="{FF2B5EF4-FFF2-40B4-BE49-F238E27FC236}">
                        <a16:creationId xmlns:a16="http://schemas.microsoft.com/office/drawing/2014/main" id="{99EB38B8-446C-4B7A-8238-084E52B934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ïṩḻïḑé">
                    <a:extLst>
                      <a:ext uri="{FF2B5EF4-FFF2-40B4-BE49-F238E27FC236}">
                        <a16:creationId xmlns:a16="http://schemas.microsoft.com/office/drawing/2014/main" id="{1BE51B45-99AD-4BB9-9F4D-8D1A0F4BEF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ïsḻïdê">
                    <a:extLst>
                      <a:ext uri="{FF2B5EF4-FFF2-40B4-BE49-F238E27FC236}">
                        <a16:creationId xmlns:a16="http://schemas.microsoft.com/office/drawing/2014/main" id="{A383BF41-CE2F-4548-99AA-C84FB14775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8" name="íṥļíďê">
                <a:extLst>
                  <a:ext uri="{FF2B5EF4-FFF2-40B4-BE49-F238E27FC236}">
                    <a16:creationId xmlns:a16="http://schemas.microsoft.com/office/drawing/2014/main" id="{EBE632D4-1358-47B1-B674-39620F587F1C}"/>
                  </a:ext>
                </a:extLst>
              </p:cNvPr>
              <p:cNvGrpSpPr/>
              <p:nvPr/>
            </p:nvGrpSpPr>
            <p:grpSpPr>
              <a:xfrm>
                <a:off x="1811797" y="1791124"/>
                <a:ext cx="2339288" cy="3761336"/>
                <a:chOff x="8253415" y="755650"/>
                <a:chExt cx="1125538" cy="1809750"/>
              </a:xfrm>
            </p:grpSpPr>
            <p:sp>
              <p:nvSpPr>
                <p:cNvPr id="29" name="íSļíḓè">
                  <a:extLst>
                    <a:ext uri="{FF2B5EF4-FFF2-40B4-BE49-F238E27FC236}">
                      <a16:creationId xmlns:a16="http://schemas.microsoft.com/office/drawing/2014/main" id="{24D5B39E-983C-42EC-BCCD-2762262E4DD3}"/>
                    </a:ext>
                  </a:extLst>
                </p:cNvPr>
                <p:cNvSpPr/>
                <p:nvPr/>
              </p:nvSpPr>
              <p:spPr bwMode="auto">
                <a:xfrm>
                  <a:off x="8253415" y="755650"/>
                  <a:ext cx="1125538" cy="1350963"/>
                </a:xfrm>
                <a:custGeom>
                  <a:avLst/>
                  <a:gdLst>
                    <a:gd name="T0" fmla="*/ 212 w 423"/>
                    <a:gd name="T1" fmla="*/ 0 h 508"/>
                    <a:gd name="T2" fmla="*/ 0 w 423"/>
                    <a:gd name="T3" fmla="*/ 212 h 508"/>
                    <a:gd name="T4" fmla="*/ 58 w 423"/>
                    <a:gd name="T5" fmla="*/ 360 h 508"/>
                    <a:gd name="T6" fmla="*/ 122 w 423"/>
                    <a:gd name="T7" fmla="*/ 508 h 508"/>
                    <a:gd name="T8" fmla="*/ 212 w 423"/>
                    <a:gd name="T9" fmla="*/ 508 h 508"/>
                    <a:gd name="T10" fmla="*/ 302 w 423"/>
                    <a:gd name="T11" fmla="*/ 508 h 508"/>
                    <a:gd name="T12" fmla="*/ 366 w 423"/>
                    <a:gd name="T13" fmla="*/ 360 h 508"/>
                    <a:gd name="T14" fmla="*/ 423 w 423"/>
                    <a:gd name="T15" fmla="*/ 213 h 508"/>
                    <a:gd name="T16" fmla="*/ 212 w 423"/>
                    <a:gd name="T17" fmla="*/ 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3" h="508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268"/>
                        <a:pt x="29" y="316"/>
                        <a:pt x="58" y="360"/>
                      </a:cubicBezTo>
                      <a:cubicBezTo>
                        <a:pt x="122" y="456"/>
                        <a:pt x="85" y="508"/>
                        <a:pt x="122" y="508"/>
                      </a:cubicBezTo>
                      <a:cubicBezTo>
                        <a:pt x="212" y="508"/>
                        <a:pt x="212" y="508"/>
                        <a:pt x="212" y="508"/>
                      </a:cubicBezTo>
                      <a:cubicBezTo>
                        <a:pt x="302" y="508"/>
                        <a:pt x="302" y="508"/>
                        <a:pt x="302" y="508"/>
                      </a:cubicBezTo>
                      <a:cubicBezTo>
                        <a:pt x="339" y="508"/>
                        <a:pt x="302" y="456"/>
                        <a:pt x="366" y="360"/>
                      </a:cubicBezTo>
                      <a:cubicBezTo>
                        <a:pt x="395" y="316"/>
                        <a:pt x="423" y="269"/>
                        <a:pt x="423" y="213"/>
                      </a:cubicBezTo>
                      <a:cubicBezTo>
                        <a:pt x="423" y="97"/>
                        <a:pt x="3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FCC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şļïḓe">
                  <a:extLst>
                    <a:ext uri="{FF2B5EF4-FFF2-40B4-BE49-F238E27FC236}">
                      <a16:creationId xmlns:a16="http://schemas.microsoft.com/office/drawing/2014/main" id="{02F269EF-C2A9-4027-8625-D647C84B368C}"/>
                    </a:ext>
                  </a:extLst>
                </p:cNvPr>
                <p:cNvSpPr/>
                <p:nvPr/>
              </p:nvSpPr>
              <p:spPr bwMode="auto">
                <a:xfrm>
                  <a:off x="8494715" y="949325"/>
                  <a:ext cx="884238" cy="1157288"/>
                </a:xfrm>
                <a:custGeom>
                  <a:avLst/>
                  <a:gdLst>
                    <a:gd name="T0" fmla="*/ 279 w 332"/>
                    <a:gd name="T1" fmla="*/ 0 h 435"/>
                    <a:gd name="T2" fmla="*/ 279 w 332"/>
                    <a:gd name="T3" fmla="*/ 9 h 435"/>
                    <a:gd name="T4" fmla="*/ 0 w 332"/>
                    <a:gd name="T5" fmla="*/ 355 h 435"/>
                    <a:gd name="T6" fmla="*/ 31 w 332"/>
                    <a:gd name="T7" fmla="*/ 435 h 435"/>
                    <a:gd name="T8" fmla="*/ 121 w 332"/>
                    <a:gd name="T9" fmla="*/ 435 h 435"/>
                    <a:gd name="T10" fmla="*/ 211 w 332"/>
                    <a:gd name="T11" fmla="*/ 435 h 435"/>
                    <a:gd name="T12" fmla="*/ 275 w 332"/>
                    <a:gd name="T13" fmla="*/ 287 h 435"/>
                    <a:gd name="T14" fmla="*/ 332 w 332"/>
                    <a:gd name="T15" fmla="*/ 140 h 435"/>
                    <a:gd name="T16" fmla="*/ 279 w 332"/>
                    <a:gd name="T17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2" h="435">
                      <a:moveTo>
                        <a:pt x="279" y="0"/>
                      </a:moveTo>
                      <a:cubicBezTo>
                        <a:pt x="279" y="3"/>
                        <a:pt x="279" y="6"/>
                        <a:pt x="279" y="9"/>
                      </a:cubicBezTo>
                      <a:cubicBezTo>
                        <a:pt x="279" y="179"/>
                        <a:pt x="160" y="321"/>
                        <a:pt x="0" y="355"/>
                      </a:cubicBezTo>
                      <a:cubicBezTo>
                        <a:pt x="16" y="407"/>
                        <a:pt x="5" y="435"/>
                        <a:pt x="31" y="435"/>
                      </a:cubicBezTo>
                      <a:cubicBezTo>
                        <a:pt x="121" y="435"/>
                        <a:pt x="121" y="435"/>
                        <a:pt x="121" y="435"/>
                      </a:cubicBezTo>
                      <a:cubicBezTo>
                        <a:pt x="211" y="435"/>
                        <a:pt x="211" y="435"/>
                        <a:pt x="211" y="435"/>
                      </a:cubicBezTo>
                      <a:cubicBezTo>
                        <a:pt x="248" y="435"/>
                        <a:pt x="211" y="383"/>
                        <a:pt x="275" y="287"/>
                      </a:cubicBezTo>
                      <a:cubicBezTo>
                        <a:pt x="304" y="243"/>
                        <a:pt x="332" y="196"/>
                        <a:pt x="332" y="140"/>
                      </a:cubicBezTo>
                      <a:cubicBezTo>
                        <a:pt x="332" y="87"/>
                        <a:pt x="312" y="37"/>
                        <a:pt x="279" y="0"/>
                      </a:cubicBezTo>
                      <a:close/>
                    </a:path>
                  </a:pathLst>
                </a:custGeom>
                <a:solidFill>
                  <a:srgbClr val="FBBC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sḷidê">
                  <a:extLst>
                    <a:ext uri="{FF2B5EF4-FFF2-40B4-BE49-F238E27FC236}">
                      <a16:creationId xmlns:a16="http://schemas.microsoft.com/office/drawing/2014/main" id="{EB5BDA9B-2A81-4B02-BE6C-D84E2E62A4F9}"/>
                    </a:ext>
                  </a:extLst>
                </p:cNvPr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ṧḷïḋê">
                  <a:extLst>
                    <a:ext uri="{FF2B5EF4-FFF2-40B4-BE49-F238E27FC236}">
                      <a16:creationId xmlns:a16="http://schemas.microsoft.com/office/drawing/2014/main" id="{55C768A4-556A-4861-9E0D-C6E226717107}"/>
                    </a:ext>
                  </a:extLst>
                </p:cNvPr>
                <p:cNvSpPr/>
                <p:nvPr/>
              </p:nvSpPr>
              <p:spPr bwMode="auto">
                <a:xfrm>
                  <a:off x="8902703" y="1527175"/>
                  <a:ext cx="222250" cy="579438"/>
                </a:xfrm>
                <a:custGeom>
                  <a:avLst/>
                  <a:gdLst>
                    <a:gd name="T0" fmla="*/ 62 w 84"/>
                    <a:gd name="T1" fmla="*/ 28 h 218"/>
                    <a:gd name="T2" fmla="*/ 0 w 84"/>
                    <a:gd name="T3" fmla="*/ 218 h 218"/>
                    <a:gd name="T4" fmla="*/ 13 w 84"/>
                    <a:gd name="T5" fmla="*/ 218 h 218"/>
                    <a:gd name="T6" fmla="*/ 80 w 84"/>
                    <a:gd name="T7" fmla="*/ 13 h 218"/>
                    <a:gd name="T8" fmla="*/ 82 w 84"/>
                    <a:gd name="T9" fmla="*/ 11 h 218"/>
                    <a:gd name="T10" fmla="*/ 81 w 84"/>
                    <a:gd name="T11" fmla="*/ 2 h 218"/>
                    <a:gd name="T12" fmla="*/ 72 w 84"/>
                    <a:gd name="T13" fmla="*/ 3 h 218"/>
                    <a:gd name="T14" fmla="*/ 43 w 84"/>
                    <a:gd name="T15" fmla="*/ 20 h 218"/>
                    <a:gd name="T16" fmla="*/ 31 w 84"/>
                    <a:gd name="T17" fmla="*/ 34 h 218"/>
                    <a:gd name="T18" fmla="*/ 62 w 84"/>
                    <a:gd name="T19" fmla="*/ 2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218">
                      <a:moveTo>
                        <a:pt x="62" y="28"/>
                      </a:move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3" y="218"/>
                        <a:pt x="13" y="218"/>
                        <a:pt x="13" y="218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2"/>
                        <a:pt x="82" y="11"/>
                      </a:cubicBezTo>
                      <a:cubicBezTo>
                        <a:pt x="84" y="8"/>
                        <a:pt x="84" y="4"/>
                        <a:pt x="81" y="2"/>
                      </a:cubicBezTo>
                      <a:cubicBezTo>
                        <a:pt x="78" y="0"/>
                        <a:pt x="74" y="0"/>
                        <a:pt x="72" y="3"/>
                      </a:cubicBezTo>
                      <a:cubicBezTo>
                        <a:pt x="64" y="13"/>
                        <a:pt x="55" y="18"/>
                        <a:pt x="43" y="20"/>
                      </a:cubicBezTo>
                      <a:cubicBezTo>
                        <a:pt x="39" y="25"/>
                        <a:pt x="35" y="29"/>
                        <a:pt x="31" y="34"/>
                      </a:cubicBezTo>
                      <a:cubicBezTo>
                        <a:pt x="42" y="34"/>
                        <a:pt x="53" y="33"/>
                        <a:pt x="62" y="28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$ľíḍê">
                  <a:extLst>
                    <a:ext uri="{FF2B5EF4-FFF2-40B4-BE49-F238E27FC236}">
                      <a16:creationId xmlns:a16="http://schemas.microsoft.com/office/drawing/2014/main" id="{AE817AEB-2CC1-43DB-88E1-56A40E50D32C}"/>
                    </a:ext>
                  </a:extLst>
                </p:cNvPr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ḻiḑê">
                  <a:extLst>
                    <a:ext uri="{FF2B5EF4-FFF2-40B4-BE49-F238E27FC236}">
                      <a16:creationId xmlns:a16="http://schemas.microsoft.com/office/drawing/2014/main" id="{741CC8D5-16C4-4D01-903E-598B20F65E74}"/>
                    </a:ext>
                  </a:extLst>
                </p:cNvPr>
                <p:cNvSpPr/>
                <p:nvPr/>
              </p:nvSpPr>
              <p:spPr bwMode="auto">
                <a:xfrm>
                  <a:off x="8572503" y="2106613"/>
                  <a:ext cx="485775" cy="223838"/>
                </a:xfrm>
                <a:custGeom>
                  <a:avLst/>
                  <a:gdLst>
                    <a:gd name="T0" fmla="*/ 166 w 183"/>
                    <a:gd name="T1" fmla="*/ 0 h 84"/>
                    <a:gd name="T2" fmla="*/ 17 w 183"/>
                    <a:gd name="T3" fmla="*/ 0 h 84"/>
                    <a:gd name="T4" fmla="*/ 2 w 183"/>
                    <a:gd name="T5" fmla="*/ 24 h 84"/>
                    <a:gd name="T6" fmla="*/ 17 w 183"/>
                    <a:gd name="T7" fmla="*/ 49 h 84"/>
                    <a:gd name="T8" fmla="*/ 67 w 183"/>
                    <a:gd name="T9" fmla="*/ 49 h 84"/>
                    <a:gd name="T10" fmla="*/ 13 w 183"/>
                    <a:gd name="T11" fmla="*/ 59 h 84"/>
                    <a:gd name="T12" fmla="*/ 3 w 183"/>
                    <a:gd name="T13" fmla="*/ 75 h 84"/>
                    <a:gd name="T14" fmla="*/ 17 w 183"/>
                    <a:gd name="T15" fmla="*/ 84 h 84"/>
                    <a:gd name="T16" fmla="*/ 22 w 183"/>
                    <a:gd name="T17" fmla="*/ 82 h 84"/>
                    <a:gd name="T18" fmla="*/ 171 w 183"/>
                    <a:gd name="T19" fmla="*/ 33 h 84"/>
                    <a:gd name="T20" fmla="*/ 182 w 183"/>
                    <a:gd name="T21" fmla="*/ 14 h 84"/>
                    <a:gd name="T22" fmla="*/ 166 w 183"/>
                    <a:gd name="T23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4">
                      <a:moveTo>
                        <a:pt x="16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16"/>
                        <a:pt x="2" y="24"/>
                      </a:cubicBezTo>
                      <a:cubicBezTo>
                        <a:pt x="2" y="33"/>
                        <a:pt x="9" y="49"/>
                        <a:pt x="17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13" y="59"/>
                        <a:pt x="13" y="59"/>
                        <a:pt x="13" y="59"/>
                      </a:cubicBezTo>
                      <a:cubicBezTo>
                        <a:pt x="4" y="62"/>
                        <a:pt x="0" y="67"/>
                        <a:pt x="3" y="75"/>
                      </a:cubicBezTo>
                      <a:cubicBezTo>
                        <a:pt x="5" y="82"/>
                        <a:pt x="11" y="84"/>
                        <a:pt x="17" y="84"/>
                      </a:cubicBezTo>
                      <a:cubicBezTo>
                        <a:pt x="19" y="84"/>
                        <a:pt x="21" y="83"/>
                        <a:pt x="22" y="82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78" y="31"/>
                        <a:pt x="183" y="22"/>
                        <a:pt x="182" y="14"/>
                      </a:cubicBezTo>
                      <a:cubicBezTo>
                        <a:pt x="181" y="7"/>
                        <a:pt x="174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ṣļiḋe">
                  <a:extLst>
                    <a:ext uri="{FF2B5EF4-FFF2-40B4-BE49-F238E27FC236}">
                      <a16:creationId xmlns:a16="http://schemas.microsoft.com/office/drawing/2014/main" id="{DCF3B061-829B-46D4-920A-D488AF15CE11}"/>
                    </a:ext>
                  </a:extLst>
                </p:cNvPr>
                <p:cNvSpPr/>
                <p:nvPr/>
              </p:nvSpPr>
              <p:spPr bwMode="auto">
                <a:xfrm>
                  <a:off x="8575678" y="2235200"/>
                  <a:ext cx="485775" cy="330200"/>
                </a:xfrm>
                <a:custGeom>
                  <a:avLst/>
                  <a:gdLst>
                    <a:gd name="T0" fmla="*/ 165 w 183"/>
                    <a:gd name="T1" fmla="*/ 62 h 124"/>
                    <a:gd name="T2" fmla="*/ 115 w 183"/>
                    <a:gd name="T3" fmla="*/ 62 h 124"/>
                    <a:gd name="T4" fmla="*/ 170 w 183"/>
                    <a:gd name="T5" fmla="*/ 38 h 124"/>
                    <a:gd name="T6" fmla="*/ 180 w 183"/>
                    <a:gd name="T7" fmla="*/ 14 h 124"/>
                    <a:gd name="T8" fmla="*/ 160 w 183"/>
                    <a:gd name="T9" fmla="*/ 3 h 124"/>
                    <a:gd name="T10" fmla="*/ 12 w 183"/>
                    <a:gd name="T11" fmla="*/ 50 h 124"/>
                    <a:gd name="T12" fmla="*/ 1 w 183"/>
                    <a:gd name="T13" fmla="*/ 70 h 124"/>
                    <a:gd name="T14" fmla="*/ 16 w 183"/>
                    <a:gd name="T15" fmla="*/ 87 h 124"/>
                    <a:gd name="T16" fmla="*/ 30 w 183"/>
                    <a:gd name="T17" fmla="*/ 87 h 124"/>
                    <a:gd name="T18" fmla="*/ 54 w 183"/>
                    <a:gd name="T19" fmla="*/ 124 h 124"/>
                    <a:gd name="T20" fmla="*/ 127 w 183"/>
                    <a:gd name="T21" fmla="*/ 124 h 124"/>
                    <a:gd name="T22" fmla="*/ 151 w 183"/>
                    <a:gd name="T23" fmla="*/ 87 h 124"/>
                    <a:gd name="T24" fmla="*/ 165 w 183"/>
                    <a:gd name="T25" fmla="*/ 87 h 124"/>
                    <a:gd name="T26" fmla="*/ 181 w 183"/>
                    <a:gd name="T27" fmla="*/ 75 h 124"/>
                    <a:gd name="T28" fmla="*/ 165 w 183"/>
                    <a:gd name="T29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3" h="124">
                      <a:moveTo>
                        <a:pt x="165" y="62"/>
                      </a:moveTo>
                      <a:cubicBezTo>
                        <a:pt x="115" y="62"/>
                        <a:pt x="115" y="62"/>
                        <a:pt x="115" y="62"/>
                      </a:cubicBezTo>
                      <a:cubicBezTo>
                        <a:pt x="170" y="38"/>
                        <a:pt x="170" y="38"/>
                        <a:pt x="170" y="38"/>
                      </a:cubicBezTo>
                      <a:cubicBezTo>
                        <a:pt x="178" y="35"/>
                        <a:pt x="183" y="23"/>
                        <a:pt x="180" y="14"/>
                      </a:cubicBezTo>
                      <a:cubicBezTo>
                        <a:pt x="177" y="6"/>
                        <a:pt x="169" y="0"/>
                        <a:pt x="160" y="3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4" y="52"/>
                        <a:pt x="0" y="63"/>
                        <a:pt x="1" y="70"/>
                      </a:cubicBezTo>
                      <a:cubicBezTo>
                        <a:pt x="2" y="78"/>
                        <a:pt x="9" y="87"/>
                        <a:pt x="16" y="87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54" y="124"/>
                        <a:pt x="54" y="124"/>
                        <a:pt x="54" y="124"/>
                      </a:cubicBezTo>
                      <a:cubicBezTo>
                        <a:pt x="127" y="124"/>
                        <a:pt x="127" y="124"/>
                        <a:pt x="127" y="124"/>
                      </a:cubicBezTo>
                      <a:cubicBezTo>
                        <a:pt x="151" y="87"/>
                        <a:pt x="151" y="87"/>
                        <a:pt x="151" y="87"/>
                      </a:cubicBez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74" y="87"/>
                        <a:pt x="181" y="83"/>
                        <a:pt x="181" y="75"/>
                      </a:cubicBezTo>
                      <a:cubicBezTo>
                        <a:pt x="181" y="66"/>
                        <a:pt x="174" y="62"/>
                        <a:pt x="165" y="62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işļïḋè">
              <a:extLst>
                <a:ext uri="{FF2B5EF4-FFF2-40B4-BE49-F238E27FC236}">
                  <a16:creationId xmlns:a16="http://schemas.microsoft.com/office/drawing/2014/main" id="{EEAB9BF3-CD83-47C2-892D-F765F68B4F98}"/>
                </a:ext>
              </a:extLst>
            </p:cNvPr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name="adj1" fmla="val 10800000"/>
                <a:gd name="adj2" fmla="val 523590"/>
                <a:gd name="adj3" fmla="val 23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ľíḑè">
              <a:extLst>
                <a:ext uri="{FF2B5EF4-FFF2-40B4-BE49-F238E27FC236}">
                  <a16:creationId xmlns:a16="http://schemas.microsoft.com/office/drawing/2014/main" id="{84661623-D5FF-4530-8742-ECA94E54F3C1}"/>
                </a:ext>
              </a:extLst>
            </p:cNvPr>
            <p:cNvSpPr txBox="1"/>
            <p:nvPr/>
          </p:nvSpPr>
          <p:spPr>
            <a:xfrm>
              <a:off x="7128933" y="2921170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en-US" altLang="zh-CN" sz="8800" b="1" dirty="0"/>
                <a:t>Q&amp;A</a:t>
              </a:r>
              <a:endParaRPr lang="zh-CN" altLang="en-US" sz="8800" b="1" i="0" u="none" strike="noStrike" cap="none" baseline="0" dirty="0"/>
            </a:p>
          </p:txBody>
        </p:sp>
        <p:sp>
          <p:nvSpPr>
            <p:cNvPr id="10" name="íṣļíḑe">
              <a:extLst>
                <a:ext uri="{FF2B5EF4-FFF2-40B4-BE49-F238E27FC236}">
                  <a16:creationId xmlns:a16="http://schemas.microsoft.com/office/drawing/2014/main" id="{3664CE61-04CD-40B9-B540-B1D548CB78B5}"/>
                </a:ext>
              </a:extLst>
            </p:cNvPr>
            <p:cNvSpPr/>
            <p:nvPr/>
          </p:nvSpPr>
          <p:spPr>
            <a:xfrm>
              <a:off x="4683105" y="1926131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ḻïďé">
              <a:extLst>
                <a:ext uri="{FF2B5EF4-FFF2-40B4-BE49-F238E27FC236}">
                  <a16:creationId xmlns:a16="http://schemas.microsoft.com/office/drawing/2014/main" id="{EFEBC0DD-7053-497B-8461-503727A7EDFC}"/>
                </a:ext>
              </a:extLst>
            </p:cNvPr>
            <p:cNvSpPr/>
            <p:nvPr/>
          </p:nvSpPr>
          <p:spPr>
            <a:xfrm>
              <a:off x="5359657" y="3292328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šlîdè">
              <a:extLst>
                <a:ext uri="{FF2B5EF4-FFF2-40B4-BE49-F238E27FC236}">
                  <a16:creationId xmlns:a16="http://schemas.microsoft.com/office/drawing/2014/main" id="{0EF6CF4F-8A88-48A3-B62C-949A5F55E0C0}"/>
                </a:ext>
              </a:extLst>
            </p:cNvPr>
            <p:cNvSpPr/>
            <p:nvPr/>
          </p:nvSpPr>
          <p:spPr>
            <a:xfrm>
              <a:off x="5027656" y="4625899"/>
              <a:ext cx="171610" cy="17161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现有系统特点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0502" y="3330944"/>
            <a:ext cx="6094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对</a:t>
            </a:r>
            <a:r>
              <a:rPr lang="zh-CN" altLang="en-US" sz="1600" dirty="0"/>
              <a:t>外提供</a:t>
            </a:r>
            <a:r>
              <a:rPr lang="en-US" altLang="zh-CN" sz="1600" dirty="0"/>
              <a:t>API</a:t>
            </a:r>
            <a:r>
              <a:rPr lang="zh-CN" altLang="en-US" sz="1600" dirty="0"/>
              <a:t>来进行使用， 因为需要安装很多依赖的第三方</a:t>
            </a:r>
            <a:r>
              <a:rPr lang="en-US" altLang="zh-CN" sz="1600" dirty="0" err="1"/>
              <a:t>perl</a:t>
            </a:r>
            <a:r>
              <a:rPr lang="zh-CN" altLang="en-US" sz="1600" dirty="0"/>
              <a:t>包，搭建相对比较复杂一点。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主要用在</a:t>
            </a:r>
            <a:r>
              <a:rPr lang="en-US" altLang="zh-CN" sz="1600" dirty="0"/>
              <a:t>web</a:t>
            </a:r>
            <a:r>
              <a:rPr lang="zh-CN" altLang="en-US" sz="1600" dirty="0"/>
              <a:t>领域处理海量小图片，效率相比</a:t>
            </a:r>
            <a:r>
              <a:rPr lang="en-US" altLang="zh-CN" sz="1600" dirty="0" err="1"/>
              <a:t>mooseFS</a:t>
            </a:r>
            <a:r>
              <a:rPr lang="zh-CN" altLang="en-US" sz="1600" dirty="0"/>
              <a:t>高很多，只适合存储静态只读小文件。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4513" y="1879889"/>
            <a:ext cx="6094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比</a:t>
            </a:r>
            <a:r>
              <a:rPr lang="zh-CN" altLang="en-US" sz="1600" dirty="0"/>
              <a:t>较轻量级</a:t>
            </a:r>
            <a:r>
              <a:rPr lang="zh-CN" altLang="en-US" sz="1600" dirty="0" smtClean="0"/>
              <a:t>，易</a:t>
            </a:r>
            <a:r>
              <a:rPr lang="zh-CN" altLang="en-US" sz="1600" dirty="0"/>
              <a:t>用，稳定，对小文件很高效，性能相对较差，对</a:t>
            </a:r>
            <a:r>
              <a:rPr lang="en-US" altLang="zh-CN" sz="1600" dirty="0"/>
              <a:t>master</a:t>
            </a:r>
            <a:r>
              <a:rPr lang="zh-CN" altLang="en-US" sz="1600" dirty="0"/>
              <a:t>服务器有单点依赖。</a:t>
            </a:r>
            <a:endParaRPr lang="en-US" altLang="zh-CN" sz="1600" dirty="0"/>
          </a:p>
        </p:txBody>
      </p:sp>
      <p:grpSp>
        <p:nvGrpSpPr>
          <p:cNvPr id="10" name="6c1f219d-a0c9-4826-bf04-e281efc85d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24595" y="2497932"/>
            <a:ext cx="5030895" cy="2907478"/>
            <a:chOff x="1931195" y="1325308"/>
            <a:chExt cx="8329613" cy="4813888"/>
          </a:xfrm>
        </p:grpSpPr>
        <p:grpSp>
          <p:nvGrpSpPr>
            <p:cNvPr id="11" name="íşḷíḑe"/>
            <p:cNvGrpSpPr/>
            <p:nvPr/>
          </p:nvGrpSpPr>
          <p:grpSpPr bwMode="auto">
            <a:xfrm>
              <a:off x="1931195" y="1325308"/>
              <a:ext cx="8329613" cy="4813888"/>
              <a:chOff x="135" y="389"/>
              <a:chExt cx="7411" cy="4283"/>
            </a:xfrm>
          </p:grpSpPr>
          <p:sp>
            <p:nvSpPr>
              <p:cNvPr id="127" name="íś1îḋè"/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ṣlïḋê"/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ṥ1ïďe"/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şľíḋé"/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š1idê"/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ḷîdé"/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ṩlîḓé"/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ṡ1idé"/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ṥ1îḋè"/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$1îḍè"/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ṡľîdè"/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Sľíďé"/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ṥlîḍê"/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Sḻíďé"/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śḷíḋê"/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ṩḻïḍè"/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ślïde"/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şļîḓé"/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ṣḷiḋè"/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ŝľïďé"/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šḷíḑé"/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ṧ1ïḍe"/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ṥ1ïdê"/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şľidé"/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ṣlîḍê"/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ṡľîḍe"/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iSlide"/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lîḍé"/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ŝḷíḓê"/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ṡḷide"/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Sľíďe"/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ş1ïḑe"/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şḻíḑé"/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ṧ1îdé"/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ṩļíḋê"/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Sḻiḓe"/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ľiḓé"/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ṣ1îḓê"/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ṧḷiḓè"/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ṧḻîḋè"/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śļiḑé"/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iṩlïḓè"/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ś1îdè"/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ṩḷîḍè"/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ślîḋê"/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ḻïḑè"/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ṡ1îḑe"/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$1íḑè"/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ṡḷîďê"/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ṧḷiďe"/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ṥliḓê"/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íṥḷîḓé"/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sḻîdè"/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šļïḍê"/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iṥ1idê"/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ŝľïḋe"/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ṡľíďe"/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ṣļiḋê"/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$ḷîḓe"/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ṩ1íde"/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ṡľïde"/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ḷïḑê"/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$ḻîdé"/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ľidê"/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sḻíḋê"/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ṥľíḑé"/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ļîďé"/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isļïḓè"/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iSľíḋê"/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îḓê"/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ṧ1ïďe"/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ṥḷíďe"/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ṣlîdê"/>
              <p:cNvSpPr/>
              <p:nvPr/>
            </p:nvSpPr>
            <p:spPr bwMode="auto">
              <a:xfrm>
                <a:off x="6842" y="3312"/>
                <a:ext cx="16" cy="21"/>
              </a:xfrm>
              <a:custGeom>
                <a:avLst/>
                <a:gdLst>
                  <a:gd name="T0" fmla="*/ 39 w 39"/>
                  <a:gd name="T1" fmla="*/ 29 h 54"/>
                  <a:gd name="T2" fmla="*/ 13 w 39"/>
                  <a:gd name="T3" fmla="*/ 7 h 54"/>
                  <a:gd name="T4" fmla="*/ 18 w 39"/>
                  <a:gd name="T5" fmla="*/ 41 h 54"/>
                  <a:gd name="T6" fmla="*/ 39 w 39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4">
                    <a:moveTo>
                      <a:pt x="39" y="29"/>
                    </a:moveTo>
                    <a:cubicBezTo>
                      <a:pt x="39" y="11"/>
                      <a:pt x="24" y="0"/>
                      <a:pt x="13" y="7"/>
                    </a:cubicBezTo>
                    <a:cubicBezTo>
                      <a:pt x="0" y="16"/>
                      <a:pt x="0" y="29"/>
                      <a:pt x="18" y="41"/>
                    </a:cubicBezTo>
                    <a:cubicBezTo>
                      <a:pt x="34" y="54"/>
                      <a:pt x="39" y="41"/>
                      <a:pt x="39" y="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śľíḍè"/>
              <p:cNvSpPr/>
              <p:nvPr/>
            </p:nvSpPr>
            <p:spPr bwMode="auto">
              <a:xfrm>
                <a:off x="6211" y="3033"/>
                <a:ext cx="43" cy="74"/>
              </a:xfrm>
              <a:custGeom>
                <a:avLst/>
                <a:gdLst>
                  <a:gd name="T0" fmla="*/ 37 w 110"/>
                  <a:gd name="T1" fmla="*/ 142 h 189"/>
                  <a:gd name="T2" fmla="*/ 33 w 110"/>
                  <a:gd name="T3" fmla="*/ 42 h 189"/>
                  <a:gd name="T4" fmla="*/ 79 w 110"/>
                  <a:gd name="T5" fmla="*/ 54 h 189"/>
                  <a:gd name="T6" fmla="*/ 84 w 110"/>
                  <a:gd name="T7" fmla="*/ 142 h 189"/>
                  <a:gd name="T8" fmla="*/ 37 w 110"/>
                  <a:gd name="T9" fmla="*/ 14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89">
                    <a:moveTo>
                      <a:pt x="37" y="142"/>
                    </a:moveTo>
                    <a:cubicBezTo>
                      <a:pt x="22" y="109"/>
                      <a:pt x="0" y="84"/>
                      <a:pt x="33" y="42"/>
                    </a:cubicBezTo>
                    <a:cubicBezTo>
                      <a:pt x="68" y="0"/>
                      <a:pt x="63" y="12"/>
                      <a:pt x="79" y="54"/>
                    </a:cubicBezTo>
                    <a:cubicBezTo>
                      <a:pt x="98" y="96"/>
                      <a:pt x="110" y="109"/>
                      <a:pt x="84" y="142"/>
                    </a:cubicBezTo>
                    <a:cubicBezTo>
                      <a:pt x="58" y="177"/>
                      <a:pt x="58" y="189"/>
                      <a:pt x="37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ṩlíḍê"/>
              <p:cNvSpPr/>
              <p:nvPr/>
            </p:nvSpPr>
            <p:spPr bwMode="auto">
              <a:xfrm>
                <a:off x="6111" y="2843"/>
                <a:ext cx="90" cy="105"/>
              </a:xfrm>
              <a:custGeom>
                <a:avLst/>
                <a:gdLst>
                  <a:gd name="T0" fmla="*/ 195 w 232"/>
                  <a:gd name="T1" fmla="*/ 218 h 272"/>
                  <a:gd name="T2" fmla="*/ 205 w 232"/>
                  <a:gd name="T3" fmla="*/ 163 h 272"/>
                  <a:gd name="T4" fmla="*/ 221 w 232"/>
                  <a:gd name="T5" fmla="*/ 59 h 272"/>
                  <a:gd name="T6" fmla="*/ 170 w 232"/>
                  <a:gd name="T7" fmla="*/ 37 h 272"/>
                  <a:gd name="T8" fmla="*/ 58 w 232"/>
                  <a:gd name="T9" fmla="*/ 79 h 272"/>
                  <a:gd name="T10" fmla="*/ 53 w 232"/>
                  <a:gd name="T11" fmla="*/ 146 h 272"/>
                  <a:gd name="T12" fmla="*/ 111 w 232"/>
                  <a:gd name="T13" fmla="*/ 188 h 272"/>
                  <a:gd name="T14" fmla="*/ 158 w 232"/>
                  <a:gd name="T15" fmla="*/ 251 h 272"/>
                  <a:gd name="T16" fmla="*/ 195 w 232"/>
                  <a:gd name="T17" fmla="*/ 21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72">
                    <a:moveTo>
                      <a:pt x="195" y="218"/>
                    </a:moveTo>
                    <a:cubicBezTo>
                      <a:pt x="189" y="198"/>
                      <a:pt x="193" y="193"/>
                      <a:pt x="205" y="163"/>
                    </a:cubicBezTo>
                    <a:cubicBezTo>
                      <a:pt x="216" y="134"/>
                      <a:pt x="232" y="83"/>
                      <a:pt x="221" y="59"/>
                    </a:cubicBezTo>
                    <a:cubicBezTo>
                      <a:pt x="207" y="34"/>
                      <a:pt x="216" y="0"/>
                      <a:pt x="170" y="37"/>
                    </a:cubicBezTo>
                    <a:cubicBezTo>
                      <a:pt x="124" y="76"/>
                      <a:pt x="105" y="59"/>
                      <a:pt x="58" y="79"/>
                    </a:cubicBezTo>
                    <a:cubicBezTo>
                      <a:pt x="11" y="101"/>
                      <a:pt x="0" y="143"/>
                      <a:pt x="53" y="146"/>
                    </a:cubicBezTo>
                    <a:cubicBezTo>
                      <a:pt x="109" y="151"/>
                      <a:pt x="124" y="151"/>
                      <a:pt x="111" y="188"/>
                    </a:cubicBezTo>
                    <a:cubicBezTo>
                      <a:pt x="100" y="227"/>
                      <a:pt x="137" y="230"/>
                      <a:pt x="158" y="251"/>
                    </a:cubicBezTo>
                    <a:cubicBezTo>
                      <a:pt x="179" y="272"/>
                      <a:pt x="207" y="251"/>
                      <a:pt x="195" y="21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slîḍe"/>
              <p:cNvSpPr/>
              <p:nvPr/>
            </p:nvSpPr>
            <p:spPr bwMode="auto">
              <a:xfrm>
                <a:off x="6057" y="2608"/>
                <a:ext cx="97" cy="152"/>
              </a:xfrm>
              <a:custGeom>
                <a:avLst/>
                <a:gdLst>
                  <a:gd name="T0" fmla="*/ 99 w 249"/>
                  <a:gd name="T1" fmla="*/ 251 h 389"/>
                  <a:gd name="T2" fmla="*/ 144 w 249"/>
                  <a:gd name="T3" fmla="*/ 130 h 389"/>
                  <a:gd name="T4" fmla="*/ 144 w 249"/>
                  <a:gd name="T5" fmla="*/ 46 h 389"/>
                  <a:gd name="T6" fmla="*/ 109 w 249"/>
                  <a:gd name="T7" fmla="*/ 4 h 389"/>
                  <a:gd name="T8" fmla="*/ 53 w 249"/>
                  <a:gd name="T9" fmla="*/ 50 h 389"/>
                  <a:gd name="T10" fmla="*/ 49 w 249"/>
                  <a:gd name="T11" fmla="*/ 155 h 389"/>
                  <a:gd name="T12" fmla="*/ 20 w 249"/>
                  <a:gd name="T13" fmla="*/ 197 h 389"/>
                  <a:gd name="T14" fmla="*/ 65 w 249"/>
                  <a:gd name="T15" fmla="*/ 314 h 389"/>
                  <a:gd name="T16" fmla="*/ 117 w 249"/>
                  <a:gd name="T17" fmla="*/ 335 h 389"/>
                  <a:gd name="T18" fmla="*/ 205 w 249"/>
                  <a:gd name="T19" fmla="*/ 356 h 389"/>
                  <a:gd name="T20" fmla="*/ 243 w 249"/>
                  <a:gd name="T21" fmla="*/ 343 h 389"/>
                  <a:gd name="T22" fmla="*/ 175 w 249"/>
                  <a:gd name="T23" fmla="*/ 288 h 389"/>
                  <a:gd name="T24" fmla="*/ 99 w 249"/>
                  <a:gd name="T25" fmla="*/ 251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9" h="389">
                    <a:moveTo>
                      <a:pt x="99" y="251"/>
                    </a:moveTo>
                    <a:cubicBezTo>
                      <a:pt x="96" y="205"/>
                      <a:pt x="117" y="167"/>
                      <a:pt x="144" y="130"/>
                    </a:cubicBezTo>
                    <a:cubicBezTo>
                      <a:pt x="175" y="92"/>
                      <a:pt x="149" y="88"/>
                      <a:pt x="144" y="46"/>
                    </a:cubicBezTo>
                    <a:cubicBezTo>
                      <a:pt x="141" y="4"/>
                      <a:pt x="149" y="9"/>
                      <a:pt x="109" y="4"/>
                    </a:cubicBezTo>
                    <a:cubicBezTo>
                      <a:pt x="65" y="0"/>
                      <a:pt x="62" y="25"/>
                      <a:pt x="53" y="50"/>
                    </a:cubicBezTo>
                    <a:cubicBezTo>
                      <a:pt x="44" y="76"/>
                      <a:pt x="49" y="138"/>
                      <a:pt x="49" y="155"/>
                    </a:cubicBezTo>
                    <a:cubicBezTo>
                      <a:pt x="49" y="172"/>
                      <a:pt x="0" y="155"/>
                      <a:pt x="20" y="197"/>
                    </a:cubicBezTo>
                    <a:cubicBezTo>
                      <a:pt x="42" y="239"/>
                      <a:pt x="53" y="277"/>
                      <a:pt x="65" y="314"/>
                    </a:cubicBezTo>
                    <a:cubicBezTo>
                      <a:pt x="79" y="351"/>
                      <a:pt x="86" y="338"/>
                      <a:pt x="117" y="335"/>
                    </a:cubicBezTo>
                    <a:cubicBezTo>
                      <a:pt x="144" y="330"/>
                      <a:pt x="170" y="323"/>
                      <a:pt x="205" y="356"/>
                    </a:cubicBezTo>
                    <a:cubicBezTo>
                      <a:pt x="238" y="389"/>
                      <a:pt x="249" y="372"/>
                      <a:pt x="243" y="343"/>
                    </a:cubicBezTo>
                    <a:cubicBezTo>
                      <a:pt x="233" y="314"/>
                      <a:pt x="207" y="284"/>
                      <a:pt x="175" y="288"/>
                    </a:cubicBezTo>
                    <a:cubicBezTo>
                      <a:pt x="141" y="293"/>
                      <a:pt x="104" y="293"/>
                      <a:pt x="99" y="2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Slîḍe"/>
              <p:cNvSpPr/>
              <p:nvPr/>
            </p:nvSpPr>
            <p:spPr bwMode="auto">
              <a:xfrm>
                <a:off x="6154" y="2753"/>
                <a:ext cx="32" cy="82"/>
              </a:xfrm>
              <a:custGeom>
                <a:avLst/>
                <a:gdLst>
                  <a:gd name="T0" fmla="*/ 40 w 82"/>
                  <a:gd name="T1" fmla="*/ 126 h 210"/>
                  <a:gd name="T2" fmla="*/ 26 w 82"/>
                  <a:gd name="T3" fmla="*/ 75 h 210"/>
                  <a:gd name="T4" fmla="*/ 35 w 82"/>
                  <a:gd name="T5" fmla="*/ 30 h 210"/>
                  <a:gd name="T6" fmla="*/ 77 w 82"/>
                  <a:gd name="T7" fmla="*/ 63 h 210"/>
                  <a:gd name="T8" fmla="*/ 77 w 82"/>
                  <a:gd name="T9" fmla="*/ 197 h 210"/>
                  <a:gd name="T10" fmla="*/ 40 w 82"/>
                  <a:gd name="T11" fmla="*/ 1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210">
                    <a:moveTo>
                      <a:pt x="40" y="126"/>
                    </a:moveTo>
                    <a:cubicBezTo>
                      <a:pt x="40" y="105"/>
                      <a:pt x="40" y="96"/>
                      <a:pt x="26" y="75"/>
                    </a:cubicBezTo>
                    <a:cubicBezTo>
                      <a:pt x="13" y="54"/>
                      <a:pt x="0" y="33"/>
                      <a:pt x="35" y="30"/>
                    </a:cubicBezTo>
                    <a:cubicBezTo>
                      <a:pt x="68" y="26"/>
                      <a:pt x="77" y="0"/>
                      <a:pt x="77" y="63"/>
                    </a:cubicBezTo>
                    <a:cubicBezTo>
                      <a:pt x="77" y="126"/>
                      <a:pt x="73" y="184"/>
                      <a:pt x="77" y="197"/>
                    </a:cubicBezTo>
                    <a:cubicBezTo>
                      <a:pt x="82" y="210"/>
                      <a:pt x="40" y="176"/>
                      <a:pt x="40" y="1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ïṣlíḋé"/>
              <p:cNvSpPr/>
              <p:nvPr/>
            </p:nvSpPr>
            <p:spPr bwMode="auto">
              <a:xfrm>
                <a:off x="6097" y="2779"/>
                <a:ext cx="59" cy="78"/>
              </a:xfrm>
              <a:custGeom>
                <a:avLst/>
                <a:gdLst>
                  <a:gd name="T0" fmla="*/ 13 w 150"/>
                  <a:gd name="T1" fmla="*/ 92 h 200"/>
                  <a:gd name="T2" fmla="*/ 45 w 150"/>
                  <a:gd name="T3" fmla="*/ 29 h 200"/>
                  <a:gd name="T4" fmla="*/ 124 w 150"/>
                  <a:gd name="T5" fmla="*/ 89 h 200"/>
                  <a:gd name="T6" fmla="*/ 103 w 150"/>
                  <a:gd name="T7" fmla="*/ 168 h 200"/>
                  <a:gd name="T8" fmla="*/ 37 w 150"/>
                  <a:gd name="T9" fmla="*/ 163 h 200"/>
                  <a:gd name="T10" fmla="*/ 13 w 150"/>
                  <a:gd name="T11" fmla="*/ 9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200">
                    <a:moveTo>
                      <a:pt x="13" y="92"/>
                    </a:moveTo>
                    <a:cubicBezTo>
                      <a:pt x="13" y="50"/>
                      <a:pt x="0" y="0"/>
                      <a:pt x="45" y="29"/>
                    </a:cubicBezTo>
                    <a:cubicBezTo>
                      <a:pt x="92" y="59"/>
                      <a:pt x="101" y="71"/>
                      <a:pt x="124" y="89"/>
                    </a:cubicBezTo>
                    <a:cubicBezTo>
                      <a:pt x="150" y="104"/>
                      <a:pt x="124" y="134"/>
                      <a:pt x="103" y="168"/>
                    </a:cubicBezTo>
                    <a:cubicBezTo>
                      <a:pt x="82" y="200"/>
                      <a:pt x="40" y="192"/>
                      <a:pt x="37" y="163"/>
                    </a:cubicBezTo>
                    <a:cubicBezTo>
                      <a:pt x="34" y="134"/>
                      <a:pt x="13" y="121"/>
                      <a:pt x="1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$ľíḋè"/>
              <p:cNvSpPr/>
              <p:nvPr/>
            </p:nvSpPr>
            <p:spPr bwMode="auto">
              <a:xfrm>
                <a:off x="6004" y="2800"/>
                <a:ext cx="57" cy="82"/>
              </a:xfrm>
              <a:custGeom>
                <a:avLst/>
                <a:gdLst>
                  <a:gd name="T0" fmla="*/ 93 w 146"/>
                  <a:gd name="T1" fmla="*/ 130 h 209"/>
                  <a:gd name="T2" fmla="*/ 125 w 146"/>
                  <a:gd name="T3" fmla="*/ 83 h 209"/>
                  <a:gd name="T4" fmla="*/ 146 w 146"/>
                  <a:gd name="T5" fmla="*/ 37 h 209"/>
                  <a:gd name="T6" fmla="*/ 114 w 146"/>
                  <a:gd name="T7" fmla="*/ 34 h 209"/>
                  <a:gd name="T8" fmla="*/ 72 w 146"/>
                  <a:gd name="T9" fmla="*/ 95 h 209"/>
                  <a:gd name="T10" fmla="*/ 4 w 146"/>
                  <a:gd name="T11" fmla="*/ 175 h 209"/>
                  <a:gd name="T12" fmla="*/ 39 w 146"/>
                  <a:gd name="T13" fmla="*/ 184 h 209"/>
                  <a:gd name="T14" fmla="*/ 93 w 146"/>
                  <a:gd name="T15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209">
                    <a:moveTo>
                      <a:pt x="93" y="130"/>
                    </a:moveTo>
                    <a:cubicBezTo>
                      <a:pt x="104" y="108"/>
                      <a:pt x="104" y="91"/>
                      <a:pt x="125" y="83"/>
                    </a:cubicBezTo>
                    <a:cubicBezTo>
                      <a:pt x="146" y="75"/>
                      <a:pt x="146" y="66"/>
                      <a:pt x="146" y="37"/>
                    </a:cubicBezTo>
                    <a:cubicBezTo>
                      <a:pt x="146" y="7"/>
                      <a:pt x="130" y="0"/>
                      <a:pt x="114" y="34"/>
                    </a:cubicBezTo>
                    <a:cubicBezTo>
                      <a:pt x="98" y="66"/>
                      <a:pt x="83" y="58"/>
                      <a:pt x="72" y="95"/>
                    </a:cubicBezTo>
                    <a:cubicBezTo>
                      <a:pt x="58" y="133"/>
                      <a:pt x="9" y="145"/>
                      <a:pt x="4" y="175"/>
                    </a:cubicBezTo>
                    <a:cubicBezTo>
                      <a:pt x="0" y="205"/>
                      <a:pt x="4" y="209"/>
                      <a:pt x="39" y="184"/>
                    </a:cubicBezTo>
                    <a:cubicBezTo>
                      <a:pt x="72" y="158"/>
                      <a:pt x="76" y="163"/>
                      <a:pt x="93" y="13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îṣľïḑè"/>
              <p:cNvSpPr/>
              <p:nvPr/>
            </p:nvSpPr>
            <p:spPr bwMode="auto">
              <a:xfrm>
                <a:off x="5831" y="2572"/>
                <a:ext cx="62" cy="57"/>
              </a:xfrm>
              <a:custGeom>
                <a:avLst/>
                <a:gdLst>
                  <a:gd name="T0" fmla="*/ 14 w 159"/>
                  <a:gd name="T1" fmla="*/ 109 h 147"/>
                  <a:gd name="T2" fmla="*/ 64 w 159"/>
                  <a:gd name="T3" fmla="*/ 142 h 147"/>
                  <a:gd name="T4" fmla="*/ 130 w 159"/>
                  <a:gd name="T5" fmla="*/ 92 h 147"/>
                  <a:gd name="T6" fmla="*/ 117 w 159"/>
                  <a:gd name="T7" fmla="*/ 5 h 147"/>
                  <a:gd name="T8" fmla="*/ 34 w 159"/>
                  <a:gd name="T9" fmla="*/ 38 h 147"/>
                  <a:gd name="T10" fmla="*/ 14 w 159"/>
                  <a:gd name="T11" fmla="*/ 10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47">
                    <a:moveTo>
                      <a:pt x="14" y="109"/>
                    </a:moveTo>
                    <a:cubicBezTo>
                      <a:pt x="22" y="138"/>
                      <a:pt x="31" y="147"/>
                      <a:pt x="64" y="142"/>
                    </a:cubicBezTo>
                    <a:cubicBezTo>
                      <a:pt x="96" y="138"/>
                      <a:pt x="122" y="122"/>
                      <a:pt x="130" y="92"/>
                    </a:cubicBezTo>
                    <a:cubicBezTo>
                      <a:pt x="138" y="63"/>
                      <a:pt x="159" y="0"/>
                      <a:pt x="117" y="5"/>
                    </a:cubicBezTo>
                    <a:cubicBezTo>
                      <a:pt x="75" y="8"/>
                      <a:pt x="64" y="26"/>
                      <a:pt x="34" y="38"/>
                    </a:cubicBezTo>
                    <a:cubicBezTo>
                      <a:pt x="6" y="50"/>
                      <a:pt x="0" y="67"/>
                      <a:pt x="14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ş1îḋé"/>
              <p:cNvSpPr/>
              <p:nvPr/>
            </p:nvSpPr>
            <p:spPr bwMode="auto">
              <a:xfrm>
                <a:off x="6078" y="2424"/>
                <a:ext cx="42" cy="96"/>
              </a:xfrm>
              <a:custGeom>
                <a:avLst/>
                <a:gdLst>
                  <a:gd name="T0" fmla="*/ 5 w 110"/>
                  <a:gd name="T1" fmla="*/ 163 h 247"/>
                  <a:gd name="T2" fmla="*/ 26 w 110"/>
                  <a:gd name="T3" fmla="*/ 67 h 247"/>
                  <a:gd name="T4" fmla="*/ 73 w 110"/>
                  <a:gd name="T5" fmla="*/ 3 h 247"/>
                  <a:gd name="T6" fmla="*/ 96 w 110"/>
                  <a:gd name="T7" fmla="*/ 50 h 247"/>
                  <a:gd name="T8" fmla="*/ 68 w 110"/>
                  <a:gd name="T9" fmla="*/ 171 h 247"/>
                  <a:gd name="T10" fmla="*/ 5 w 110"/>
                  <a:gd name="T11" fmla="*/ 16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47">
                    <a:moveTo>
                      <a:pt x="5" y="163"/>
                    </a:moveTo>
                    <a:cubicBezTo>
                      <a:pt x="0" y="138"/>
                      <a:pt x="5" y="91"/>
                      <a:pt x="26" y="67"/>
                    </a:cubicBezTo>
                    <a:cubicBezTo>
                      <a:pt x="46" y="42"/>
                      <a:pt x="58" y="8"/>
                      <a:pt x="73" y="3"/>
                    </a:cubicBezTo>
                    <a:cubicBezTo>
                      <a:pt x="85" y="0"/>
                      <a:pt x="110" y="3"/>
                      <a:pt x="96" y="50"/>
                    </a:cubicBezTo>
                    <a:cubicBezTo>
                      <a:pt x="85" y="96"/>
                      <a:pt x="64" y="138"/>
                      <a:pt x="68" y="171"/>
                    </a:cubicBezTo>
                    <a:cubicBezTo>
                      <a:pt x="73" y="205"/>
                      <a:pt x="17" y="247"/>
                      <a:pt x="5" y="1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ṩliďe"/>
              <p:cNvSpPr/>
              <p:nvPr/>
            </p:nvSpPr>
            <p:spPr bwMode="auto">
              <a:xfrm>
                <a:off x="6259" y="1960"/>
                <a:ext cx="264" cy="288"/>
              </a:xfrm>
              <a:custGeom>
                <a:avLst/>
                <a:gdLst>
                  <a:gd name="T0" fmla="*/ 21 w 679"/>
                  <a:gd name="T1" fmla="*/ 643 h 739"/>
                  <a:gd name="T2" fmla="*/ 47 w 679"/>
                  <a:gd name="T3" fmla="*/ 526 h 739"/>
                  <a:gd name="T4" fmla="*/ 154 w 679"/>
                  <a:gd name="T5" fmla="*/ 459 h 739"/>
                  <a:gd name="T6" fmla="*/ 243 w 679"/>
                  <a:gd name="T7" fmla="*/ 425 h 739"/>
                  <a:gd name="T8" fmla="*/ 343 w 679"/>
                  <a:gd name="T9" fmla="*/ 405 h 739"/>
                  <a:gd name="T10" fmla="*/ 416 w 679"/>
                  <a:gd name="T11" fmla="*/ 317 h 739"/>
                  <a:gd name="T12" fmla="*/ 516 w 679"/>
                  <a:gd name="T13" fmla="*/ 217 h 739"/>
                  <a:gd name="T14" fmla="*/ 566 w 679"/>
                  <a:gd name="T15" fmla="*/ 82 h 739"/>
                  <a:gd name="T16" fmla="*/ 590 w 679"/>
                  <a:gd name="T17" fmla="*/ 3 h 739"/>
                  <a:gd name="T18" fmla="*/ 653 w 679"/>
                  <a:gd name="T19" fmla="*/ 49 h 739"/>
                  <a:gd name="T20" fmla="*/ 645 w 679"/>
                  <a:gd name="T21" fmla="*/ 183 h 739"/>
                  <a:gd name="T22" fmla="*/ 606 w 679"/>
                  <a:gd name="T23" fmla="*/ 254 h 739"/>
                  <a:gd name="T24" fmla="*/ 603 w 679"/>
                  <a:gd name="T25" fmla="*/ 380 h 739"/>
                  <a:gd name="T26" fmla="*/ 495 w 679"/>
                  <a:gd name="T27" fmla="*/ 501 h 739"/>
                  <a:gd name="T28" fmla="*/ 381 w 679"/>
                  <a:gd name="T29" fmla="*/ 497 h 739"/>
                  <a:gd name="T30" fmla="*/ 334 w 679"/>
                  <a:gd name="T31" fmla="*/ 568 h 739"/>
                  <a:gd name="T32" fmla="*/ 290 w 679"/>
                  <a:gd name="T33" fmla="*/ 555 h 739"/>
                  <a:gd name="T34" fmla="*/ 268 w 679"/>
                  <a:gd name="T35" fmla="*/ 526 h 739"/>
                  <a:gd name="T36" fmla="*/ 236 w 679"/>
                  <a:gd name="T37" fmla="*/ 585 h 739"/>
                  <a:gd name="T38" fmla="*/ 168 w 679"/>
                  <a:gd name="T39" fmla="*/ 623 h 739"/>
                  <a:gd name="T40" fmla="*/ 163 w 679"/>
                  <a:gd name="T41" fmla="*/ 555 h 739"/>
                  <a:gd name="T42" fmla="*/ 142 w 679"/>
                  <a:gd name="T43" fmla="*/ 539 h 739"/>
                  <a:gd name="T44" fmla="*/ 100 w 679"/>
                  <a:gd name="T45" fmla="*/ 573 h 739"/>
                  <a:gd name="T46" fmla="*/ 110 w 679"/>
                  <a:gd name="T47" fmla="*/ 669 h 739"/>
                  <a:gd name="T48" fmla="*/ 47 w 679"/>
                  <a:gd name="T49" fmla="*/ 735 h 739"/>
                  <a:gd name="T50" fmla="*/ 26 w 679"/>
                  <a:gd name="T51" fmla="*/ 689 h 739"/>
                  <a:gd name="T52" fmla="*/ 21 w 679"/>
                  <a:gd name="T53" fmla="*/ 643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9" h="739">
                    <a:moveTo>
                      <a:pt x="21" y="643"/>
                    </a:moveTo>
                    <a:cubicBezTo>
                      <a:pt x="11" y="603"/>
                      <a:pt x="0" y="539"/>
                      <a:pt x="47" y="526"/>
                    </a:cubicBezTo>
                    <a:cubicBezTo>
                      <a:pt x="94" y="513"/>
                      <a:pt x="121" y="492"/>
                      <a:pt x="154" y="459"/>
                    </a:cubicBezTo>
                    <a:cubicBezTo>
                      <a:pt x="189" y="425"/>
                      <a:pt x="189" y="430"/>
                      <a:pt x="243" y="425"/>
                    </a:cubicBezTo>
                    <a:cubicBezTo>
                      <a:pt x="297" y="422"/>
                      <a:pt x="326" y="447"/>
                      <a:pt x="343" y="405"/>
                    </a:cubicBezTo>
                    <a:cubicBezTo>
                      <a:pt x="359" y="363"/>
                      <a:pt x="376" y="350"/>
                      <a:pt x="416" y="317"/>
                    </a:cubicBezTo>
                    <a:cubicBezTo>
                      <a:pt x="453" y="284"/>
                      <a:pt x="485" y="259"/>
                      <a:pt x="516" y="217"/>
                    </a:cubicBezTo>
                    <a:cubicBezTo>
                      <a:pt x="544" y="175"/>
                      <a:pt x="566" y="121"/>
                      <a:pt x="566" y="82"/>
                    </a:cubicBezTo>
                    <a:cubicBezTo>
                      <a:pt x="566" y="45"/>
                      <a:pt x="561" y="7"/>
                      <a:pt x="590" y="3"/>
                    </a:cubicBezTo>
                    <a:cubicBezTo>
                      <a:pt x="621" y="0"/>
                      <a:pt x="637" y="7"/>
                      <a:pt x="653" y="49"/>
                    </a:cubicBezTo>
                    <a:cubicBezTo>
                      <a:pt x="669" y="91"/>
                      <a:pt x="679" y="163"/>
                      <a:pt x="645" y="183"/>
                    </a:cubicBezTo>
                    <a:cubicBezTo>
                      <a:pt x="611" y="205"/>
                      <a:pt x="606" y="208"/>
                      <a:pt x="606" y="254"/>
                    </a:cubicBezTo>
                    <a:cubicBezTo>
                      <a:pt x="606" y="301"/>
                      <a:pt x="603" y="359"/>
                      <a:pt x="603" y="380"/>
                    </a:cubicBezTo>
                    <a:cubicBezTo>
                      <a:pt x="603" y="401"/>
                      <a:pt x="569" y="492"/>
                      <a:pt x="495" y="501"/>
                    </a:cubicBezTo>
                    <a:cubicBezTo>
                      <a:pt x="418" y="509"/>
                      <a:pt x="390" y="489"/>
                      <a:pt x="381" y="497"/>
                    </a:cubicBezTo>
                    <a:cubicBezTo>
                      <a:pt x="374" y="506"/>
                      <a:pt x="364" y="546"/>
                      <a:pt x="334" y="568"/>
                    </a:cubicBezTo>
                    <a:cubicBezTo>
                      <a:pt x="305" y="588"/>
                      <a:pt x="292" y="576"/>
                      <a:pt x="290" y="555"/>
                    </a:cubicBezTo>
                    <a:cubicBezTo>
                      <a:pt x="284" y="534"/>
                      <a:pt x="263" y="501"/>
                      <a:pt x="268" y="526"/>
                    </a:cubicBezTo>
                    <a:cubicBezTo>
                      <a:pt x="273" y="551"/>
                      <a:pt x="263" y="568"/>
                      <a:pt x="236" y="585"/>
                    </a:cubicBezTo>
                    <a:cubicBezTo>
                      <a:pt x="205" y="601"/>
                      <a:pt x="180" y="656"/>
                      <a:pt x="168" y="623"/>
                    </a:cubicBezTo>
                    <a:cubicBezTo>
                      <a:pt x="154" y="588"/>
                      <a:pt x="142" y="564"/>
                      <a:pt x="163" y="555"/>
                    </a:cubicBezTo>
                    <a:cubicBezTo>
                      <a:pt x="184" y="546"/>
                      <a:pt x="173" y="531"/>
                      <a:pt x="142" y="539"/>
                    </a:cubicBezTo>
                    <a:cubicBezTo>
                      <a:pt x="115" y="546"/>
                      <a:pt x="84" y="546"/>
                      <a:pt x="100" y="573"/>
                    </a:cubicBezTo>
                    <a:cubicBezTo>
                      <a:pt x="117" y="597"/>
                      <a:pt x="117" y="635"/>
                      <a:pt x="110" y="669"/>
                    </a:cubicBezTo>
                    <a:cubicBezTo>
                      <a:pt x="100" y="702"/>
                      <a:pt x="94" y="739"/>
                      <a:pt x="47" y="735"/>
                    </a:cubicBezTo>
                    <a:cubicBezTo>
                      <a:pt x="0" y="731"/>
                      <a:pt x="19" y="711"/>
                      <a:pt x="26" y="689"/>
                    </a:cubicBezTo>
                    <a:cubicBezTo>
                      <a:pt x="33" y="669"/>
                      <a:pt x="26" y="660"/>
                      <a:pt x="21" y="64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ṣḷíḓé"/>
              <p:cNvSpPr/>
              <p:nvPr/>
            </p:nvSpPr>
            <p:spPr bwMode="auto">
              <a:xfrm>
                <a:off x="6469" y="1816"/>
                <a:ext cx="130" cy="126"/>
              </a:xfrm>
              <a:custGeom>
                <a:avLst/>
                <a:gdLst>
                  <a:gd name="T0" fmla="*/ 66 w 334"/>
                  <a:gd name="T1" fmla="*/ 285 h 322"/>
                  <a:gd name="T2" fmla="*/ 97 w 334"/>
                  <a:gd name="T3" fmla="*/ 264 h 322"/>
                  <a:gd name="T4" fmla="*/ 147 w 334"/>
                  <a:gd name="T5" fmla="*/ 288 h 322"/>
                  <a:gd name="T6" fmla="*/ 209 w 334"/>
                  <a:gd name="T7" fmla="*/ 273 h 322"/>
                  <a:gd name="T8" fmla="*/ 260 w 334"/>
                  <a:gd name="T9" fmla="*/ 231 h 322"/>
                  <a:gd name="T10" fmla="*/ 318 w 334"/>
                  <a:gd name="T11" fmla="*/ 201 h 322"/>
                  <a:gd name="T12" fmla="*/ 260 w 334"/>
                  <a:gd name="T13" fmla="*/ 143 h 322"/>
                  <a:gd name="T14" fmla="*/ 176 w 334"/>
                  <a:gd name="T15" fmla="*/ 117 h 322"/>
                  <a:gd name="T16" fmla="*/ 102 w 334"/>
                  <a:gd name="T17" fmla="*/ 17 h 322"/>
                  <a:gd name="T18" fmla="*/ 102 w 334"/>
                  <a:gd name="T19" fmla="*/ 93 h 322"/>
                  <a:gd name="T20" fmla="*/ 105 w 334"/>
                  <a:gd name="T21" fmla="*/ 185 h 322"/>
                  <a:gd name="T22" fmla="*/ 81 w 334"/>
                  <a:gd name="T23" fmla="*/ 218 h 322"/>
                  <a:gd name="T24" fmla="*/ 29 w 334"/>
                  <a:gd name="T25" fmla="*/ 239 h 322"/>
                  <a:gd name="T26" fmla="*/ 8 w 334"/>
                  <a:gd name="T27" fmla="*/ 293 h 322"/>
                  <a:gd name="T28" fmla="*/ 55 w 334"/>
                  <a:gd name="T29" fmla="*/ 318 h 322"/>
                  <a:gd name="T30" fmla="*/ 66 w 334"/>
                  <a:gd name="T31" fmla="*/ 28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4" h="322">
                    <a:moveTo>
                      <a:pt x="66" y="285"/>
                    </a:moveTo>
                    <a:cubicBezTo>
                      <a:pt x="61" y="278"/>
                      <a:pt x="97" y="264"/>
                      <a:pt x="97" y="264"/>
                    </a:cubicBezTo>
                    <a:cubicBezTo>
                      <a:pt x="97" y="264"/>
                      <a:pt x="120" y="280"/>
                      <a:pt x="147" y="288"/>
                    </a:cubicBezTo>
                    <a:cubicBezTo>
                      <a:pt x="171" y="297"/>
                      <a:pt x="197" y="301"/>
                      <a:pt x="209" y="273"/>
                    </a:cubicBezTo>
                    <a:cubicBezTo>
                      <a:pt x="223" y="243"/>
                      <a:pt x="218" y="231"/>
                      <a:pt x="260" y="231"/>
                    </a:cubicBezTo>
                    <a:cubicBezTo>
                      <a:pt x="302" y="231"/>
                      <a:pt x="334" y="231"/>
                      <a:pt x="318" y="201"/>
                    </a:cubicBezTo>
                    <a:cubicBezTo>
                      <a:pt x="302" y="172"/>
                      <a:pt x="325" y="135"/>
                      <a:pt x="260" y="143"/>
                    </a:cubicBezTo>
                    <a:cubicBezTo>
                      <a:pt x="192" y="150"/>
                      <a:pt x="209" y="164"/>
                      <a:pt x="176" y="117"/>
                    </a:cubicBezTo>
                    <a:cubicBezTo>
                      <a:pt x="142" y="71"/>
                      <a:pt x="125" y="0"/>
                      <a:pt x="102" y="17"/>
                    </a:cubicBezTo>
                    <a:cubicBezTo>
                      <a:pt x="76" y="34"/>
                      <a:pt x="83" y="51"/>
                      <a:pt x="102" y="93"/>
                    </a:cubicBezTo>
                    <a:cubicBezTo>
                      <a:pt x="118" y="135"/>
                      <a:pt x="120" y="167"/>
                      <a:pt x="105" y="185"/>
                    </a:cubicBezTo>
                    <a:cubicBezTo>
                      <a:pt x="87" y="201"/>
                      <a:pt x="105" y="209"/>
                      <a:pt x="81" y="218"/>
                    </a:cubicBezTo>
                    <a:cubicBezTo>
                      <a:pt x="55" y="226"/>
                      <a:pt x="50" y="218"/>
                      <a:pt x="29" y="239"/>
                    </a:cubicBezTo>
                    <a:cubicBezTo>
                      <a:pt x="8" y="259"/>
                      <a:pt x="0" y="280"/>
                      <a:pt x="8" y="293"/>
                    </a:cubicBezTo>
                    <a:cubicBezTo>
                      <a:pt x="18" y="306"/>
                      <a:pt x="34" y="322"/>
                      <a:pt x="55" y="318"/>
                    </a:cubicBezTo>
                    <a:cubicBezTo>
                      <a:pt x="76" y="313"/>
                      <a:pt x="76" y="297"/>
                      <a:pt x="66" y="2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iSlîḓe"/>
              <p:cNvSpPr/>
              <p:nvPr/>
            </p:nvSpPr>
            <p:spPr bwMode="auto">
              <a:xfrm>
                <a:off x="6513" y="1564"/>
                <a:ext cx="72" cy="258"/>
              </a:xfrm>
              <a:custGeom>
                <a:avLst/>
                <a:gdLst>
                  <a:gd name="T0" fmla="*/ 34 w 184"/>
                  <a:gd name="T1" fmla="*/ 536 h 662"/>
                  <a:gd name="T2" fmla="*/ 34 w 184"/>
                  <a:gd name="T3" fmla="*/ 422 h 662"/>
                  <a:gd name="T4" fmla="*/ 37 w 184"/>
                  <a:gd name="T5" fmla="*/ 264 h 662"/>
                  <a:gd name="T6" fmla="*/ 21 w 184"/>
                  <a:gd name="T7" fmla="*/ 156 h 662"/>
                  <a:gd name="T8" fmla="*/ 47 w 184"/>
                  <a:gd name="T9" fmla="*/ 84 h 662"/>
                  <a:gd name="T10" fmla="*/ 84 w 184"/>
                  <a:gd name="T11" fmla="*/ 5 h 662"/>
                  <a:gd name="T12" fmla="*/ 113 w 184"/>
                  <a:gd name="T13" fmla="*/ 122 h 662"/>
                  <a:gd name="T14" fmla="*/ 110 w 184"/>
                  <a:gd name="T15" fmla="*/ 259 h 662"/>
                  <a:gd name="T16" fmla="*/ 131 w 184"/>
                  <a:gd name="T17" fmla="*/ 364 h 662"/>
                  <a:gd name="T18" fmla="*/ 71 w 184"/>
                  <a:gd name="T19" fmla="*/ 485 h 662"/>
                  <a:gd name="T20" fmla="*/ 89 w 184"/>
                  <a:gd name="T21" fmla="*/ 598 h 662"/>
                  <a:gd name="T22" fmla="*/ 63 w 184"/>
                  <a:gd name="T23" fmla="*/ 611 h 662"/>
                  <a:gd name="T24" fmla="*/ 21 w 184"/>
                  <a:gd name="T25" fmla="*/ 606 h 662"/>
                  <a:gd name="T26" fmla="*/ 34 w 184"/>
                  <a:gd name="T27" fmla="*/ 536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662">
                    <a:moveTo>
                      <a:pt x="34" y="536"/>
                    </a:moveTo>
                    <a:cubicBezTo>
                      <a:pt x="34" y="506"/>
                      <a:pt x="34" y="472"/>
                      <a:pt x="34" y="422"/>
                    </a:cubicBezTo>
                    <a:cubicBezTo>
                      <a:pt x="34" y="373"/>
                      <a:pt x="49" y="306"/>
                      <a:pt x="37" y="264"/>
                    </a:cubicBezTo>
                    <a:cubicBezTo>
                      <a:pt x="26" y="222"/>
                      <a:pt x="5" y="205"/>
                      <a:pt x="21" y="156"/>
                    </a:cubicBezTo>
                    <a:cubicBezTo>
                      <a:pt x="37" y="105"/>
                      <a:pt x="37" y="114"/>
                      <a:pt x="47" y="84"/>
                    </a:cubicBezTo>
                    <a:cubicBezTo>
                      <a:pt x="54" y="55"/>
                      <a:pt x="63" y="8"/>
                      <a:pt x="84" y="5"/>
                    </a:cubicBezTo>
                    <a:cubicBezTo>
                      <a:pt x="105" y="0"/>
                      <a:pt x="105" y="92"/>
                      <a:pt x="113" y="122"/>
                    </a:cubicBezTo>
                    <a:cubicBezTo>
                      <a:pt x="121" y="151"/>
                      <a:pt x="89" y="210"/>
                      <a:pt x="110" y="259"/>
                    </a:cubicBezTo>
                    <a:cubicBezTo>
                      <a:pt x="131" y="310"/>
                      <a:pt x="184" y="347"/>
                      <a:pt x="131" y="364"/>
                    </a:cubicBezTo>
                    <a:cubicBezTo>
                      <a:pt x="76" y="380"/>
                      <a:pt x="76" y="435"/>
                      <a:pt x="71" y="485"/>
                    </a:cubicBezTo>
                    <a:cubicBezTo>
                      <a:pt x="68" y="536"/>
                      <a:pt x="76" y="573"/>
                      <a:pt x="89" y="598"/>
                    </a:cubicBezTo>
                    <a:cubicBezTo>
                      <a:pt x="100" y="623"/>
                      <a:pt x="71" y="628"/>
                      <a:pt x="63" y="611"/>
                    </a:cubicBezTo>
                    <a:cubicBezTo>
                      <a:pt x="54" y="593"/>
                      <a:pt x="0" y="662"/>
                      <a:pt x="21" y="606"/>
                    </a:cubicBezTo>
                    <a:cubicBezTo>
                      <a:pt x="42" y="553"/>
                      <a:pt x="34" y="560"/>
                      <a:pt x="34" y="53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îşḻïḋê"/>
              <p:cNvSpPr/>
              <p:nvPr/>
            </p:nvSpPr>
            <p:spPr bwMode="auto">
              <a:xfrm>
                <a:off x="3131" y="1108"/>
                <a:ext cx="241" cy="134"/>
              </a:xfrm>
              <a:custGeom>
                <a:avLst/>
                <a:gdLst>
                  <a:gd name="T0" fmla="*/ 395 w 617"/>
                  <a:gd name="T1" fmla="*/ 298 h 343"/>
                  <a:gd name="T2" fmla="*/ 546 w 617"/>
                  <a:gd name="T3" fmla="*/ 215 h 343"/>
                  <a:gd name="T4" fmla="*/ 578 w 617"/>
                  <a:gd name="T5" fmla="*/ 121 h 343"/>
                  <a:gd name="T6" fmla="*/ 462 w 617"/>
                  <a:gd name="T7" fmla="*/ 39 h 343"/>
                  <a:gd name="T8" fmla="*/ 358 w 617"/>
                  <a:gd name="T9" fmla="*/ 72 h 343"/>
                  <a:gd name="T10" fmla="*/ 222 w 617"/>
                  <a:gd name="T11" fmla="*/ 69 h 343"/>
                  <a:gd name="T12" fmla="*/ 176 w 617"/>
                  <a:gd name="T13" fmla="*/ 76 h 343"/>
                  <a:gd name="T14" fmla="*/ 109 w 617"/>
                  <a:gd name="T15" fmla="*/ 46 h 343"/>
                  <a:gd name="T16" fmla="*/ 45 w 617"/>
                  <a:gd name="T17" fmla="*/ 133 h 343"/>
                  <a:gd name="T18" fmla="*/ 72 w 617"/>
                  <a:gd name="T19" fmla="*/ 185 h 343"/>
                  <a:gd name="T20" fmla="*/ 124 w 617"/>
                  <a:gd name="T21" fmla="*/ 230 h 343"/>
                  <a:gd name="T22" fmla="*/ 180 w 617"/>
                  <a:gd name="T23" fmla="*/ 324 h 343"/>
                  <a:gd name="T24" fmla="*/ 395 w 617"/>
                  <a:gd name="T25" fmla="*/ 29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343">
                    <a:moveTo>
                      <a:pt x="395" y="298"/>
                    </a:moveTo>
                    <a:cubicBezTo>
                      <a:pt x="450" y="259"/>
                      <a:pt x="507" y="230"/>
                      <a:pt x="546" y="215"/>
                    </a:cubicBezTo>
                    <a:cubicBezTo>
                      <a:pt x="583" y="200"/>
                      <a:pt x="617" y="148"/>
                      <a:pt x="578" y="121"/>
                    </a:cubicBezTo>
                    <a:cubicBezTo>
                      <a:pt x="541" y="96"/>
                      <a:pt x="496" y="15"/>
                      <a:pt x="462" y="39"/>
                    </a:cubicBezTo>
                    <a:cubicBezTo>
                      <a:pt x="428" y="61"/>
                      <a:pt x="411" y="87"/>
                      <a:pt x="358" y="72"/>
                    </a:cubicBezTo>
                    <a:cubicBezTo>
                      <a:pt x="304" y="57"/>
                      <a:pt x="237" y="27"/>
                      <a:pt x="222" y="69"/>
                    </a:cubicBezTo>
                    <a:cubicBezTo>
                      <a:pt x="208" y="110"/>
                      <a:pt x="184" y="121"/>
                      <a:pt x="176" y="76"/>
                    </a:cubicBezTo>
                    <a:cubicBezTo>
                      <a:pt x="169" y="31"/>
                      <a:pt x="151" y="0"/>
                      <a:pt x="109" y="46"/>
                    </a:cubicBezTo>
                    <a:cubicBezTo>
                      <a:pt x="68" y="92"/>
                      <a:pt x="0" y="114"/>
                      <a:pt x="45" y="133"/>
                    </a:cubicBezTo>
                    <a:cubicBezTo>
                      <a:pt x="90" y="151"/>
                      <a:pt x="101" y="185"/>
                      <a:pt x="72" y="185"/>
                    </a:cubicBezTo>
                    <a:cubicBezTo>
                      <a:pt x="42" y="185"/>
                      <a:pt x="105" y="215"/>
                      <a:pt x="124" y="230"/>
                    </a:cubicBezTo>
                    <a:cubicBezTo>
                      <a:pt x="143" y="245"/>
                      <a:pt x="101" y="313"/>
                      <a:pt x="180" y="324"/>
                    </a:cubicBezTo>
                    <a:cubicBezTo>
                      <a:pt x="259" y="336"/>
                      <a:pt x="332" y="343"/>
                      <a:pt x="395" y="2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ŝľîďè"/>
              <p:cNvSpPr/>
              <p:nvPr/>
            </p:nvSpPr>
            <p:spPr bwMode="auto">
              <a:xfrm>
                <a:off x="3858" y="452"/>
                <a:ext cx="263" cy="301"/>
              </a:xfrm>
              <a:custGeom>
                <a:avLst/>
                <a:gdLst>
                  <a:gd name="T0" fmla="*/ 227 w 675"/>
                  <a:gd name="T1" fmla="*/ 766 h 772"/>
                  <a:gd name="T2" fmla="*/ 283 w 675"/>
                  <a:gd name="T3" fmla="*/ 675 h 772"/>
                  <a:gd name="T4" fmla="*/ 358 w 675"/>
                  <a:gd name="T5" fmla="*/ 473 h 772"/>
                  <a:gd name="T6" fmla="*/ 394 w 675"/>
                  <a:gd name="T7" fmla="*/ 532 h 772"/>
                  <a:gd name="T8" fmla="*/ 477 w 675"/>
                  <a:gd name="T9" fmla="*/ 636 h 772"/>
                  <a:gd name="T10" fmla="*/ 512 w 675"/>
                  <a:gd name="T11" fmla="*/ 512 h 772"/>
                  <a:gd name="T12" fmla="*/ 426 w 675"/>
                  <a:gd name="T13" fmla="*/ 333 h 772"/>
                  <a:gd name="T14" fmla="*/ 432 w 675"/>
                  <a:gd name="T15" fmla="*/ 234 h 772"/>
                  <a:gd name="T16" fmla="*/ 532 w 675"/>
                  <a:gd name="T17" fmla="*/ 270 h 772"/>
                  <a:gd name="T18" fmla="*/ 603 w 675"/>
                  <a:gd name="T19" fmla="*/ 91 h 772"/>
                  <a:gd name="T20" fmla="*/ 385 w 675"/>
                  <a:gd name="T21" fmla="*/ 31 h 772"/>
                  <a:gd name="T22" fmla="*/ 233 w 675"/>
                  <a:gd name="T23" fmla="*/ 115 h 772"/>
                  <a:gd name="T24" fmla="*/ 84 w 675"/>
                  <a:gd name="T25" fmla="*/ 98 h 772"/>
                  <a:gd name="T26" fmla="*/ 36 w 675"/>
                  <a:gd name="T27" fmla="*/ 337 h 772"/>
                  <a:gd name="T28" fmla="*/ 134 w 675"/>
                  <a:gd name="T29" fmla="*/ 480 h 772"/>
                  <a:gd name="T30" fmla="*/ 147 w 675"/>
                  <a:gd name="T31" fmla="*/ 639 h 772"/>
                  <a:gd name="T32" fmla="*/ 227 w 675"/>
                  <a:gd name="T33" fmla="*/ 76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5" h="772">
                    <a:moveTo>
                      <a:pt x="227" y="766"/>
                    </a:moveTo>
                    <a:cubicBezTo>
                      <a:pt x="237" y="772"/>
                      <a:pt x="269" y="730"/>
                      <a:pt x="283" y="675"/>
                    </a:cubicBezTo>
                    <a:cubicBezTo>
                      <a:pt x="292" y="619"/>
                      <a:pt x="337" y="496"/>
                      <a:pt x="358" y="473"/>
                    </a:cubicBezTo>
                    <a:cubicBezTo>
                      <a:pt x="378" y="449"/>
                      <a:pt x="401" y="449"/>
                      <a:pt x="394" y="532"/>
                    </a:cubicBezTo>
                    <a:cubicBezTo>
                      <a:pt x="385" y="616"/>
                      <a:pt x="426" y="639"/>
                      <a:pt x="477" y="636"/>
                    </a:cubicBezTo>
                    <a:cubicBezTo>
                      <a:pt x="528" y="631"/>
                      <a:pt x="548" y="576"/>
                      <a:pt x="512" y="512"/>
                    </a:cubicBezTo>
                    <a:cubicBezTo>
                      <a:pt x="477" y="449"/>
                      <a:pt x="448" y="381"/>
                      <a:pt x="426" y="333"/>
                    </a:cubicBezTo>
                    <a:cubicBezTo>
                      <a:pt x="401" y="286"/>
                      <a:pt x="401" y="242"/>
                      <a:pt x="432" y="234"/>
                    </a:cubicBezTo>
                    <a:cubicBezTo>
                      <a:pt x="464" y="226"/>
                      <a:pt x="464" y="349"/>
                      <a:pt x="532" y="270"/>
                    </a:cubicBezTo>
                    <a:cubicBezTo>
                      <a:pt x="600" y="190"/>
                      <a:pt x="675" y="130"/>
                      <a:pt x="603" y="91"/>
                    </a:cubicBezTo>
                    <a:cubicBezTo>
                      <a:pt x="532" y="51"/>
                      <a:pt x="458" y="0"/>
                      <a:pt x="385" y="31"/>
                    </a:cubicBezTo>
                    <a:cubicBezTo>
                      <a:pt x="315" y="63"/>
                      <a:pt x="315" y="127"/>
                      <a:pt x="233" y="115"/>
                    </a:cubicBezTo>
                    <a:cubicBezTo>
                      <a:pt x="154" y="102"/>
                      <a:pt x="122" y="4"/>
                      <a:pt x="84" y="98"/>
                    </a:cubicBezTo>
                    <a:cubicBezTo>
                      <a:pt x="43" y="194"/>
                      <a:pt x="0" y="286"/>
                      <a:pt x="36" y="337"/>
                    </a:cubicBezTo>
                    <a:cubicBezTo>
                      <a:pt x="70" y="389"/>
                      <a:pt x="147" y="417"/>
                      <a:pt x="134" y="480"/>
                    </a:cubicBezTo>
                    <a:cubicBezTo>
                      <a:pt x="122" y="544"/>
                      <a:pt x="116" y="576"/>
                      <a:pt x="147" y="639"/>
                    </a:cubicBezTo>
                    <a:cubicBezTo>
                      <a:pt x="179" y="703"/>
                      <a:pt x="201" y="755"/>
                      <a:pt x="227" y="7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sľíḑê"/>
              <p:cNvSpPr/>
              <p:nvPr/>
            </p:nvSpPr>
            <p:spPr bwMode="auto">
              <a:xfrm>
                <a:off x="4674" y="671"/>
                <a:ext cx="377" cy="289"/>
              </a:xfrm>
              <a:custGeom>
                <a:avLst/>
                <a:gdLst>
                  <a:gd name="T0" fmla="*/ 298 w 967"/>
                  <a:gd name="T1" fmla="*/ 663 h 741"/>
                  <a:gd name="T2" fmla="*/ 256 w 967"/>
                  <a:gd name="T3" fmla="*/ 545 h 741"/>
                  <a:gd name="T4" fmla="*/ 367 w 967"/>
                  <a:gd name="T5" fmla="*/ 417 h 741"/>
                  <a:gd name="T6" fmla="*/ 467 w 967"/>
                  <a:gd name="T7" fmla="*/ 315 h 741"/>
                  <a:gd name="T8" fmla="*/ 733 w 967"/>
                  <a:gd name="T9" fmla="*/ 192 h 741"/>
                  <a:gd name="T10" fmla="*/ 940 w 967"/>
                  <a:gd name="T11" fmla="*/ 109 h 741"/>
                  <a:gd name="T12" fmla="*/ 866 w 967"/>
                  <a:gd name="T13" fmla="*/ 13 h 741"/>
                  <a:gd name="T14" fmla="*/ 751 w 967"/>
                  <a:gd name="T15" fmla="*/ 92 h 741"/>
                  <a:gd name="T16" fmla="*/ 535 w 967"/>
                  <a:gd name="T17" fmla="*/ 128 h 741"/>
                  <a:gd name="T18" fmla="*/ 343 w 967"/>
                  <a:gd name="T19" fmla="*/ 215 h 741"/>
                  <a:gd name="T20" fmla="*/ 219 w 967"/>
                  <a:gd name="T21" fmla="*/ 380 h 741"/>
                  <a:gd name="T22" fmla="*/ 114 w 967"/>
                  <a:gd name="T23" fmla="*/ 489 h 741"/>
                  <a:gd name="T24" fmla="*/ 59 w 967"/>
                  <a:gd name="T25" fmla="*/ 627 h 741"/>
                  <a:gd name="T26" fmla="*/ 224 w 967"/>
                  <a:gd name="T27" fmla="*/ 709 h 741"/>
                  <a:gd name="T28" fmla="*/ 372 w 967"/>
                  <a:gd name="T29" fmla="*/ 723 h 741"/>
                  <a:gd name="T30" fmla="*/ 298 w 967"/>
                  <a:gd name="T31" fmla="*/ 663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7" h="741">
                    <a:moveTo>
                      <a:pt x="298" y="663"/>
                    </a:moveTo>
                    <a:cubicBezTo>
                      <a:pt x="277" y="652"/>
                      <a:pt x="212" y="617"/>
                      <a:pt x="256" y="545"/>
                    </a:cubicBezTo>
                    <a:cubicBezTo>
                      <a:pt x="303" y="471"/>
                      <a:pt x="310" y="467"/>
                      <a:pt x="367" y="417"/>
                    </a:cubicBezTo>
                    <a:cubicBezTo>
                      <a:pt x="420" y="366"/>
                      <a:pt x="361" y="375"/>
                      <a:pt x="467" y="315"/>
                    </a:cubicBezTo>
                    <a:cubicBezTo>
                      <a:pt x="572" y="256"/>
                      <a:pt x="631" y="224"/>
                      <a:pt x="733" y="192"/>
                    </a:cubicBezTo>
                    <a:cubicBezTo>
                      <a:pt x="834" y="160"/>
                      <a:pt x="910" y="183"/>
                      <a:pt x="940" y="109"/>
                    </a:cubicBezTo>
                    <a:cubicBezTo>
                      <a:pt x="967" y="37"/>
                      <a:pt x="930" y="0"/>
                      <a:pt x="866" y="13"/>
                    </a:cubicBezTo>
                    <a:cubicBezTo>
                      <a:pt x="802" y="27"/>
                      <a:pt x="851" y="82"/>
                      <a:pt x="751" y="92"/>
                    </a:cubicBezTo>
                    <a:cubicBezTo>
                      <a:pt x="651" y="101"/>
                      <a:pt x="572" y="124"/>
                      <a:pt x="535" y="128"/>
                    </a:cubicBezTo>
                    <a:cubicBezTo>
                      <a:pt x="499" y="133"/>
                      <a:pt x="407" y="183"/>
                      <a:pt x="343" y="215"/>
                    </a:cubicBezTo>
                    <a:cubicBezTo>
                      <a:pt x="278" y="247"/>
                      <a:pt x="256" y="343"/>
                      <a:pt x="219" y="380"/>
                    </a:cubicBezTo>
                    <a:cubicBezTo>
                      <a:pt x="183" y="417"/>
                      <a:pt x="166" y="471"/>
                      <a:pt x="114" y="489"/>
                    </a:cubicBezTo>
                    <a:cubicBezTo>
                      <a:pt x="64" y="508"/>
                      <a:pt x="0" y="599"/>
                      <a:pt x="59" y="627"/>
                    </a:cubicBezTo>
                    <a:cubicBezTo>
                      <a:pt x="119" y="654"/>
                      <a:pt x="141" y="686"/>
                      <a:pt x="224" y="709"/>
                    </a:cubicBezTo>
                    <a:cubicBezTo>
                      <a:pt x="308" y="732"/>
                      <a:pt x="367" y="741"/>
                      <a:pt x="372" y="723"/>
                    </a:cubicBezTo>
                    <a:cubicBezTo>
                      <a:pt x="375" y="705"/>
                      <a:pt x="330" y="681"/>
                      <a:pt x="298" y="6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ṣliḑé"/>
              <p:cNvSpPr/>
              <p:nvPr/>
            </p:nvSpPr>
            <p:spPr bwMode="auto">
              <a:xfrm>
                <a:off x="4472" y="446"/>
                <a:ext cx="218" cy="116"/>
              </a:xfrm>
              <a:custGeom>
                <a:avLst/>
                <a:gdLst>
                  <a:gd name="T0" fmla="*/ 395 w 559"/>
                  <a:gd name="T1" fmla="*/ 247 h 298"/>
                  <a:gd name="T2" fmla="*/ 500 w 559"/>
                  <a:gd name="T3" fmla="*/ 201 h 298"/>
                  <a:gd name="T4" fmla="*/ 545 w 559"/>
                  <a:gd name="T5" fmla="*/ 115 h 298"/>
                  <a:gd name="T6" fmla="*/ 505 w 559"/>
                  <a:gd name="T7" fmla="*/ 46 h 298"/>
                  <a:gd name="T8" fmla="*/ 400 w 559"/>
                  <a:gd name="T9" fmla="*/ 110 h 298"/>
                  <a:gd name="T10" fmla="*/ 212 w 559"/>
                  <a:gd name="T11" fmla="*/ 64 h 298"/>
                  <a:gd name="T12" fmla="*/ 60 w 559"/>
                  <a:gd name="T13" fmla="*/ 155 h 298"/>
                  <a:gd name="T14" fmla="*/ 197 w 559"/>
                  <a:gd name="T15" fmla="*/ 196 h 298"/>
                  <a:gd name="T16" fmla="*/ 244 w 559"/>
                  <a:gd name="T17" fmla="*/ 160 h 298"/>
                  <a:gd name="T18" fmla="*/ 316 w 559"/>
                  <a:gd name="T19" fmla="*/ 164 h 298"/>
                  <a:gd name="T20" fmla="*/ 395 w 559"/>
                  <a:gd name="T21" fmla="*/ 247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9" h="298">
                    <a:moveTo>
                      <a:pt x="395" y="247"/>
                    </a:moveTo>
                    <a:cubicBezTo>
                      <a:pt x="446" y="221"/>
                      <a:pt x="446" y="224"/>
                      <a:pt x="500" y="201"/>
                    </a:cubicBezTo>
                    <a:cubicBezTo>
                      <a:pt x="555" y="179"/>
                      <a:pt x="550" y="160"/>
                      <a:pt x="545" y="115"/>
                    </a:cubicBezTo>
                    <a:cubicBezTo>
                      <a:pt x="542" y="68"/>
                      <a:pt x="559" y="0"/>
                      <a:pt x="505" y="46"/>
                    </a:cubicBezTo>
                    <a:cubicBezTo>
                      <a:pt x="451" y="91"/>
                      <a:pt x="446" y="137"/>
                      <a:pt x="400" y="110"/>
                    </a:cubicBezTo>
                    <a:cubicBezTo>
                      <a:pt x="353" y="83"/>
                      <a:pt x="293" y="32"/>
                      <a:pt x="212" y="64"/>
                    </a:cubicBezTo>
                    <a:cubicBezTo>
                      <a:pt x="130" y="96"/>
                      <a:pt x="0" y="128"/>
                      <a:pt x="60" y="155"/>
                    </a:cubicBezTo>
                    <a:cubicBezTo>
                      <a:pt x="121" y="182"/>
                      <a:pt x="170" y="187"/>
                      <a:pt x="197" y="196"/>
                    </a:cubicBezTo>
                    <a:cubicBezTo>
                      <a:pt x="226" y="206"/>
                      <a:pt x="207" y="187"/>
                      <a:pt x="244" y="160"/>
                    </a:cubicBezTo>
                    <a:cubicBezTo>
                      <a:pt x="279" y="132"/>
                      <a:pt x="326" y="132"/>
                      <a:pt x="316" y="164"/>
                    </a:cubicBezTo>
                    <a:cubicBezTo>
                      <a:pt x="307" y="196"/>
                      <a:pt x="298" y="298"/>
                      <a:pt x="395" y="2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î$ḻîḓé"/>
              <p:cNvSpPr/>
              <p:nvPr/>
            </p:nvSpPr>
            <p:spPr bwMode="auto">
              <a:xfrm>
                <a:off x="4660" y="548"/>
                <a:ext cx="29" cy="26"/>
              </a:xfrm>
              <a:custGeom>
                <a:avLst/>
                <a:gdLst>
                  <a:gd name="T0" fmla="*/ 39 w 75"/>
                  <a:gd name="T1" fmla="*/ 55 h 66"/>
                  <a:gd name="T2" fmla="*/ 49 w 75"/>
                  <a:gd name="T3" fmla="*/ 0 h 66"/>
                  <a:gd name="T4" fmla="*/ 0 w 75"/>
                  <a:gd name="T5" fmla="*/ 28 h 66"/>
                  <a:gd name="T6" fmla="*/ 39 w 75"/>
                  <a:gd name="T7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66">
                    <a:moveTo>
                      <a:pt x="39" y="55"/>
                    </a:moveTo>
                    <a:cubicBezTo>
                      <a:pt x="75" y="66"/>
                      <a:pt x="67" y="0"/>
                      <a:pt x="49" y="0"/>
                    </a:cubicBezTo>
                    <a:cubicBezTo>
                      <a:pt x="32" y="0"/>
                      <a:pt x="0" y="0"/>
                      <a:pt x="0" y="28"/>
                    </a:cubicBezTo>
                    <a:cubicBezTo>
                      <a:pt x="0" y="55"/>
                      <a:pt x="27" y="50"/>
                      <a:pt x="39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slïdè"/>
              <p:cNvSpPr/>
              <p:nvPr/>
            </p:nvSpPr>
            <p:spPr bwMode="auto">
              <a:xfrm>
                <a:off x="4704" y="514"/>
                <a:ext cx="31" cy="37"/>
              </a:xfrm>
              <a:custGeom>
                <a:avLst/>
                <a:gdLst>
                  <a:gd name="T0" fmla="*/ 24 w 79"/>
                  <a:gd name="T1" fmla="*/ 83 h 94"/>
                  <a:gd name="T2" fmla="*/ 74 w 79"/>
                  <a:gd name="T3" fmla="*/ 45 h 94"/>
                  <a:gd name="T4" fmla="*/ 32 w 79"/>
                  <a:gd name="T5" fmla="*/ 5 h 94"/>
                  <a:gd name="T6" fmla="*/ 24 w 79"/>
                  <a:gd name="T7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94">
                    <a:moveTo>
                      <a:pt x="24" y="83"/>
                    </a:moveTo>
                    <a:cubicBezTo>
                      <a:pt x="43" y="94"/>
                      <a:pt x="69" y="73"/>
                      <a:pt x="74" y="45"/>
                    </a:cubicBezTo>
                    <a:cubicBezTo>
                      <a:pt x="79" y="18"/>
                      <a:pt x="59" y="0"/>
                      <a:pt x="32" y="5"/>
                    </a:cubicBezTo>
                    <a:cubicBezTo>
                      <a:pt x="5" y="8"/>
                      <a:pt x="0" y="69"/>
                      <a:pt x="24" y="8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ïSlíḋè"/>
              <p:cNvSpPr/>
              <p:nvPr/>
            </p:nvSpPr>
            <p:spPr bwMode="auto">
              <a:xfrm>
                <a:off x="4852" y="432"/>
                <a:ext cx="65" cy="91"/>
              </a:xfrm>
              <a:custGeom>
                <a:avLst/>
                <a:gdLst>
                  <a:gd name="T0" fmla="*/ 78 w 167"/>
                  <a:gd name="T1" fmla="*/ 233 h 233"/>
                  <a:gd name="T2" fmla="*/ 147 w 167"/>
                  <a:gd name="T3" fmla="*/ 184 h 233"/>
                  <a:gd name="T4" fmla="*/ 147 w 167"/>
                  <a:gd name="T5" fmla="*/ 88 h 233"/>
                  <a:gd name="T6" fmla="*/ 103 w 167"/>
                  <a:gd name="T7" fmla="*/ 0 h 233"/>
                  <a:gd name="T8" fmla="*/ 57 w 167"/>
                  <a:gd name="T9" fmla="*/ 88 h 233"/>
                  <a:gd name="T10" fmla="*/ 10 w 167"/>
                  <a:gd name="T11" fmla="*/ 174 h 233"/>
                  <a:gd name="T12" fmla="*/ 78 w 167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233">
                    <a:moveTo>
                      <a:pt x="78" y="233"/>
                    </a:moveTo>
                    <a:cubicBezTo>
                      <a:pt x="130" y="233"/>
                      <a:pt x="167" y="233"/>
                      <a:pt x="147" y="184"/>
                    </a:cubicBezTo>
                    <a:cubicBezTo>
                      <a:pt x="130" y="133"/>
                      <a:pt x="147" y="105"/>
                      <a:pt x="147" y="88"/>
                    </a:cubicBezTo>
                    <a:cubicBezTo>
                      <a:pt x="147" y="69"/>
                      <a:pt x="147" y="0"/>
                      <a:pt x="103" y="0"/>
                    </a:cubicBezTo>
                    <a:cubicBezTo>
                      <a:pt x="57" y="0"/>
                      <a:pt x="83" y="64"/>
                      <a:pt x="57" y="88"/>
                    </a:cubicBezTo>
                    <a:cubicBezTo>
                      <a:pt x="29" y="110"/>
                      <a:pt x="20" y="115"/>
                      <a:pt x="10" y="174"/>
                    </a:cubicBezTo>
                    <a:cubicBezTo>
                      <a:pt x="0" y="233"/>
                      <a:pt x="29" y="233"/>
                      <a:pt x="78" y="2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sḷíḋé"/>
              <p:cNvSpPr/>
              <p:nvPr/>
            </p:nvSpPr>
            <p:spPr bwMode="auto">
              <a:xfrm>
                <a:off x="4917" y="394"/>
                <a:ext cx="62" cy="91"/>
              </a:xfrm>
              <a:custGeom>
                <a:avLst/>
                <a:gdLst>
                  <a:gd name="T0" fmla="*/ 34 w 159"/>
                  <a:gd name="T1" fmla="*/ 201 h 232"/>
                  <a:gd name="T2" fmla="*/ 109 w 159"/>
                  <a:gd name="T3" fmla="*/ 197 h 232"/>
                  <a:gd name="T4" fmla="*/ 132 w 159"/>
                  <a:gd name="T5" fmla="*/ 133 h 232"/>
                  <a:gd name="T6" fmla="*/ 96 w 159"/>
                  <a:gd name="T7" fmla="*/ 5 h 232"/>
                  <a:gd name="T8" fmla="*/ 27 w 159"/>
                  <a:gd name="T9" fmla="*/ 64 h 232"/>
                  <a:gd name="T10" fmla="*/ 34 w 159"/>
                  <a:gd name="T11" fmla="*/ 2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232">
                    <a:moveTo>
                      <a:pt x="34" y="201"/>
                    </a:moveTo>
                    <a:cubicBezTo>
                      <a:pt x="48" y="232"/>
                      <a:pt x="59" y="216"/>
                      <a:pt x="109" y="197"/>
                    </a:cubicBezTo>
                    <a:cubicBezTo>
                      <a:pt x="159" y="179"/>
                      <a:pt x="137" y="211"/>
                      <a:pt x="132" y="133"/>
                    </a:cubicBezTo>
                    <a:cubicBezTo>
                      <a:pt x="127" y="56"/>
                      <a:pt x="137" y="0"/>
                      <a:pt x="96" y="5"/>
                    </a:cubicBezTo>
                    <a:cubicBezTo>
                      <a:pt x="53" y="9"/>
                      <a:pt x="53" y="32"/>
                      <a:pt x="27" y="64"/>
                    </a:cubicBezTo>
                    <a:cubicBezTo>
                      <a:pt x="0" y="96"/>
                      <a:pt x="17" y="155"/>
                      <a:pt x="34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ṣļíḋe"/>
              <p:cNvSpPr/>
              <p:nvPr/>
            </p:nvSpPr>
            <p:spPr bwMode="auto">
              <a:xfrm>
                <a:off x="4841" y="548"/>
                <a:ext cx="33" cy="21"/>
              </a:xfrm>
              <a:custGeom>
                <a:avLst/>
                <a:gdLst>
                  <a:gd name="T0" fmla="*/ 66 w 84"/>
                  <a:gd name="T1" fmla="*/ 0 h 55"/>
                  <a:gd name="T2" fmla="*/ 5 w 84"/>
                  <a:gd name="T3" fmla="*/ 18 h 55"/>
                  <a:gd name="T4" fmla="*/ 52 w 84"/>
                  <a:gd name="T5" fmla="*/ 55 h 55"/>
                  <a:gd name="T6" fmla="*/ 66 w 84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55">
                    <a:moveTo>
                      <a:pt x="66" y="0"/>
                    </a:moveTo>
                    <a:cubicBezTo>
                      <a:pt x="37" y="0"/>
                      <a:pt x="10" y="0"/>
                      <a:pt x="5" y="18"/>
                    </a:cubicBezTo>
                    <a:cubicBezTo>
                      <a:pt x="0" y="37"/>
                      <a:pt x="24" y="55"/>
                      <a:pt x="52" y="55"/>
                    </a:cubicBezTo>
                    <a:cubicBezTo>
                      <a:pt x="79" y="55"/>
                      <a:pt x="84" y="0"/>
                      <a:pt x="6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ṡľidê"/>
              <p:cNvSpPr/>
              <p:nvPr/>
            </p:nvSpPr>
            <p:spPr bwMode="auto">
              <a:xfrm>
                <a:off x="4806" y="494"/>
                <a:ext cx="45" cy="49"/>
              </a:xfrm>
              <a:custGeom>
                <a:avLst/>
                <a:gdLst>
                  <a:gd name="T0" fmla="*/ 72 w 114"/>
                  <a:gd name="T1" fmla="*/ 101 h 124"/>
                  <a:gd name="T2" fmla="*/ 72 w 114"/>
                  <a:gd name="T3" fmla="*/ 19 h 124"/>
                  <a:gd name="T4" fmla="*/ 0 w 114"/>
                  <a:gd name="T5" fmla="*/ 46 h 124"/>
                  <a:gd name="T6" fmla="*/ 12 w 114"/>
                  <a:gd name="T7" fmla="*/ 115 h 124"/>
                  <a:gd name="T8" fmla="*/ 72 w 114"/>
                  <a:gd name="T9" fmla="*/ 10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4">
                    <a:moveTo>
                      <a:pt x="72" y="101"/>
                    </a:moveTo>
                    <a:cubicBezTo>
                      <a:pt x="114" y="101"/>
                      <a:pt x="85" y="27"/>
                      <a:pt x="72" y="19"/>
                    </a:cubicBezTo>
                    <a:cubicBezTo>
                      <a:pt x="58" y="9"/>
                      <a:pt x="0" y="0"/>
                      <a:pt x="0" y="46"/>
                    </a:cubicBezTo>
                    <a:cubicBezTo>
                      <a:pt x="0" y="92"/>
                      <a:pt x="0" y="106"/>
                      <a:pt x="12" y="115"/>
                    </a:cubicBezTo>
                    <a:cubicBezTo>
                      <a:pt x="27" y="124"/>
                      <a:pt x="58" y="101"/>
                      <a:pt x="72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ïSḻïḍé"/>
              <p:cNvSpPr/>
              <p:nvPr/>
            </p:nvSpPr>
            <p:spPr bwMode="auto">
              <a:xfrm>
                <a:off x="4726" y="396"/>
                <a:ext cx="125" cy="154"/>
              </a:xfrm>
              <a:custGeom>
                <a:avLst/>
                <a:gdLst>
                  <a:gd name="T0" fmla="*/ 123 w 321"/>
                  <a:gd name="T1" fmla="*/ 352 h 394"/>
                  <a:gd name="T2" fmla="*/ 160 w 321"/>
                  <a:gd name="T3" fmla="*/ 394 h 394"/>
                  <a:gd name="T4" fmla="*/ 165 w 321"/>
                  <a:gd name="T5" fmla="*/ 329 h 394"/>
                  <a:gd name="T6" fmla="*/ 170 w 321"/>
                  <a:gd name="T7" fmla="*/ 233 h 394"/>
                  <a:gd name="T8" fmla="*/ 182 w 321"/>
                  <a:gd name="T9" fmla="*/ 182 h 394"/>
                  <a:gd name="T10" fmla="*/ 256 w 321"/>
                  <a:gd name="T11" fmla="*/ 110 h 394"/>
                  <a:gd name="T12" fmla="*/ 247 w 321"/>
                  <a:gd name="T13" fmla="*/ 18 h 394"/>
                  <a:gd name="T14" fmla="*/ 118 w 321"/>
                  <a:gd name="T15" fmla="*/ 110 h 394"/>
                  <a:gd name="T16" fmla="*/ 41 w 321"/>
                  <a:gd name="T17" fmla="*/ 155 h 394"/>
                  <a:gd name="T18" fmla="*/ 55 w 321"/>
                  <a:gd name="T19" fmla="*/ 214 h 394"/>
                  <a:gd name="T20" fmla="*/ 106 w 321"/>
                  <a:gd name="T21" fmla="*/ 288 h 394"/>
                  <a:gd name="T22" fmla="*/ 123 w 321"/>
                  <a:gd name="T23" fmla="*/ 352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1" h="394">
                    <a:moveTo>
                      <a:pt x="123" y="352"/>
                    </a:moveTo>
                    <a:cubicBezTo>
                      <a:pt x="136" y="376"/>
                      <a:pt x="143" y="394"/>
                      <a:pt x="160" y="394"/>
                    </a:cubicBezTo>
                    <a:cubicBezTo>
                      <a:pt x="177" y="394"/>
                      <a:pt x="177" y="389"/>
                      <a:pt x="165" y="329"/>
                    </a:cubicBezTo>
                    <a:cubicBezTo>
                      <a:pt x="150" y="270"/>
                      <a:pt x="128" y="251"/>
                      <a:pt x="170" y="233"/>
                    </a:cubicBezTo>
                    <a:cubicBezTo>
                      <a:pt x="210" y="214"/>
                      <a:pt x="170" y="224"/>
                      <a:pt x="182" y="182"/>
                    </a:cubicBezTo>
                    <a:cubicBezTo>
                      <a:pt x="197" y="142"/>
                      <a:pt x="192" y="137"/>
                      <a:pt x="256" y="110"/>
                    </a:cubicBezTo>
                    <a:cubicBezTo>
                      <a:pt x="321" y="83"/>
                      <a:pt x="297" y="0"/>
                      <a:pt x="247" y="18"/>
                    </a:cubicBezTo>
                    <a:cubicBezTo>
                      <a:pt x="197" y="37"/>
                      <a:pt x="150" y="91"/>
                      <a:pt x="118" y="110"/>
                    </a:cubicBezTo>
                    <a:cubicBezTo>
                      <a:pt x="86" y="128"/>
                      <a:pt x="47" y="123"/>
                      <a:pt x="41" y="155"/>
                    </a:cubicBezTo>
                    <a:cubicBezTo>
                      <a:pt x="37" y="187"/>
                      <a:pt x="0" y="196"/>
                      <a:pt x="55" y="214"/>
                    </a:cubicBezTo>
                    <a:cubicBezTo>
                      <a:pt x="111" y="233"/>
                      <a:pt x="101" y="251"/>
                      <a:pt x="106" y="288"/>
                    </a:cubicBezTo>
                    <a:cubicBezTo>
                      <a:pt x="111" y="324"/>
                      <a:pt x="116" y="334"/>
                      <a:pt x="123" y="3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ís1iḓè"/>
              <p:cNvSpPr/>
              <p:nvPr/>
            </p:nvSpPr>
            <p:spPr bwMode="auto">
              <a:xfrm>
                <a:off x="4615" y="994"/>
                <a:ext cx="52" cy="44"/>
              </a:xfrm>
              <a:custGeom>
                <a:avLst/>
                <a:gdLst>
                  <a:gd name="T0" fmla="*/ 22 w 132"/>
                  <a:gd name="T1" fmla="*/ 50 h 114"/>
                  <a:gd name="T2" fmla="*/ 41 w 132"/>
                  <a:gd name="T3" fmla="*/ 96 h 114"/>
                  <a:gd name="T4" fmla="*/ 115 w 132"/>
                  <a:gd name="T5" fmla="*/ 82 h 114"/>
                  <a:gd name="T6" fmla="*/ 90 w 132"/>
                  <a:gd name="T7" fmla="*/ 0 h 114"/>
                  <a:gd name="T8" fmla="*/ 22 w 132"/>
                  <a:gd name="T9" fmla="*/ 5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4">
                    <a:moveTo>
                      <a:pt x="22" y="50"/>
                    </a:moveTo>
                    <a:cubicBezTo>
                      <a:pt x="15" y="61"/>
                      <a:pt x="0" y="91"/>
                      <a:pt x="41" y="96"/>
                    </a:cubicBezTo>
                    <a:cubicBezTo>
                      <a:pt x="83" y="99"/>
                      <a:pt x="95" y="114"/>
                      <a:pt x="115" y="82"/>
                    </a:cubicBezTo>
                    <a:cubicBezTo>
                      <a:pt x="132" y="50"/>
                      <a:pt x="122" y="0"/>
                      <a:pt x="90" y="0"/>
                    </a:cubicBezTo>
                    <a:cubicBezTo>
                      <a:pt x="58" y="0"/>
                      <a:pt x="41" y="22"/>
                      <a:pt x="22" y="5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îşľïḑè"/>
              <p:cNvSpPr/>
              <p:nvPr/>
            </p:nvSpPr>
            <p:spPr bwMode="auto">
              <a:xfrm>
                <a:off x="5663" y="546"/>
                <a:ext cx="113" cy="116"/>
              </a:xfrm>
              <a:custGeom>
                <a:avLst/>
                <a:gdLst>
                  <a:gd name="T0" fmla="*/ 104 w 288"/>
                  <a:gd name="T1" fmla="*/ 260 h 297"/>
                  <a:gd name="T2" fmla="*/ 224 w 288"/>
                  <a:gd name="T3" fmla="*/ 251 h 297"/>
                  <a:gd name="T4" fmla="*/ 278 w 288"/>
                  <a:gd name="T5" fmla="*/ 177 h 297"/>
                  <a:gd name="T6" fmla="*/ 192 w 288"/>
                  <a:gd name="T7" fmla="*/ 81 h 297"/>
                  <a:gd name="T8" fmla="*/ 114 w 288"/>
                  <a:gd name="T9" fmla="*/ 59 h 297"/>
                  <a:gd name="T10" fmla="*/ 59 w 288"/>
                  <a:gd name="T11" fmla="*/ 201 h 297"/>
                  <a:gd name="T12" fmla="*/ 27 w 288"/>
                  <a:gd name="T13" fmla="*/ 292 h 297"/>
                  <a:gd name="T14" fmla="*/ 104 w 288"/>
                  <a:gd name="T15" fmla="*/ 26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8" h="297">
                    <a:moveTo>
                      <a:pt x="104" y="260"/>
                    </a:moveTo>
                    <a:cubicBezTo>
                      <a:pt x="160" y="260"/>
                      <a:pt x="172" y="251"/>
                      <a:pt x="224" y="251"/>
                    </a:cubicBezTo>
                    <a:cubicBezTo>
                      <a:pt x="274" y="251"/>
                      <a:pt x="288" y="236"/>
                      <a:pt x="278" y="177"/>
                    </a:cubicBezTo>
                    <a:cubicBezTo>
                      <a:pt x="269" y="118"/>
                      <a:pt x="251" y="86"/>
                      <a:pt x="192" y="81"/>
                    </a:cubicBezTo>
                    <a:cubicBezTo>
                      <a:pt x="132" y="78"/>
                      <a:pt x="141" y="0"/>
                      <a:pt x="114" y="59"/>
                    </a:cubicBezTo>
                    <a:cubicBezTo>
                      <a:pt x="86" y="118"/>
                      <a:pt x="100" y="132"/>
                      <a:pt x="59" y="201"/>
                    </a:cubicBezTo>
                    <a:cubicBezTo>
                      <a:pt x="17" y="270"/>
                      <a:pt x="0" y="287"/>
                      <a:pt x="27" y="292"/>
                    </a:cubicBezTo>
                    <a:cubicBezTo>
                      <a:pt x="54" y="297"/>
                      <a:pt x="79" y="260"/>
                      <a:pt x="104" y="26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ïś1íḍe"/>
              <p:cNvSpPr/>
              <p:nvPr/>
            </p:nvSpPr>
            <p:spPr bwMode="auto">
              <a:xfrm>
                <a:off x="5524" y="514"/>
                <a:ext cx="165" cy="139"/>
              </a:xfrm>
              <a:custGeom>
                <a:avLst/>
                <a:gdLst>
                  <a:gd name="T0" fmla="*/ 385 w 425"/>
                  <a:gd name="T1" fmla="*/ 215 h 356"/>
                  <a:gd name="T2" fmla="*/ 400 w 425"/>
                  <a:gd name="T3" fmla="*/ 142 h 356"/>
                  <a:gd name="T4" fmla="*/ 340 w 425"/>
                  <a:gd name="T5" fmla="*/ 64 h 356"/>
                  <a:gd name="T6" fmla="*/ 161 w 425"/>
                  <a:gd name="T7" fmla="*/ 64 h 356"/>
                  <a:gd name="T8" fmla="*/ 47 w 425"/>
                  <a:gd name="T9" fmla="*/ 164 h 356"/>
                  <a:gd name="T10" fmla="*/ 179 w 425"/>
                  <a:gd name="T11" fmla="*/ 260 h 356"/>
                  <a:gd name="T12" fmla="*/ 308 w 425"/>
                  <a:gd name="T13" fmla="*/ 316 h 356"/>
                  <a:gd name="T14" fmla="*/ 385 w 425"/>
                  <a:gd name="T15" fmla="*/ 21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5" h="356">
                    <a:moveTo>
                      <a:pt x="385" y="215"/>
                    </a:moveTo>
                    <a:cubicBezTo>
                      <a:pt x="375" y="180"/>
                      <a:pt x="372" y="183"/>
                      <a:pt x="400" y="142"/>
                    </a:cubicBezTo>
                    <a:cubicBezTo>
                      <a:pt x="425" y="100"/>
                      <a:pt x="407" y="69"/>
                      <a:pt x="340" y="64"/>
                    </a:cubicBezTo>
                    <a:cubicBezTo>
                      <a:pt x="271" y="59"/>
                      <a:pt x="244" y="0"/>
                      <a:pt x="161" y="64"/>
                    </a:cubicBezTo>
                    <a:cubicBezTo>
                      <a:pt x="77" y="129"/>
                      <a:pt x="0" y="115"/>
                      <a:pt x="47" y="164"/>
                    </a:cubicBezTo>
                    <a:cubicBezTo>
                      <a:pt x="91" y="215"/>
                      <a:pt x="114" y="201"/>
                      <a:pt x="179" y="260"/>
                    </a:cubicBezTo>
                    <a:cubicBezTo>
                      <a:pt x="244" y="319"/>
                      <a:pt x="247" y="356"/>
                      <a:pt x="308" y="316"/>
                    </a:cubicBezTo>
                    <a:cubicBezTo>
                      <a:pt x="367" y="274"/>
                      <a:pt x="393" y="247"/>
                      <a:pt x="385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ïşḻiďé"/>
              <p:cNvSpPr/>
              <p:nvPr/>
            </p:nvSpPr>
            <p:spPr bwMode="auto">
              <a:xfrm>
                <a:off x="5489" y="439"/>
                <a:ext cx="123" cy="104"/>
              </a:xfrm>
              <a:custGeom>
                <a:avLst/>
                <a:gdLst>
                  <a:gd name="T0" fmla="*/ 288 w 316"/>
                  <a:gd name="T1" fmla="*/ 182 h 265"/>
                  <a:gd name="T2" fmla="*/ 288 w 316"/>
                  <a:gd name="T3" fmla="*/ 118 h 265"/>
                  <a:gd name="T4" fmla="*/ 204 w 316"/>
                  <a:gd name="T5" fmla="*/ 18 h 265"/>
                  <a:gd name="T6" fmla="*/ 58 w 316"/>
                  <a:gd name="T7" fmla="*/ 101 h 265"/>
                  <a:gd name="T8" fmla="*/ 37 w 316"/>
                  <a:gd name="T9" fmla="*/ 210 h 265"/>
                  <a:gd name="T10" fmla="*/ 142 w 316"/>
                  <a:gd name="T11" fmla="*/ 261 h 265"/>
                  <a:gd name="T12" fmla="*/ 288 w 316"/>
                  <a:gd name="T13" fmla="*/ 18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265">
                    <a:moveTo>
                      <a:pt x="288" y="182"/>
                    </a:moveTo>
                    <a:cubicBezTo>
                      <a:pt x="316" y="160"/>
                      <a:pt x="311" y="150"/>
                      <a:pt x="288" y="118"/>
                    </a:cubicBezTo>
                    <a:cubicBezTo>
                      <a:pt x="264" y="86"/>
                      <a:pt x="251" y="0"/>
                      <a:pt x="204" y="18"/>
                    </a:cubicBezTo>
                    <a:cubicBezTo>
                      <a:pt x="159" y="37"/>
                      <a:pt x="95" y="40"/>
                      <a:pt x="58" y="101"/>
                    </a:cubicBezTo>
                    <a:cubicBezTo>
                      <a:pt x="21" y="160"/>
                      <a:pt x="0" y="187"/>
                      <a:pt x="37" y="210"/>
                    </a:cubicBezTo>
                    <a:cubicBezTo>
                      <a:pt x="72" y="233"/>
                      <a:pt x="82" y="256"/>
                      <a:pt x="142" y="261"/>
                    </a:cubicBezTo>
                    <a:cubicBezTo>
                      <a:pt x="200" y="265"/>
                      <a:pt x="264" y="200"/>
                      <a:pt x="288" y="18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ïṥḻíḑe"/>
              <p:cNvSpPr/>
              <p:nvPr/>
            </p:nvSpPr>
            <p:spPr bwMode="auto">
              <a:xfrm>
                <a:off x="5484" y="548"/>
                <a:ext cx="47" cy="27"/>
              </a:xfrm>
              <a:custGeom>
                <a:avLst/>
                <a:gdLst>
                  <a:gd name="T0" fmla="*/ 56 w 120"/>
                  <a:gd name="T1" fmla="*/ 0 h 69"/>
                  <a:gd name="T2" fmla="*/ 16 w 120"/>
                  <a:gd name="T3" fmla="*/ 47 h 69"/>
                  <a:gd name="T4" fmla="*/ 74 w 120"/>
                  <a:gd name="T5" fmla="*/ 69 h 69"/>
                  <a:gd name="T6" fmla="*/ 106 w 120"/>
                  <a:gd name="T7" fmla="*/ 37 h 69"/>
                  <a:gd name="T8" fmla="*/ 56 w 120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69">
                    <a:moveTo>
                      <a:pt x="56" y="0"/>
                    </a:moveTo>
                    <a:cubicBezTo>
                      <a:pt x="24" y="0"/>
                      <a:pt x="0" y="23"/>
                      <a:pt x="16" y="47"/>
                    </a:cubicBezTo>
                    <a:cubicBezTo>
                      <a:pt x="29" y="69"/>
                      <a:pt x="56" y="69"/>
                      <a:pt x="74" y="69"/>
                    </a:cubicBezTo>
                    <a:cubicBezTo>
                      <a:pt x="93" y="69"/>
                      <a:pt x="120" y="64"/>
                      <a:pt x="106" y="37"/>
                    </a:cubicBezTo>
                    <a:cubicBezTo>
                      <a:pt x="93" y="9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ṧḷide"/>
              <p:cNvSpPr/>
              <p:nvPr/>
            </p:nvSpPr>
            <p:spPr bwMode="auto">
              <a:xfrm>
                <a:off x="6424" y="703"/>
                <a:ext cx="157" cy="87"/>
              </a:xfrm>
              <a:custGeom>
                <a:avLst/>
                <a:gdLst>
                  <a:gd name="T0" fmla="*/ 98 w 404"/>
                  <a:gd name="T1" fmla="*/ 216 h 224"/>
                  <a:gd name="T2" fmla="*/ 240 w 404"/>
                  <a:gd name="T3" fmla="*/ 216 h 224"/>
                  <a:gd name="T4" fmla="*/ 340 w 404"/>
                  <a:gd name="T5" fmla="*/ 182 h 224"/>
                  <a:gd name="T6" fmla="*/ 394 w 404"/>
                  <a:gd name="T7" fmla="*/ 142 h 224"/>
                  <a:gd name="T8" fmla="*/ 311 w 404"/>
                  <a:gd name="T9" fmla="*/ 69 h 224"/>
                  <a:gd name="T10" fmla="*/ 208 w 404"/>
                  <a:gd name="T11" fmla="*/ 51 h 224"/>
                  <a:gd name="T12" fmla="*/ 148 w 404"/>
                  <a:gd name="T13" fmla="*/ 69 h 224"/>
                  <a:gd name="T14" fmla="*/ 37 w 404"/>
                  <a:gd name="T15" fmla="*/ 91 h 224"/>
                  <a:gd name="T16" fmla="*/ 98 w 404"/>
                  <a:gd name="T17" fmla="*/ 21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224">
                    <a:moveTo>
                      <a:pt x="98" y="216"/>
                    </a:moveTo>
                    <a:cubicBezTo>
                      <a:pt x="138" y="221"/>
                      <a:pt x="180" y="224"/>
                      <a:pt x="240" y="216"/>
                    </a:cubicBezTo>
                    <a:cubicBezTo>
                      <a:pt x="298" y="206"/>
                      <a:pt x="304" y="179"/>
                      <a:pt x="340" y="182"/>
                    </a:cubicBezTo>
                    <a:cubicBezTo>
                      <a:pt x="377" y="187"/>
                      <a:pt x="385" y="182"/>
                      <a:pt x="394" y="142"/>
                    </a:cubicBezTo>
                    <a:cubicBezTo>
                      <a:pt x="404" y="101"/>
                      <a:pt x="362" y="64"/>
                      <a:pt x="311" y="69"/>
                    </a:cubicBezTo>
                    <a:cubicBezTo>
                      <a:pt x="262" y="74"/>
                      <a:pt x="220" y="0"/>
                      <a:pt x="208" y="51"/>
                    </a:cubicBezTo>
                    <a:cubicBezTo>
                      <a:pt x="193" y="101"/>
                      <a:pt x="188" y="91"/>
                      <a:pt x="148" y="69"/>
                    </a:cubicBezTo>
                    <a:cubicBezTo>
                      <a:pt x="106" y="46"/>
                      <a:pt x="73" y="59"/>
                      <a:pt x="37" y="91"/>
                    </a:cubicBezTo>
                    <a:cubicBezTo>
                      <a:pt x="0" y="123"/>
                      <a:pt x="37" y="206"/>
                      <a:pt x="98" y="2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î$ḻiḓè"/>
              <p:cNvSpPr/>
              <p:nvPr/>
            </p:nvSpPr>
            <p:spPr bwMode="auto">
              <a:xfrm>
                <a:off x="6575" y="740"/>
                <a:ext cx="127" cy="48"/>
              </a:xfrm>
              <a:custGeom>
                <a:avLst/>
                <a:gdLst>
                  <a:gd name="T0" fmla="*/ 125 w 326"/>
                  <a:gd name="T1" fmla="*/ 91 h 123"/>
                  <a:gd name="T2" fmla="*/ 88 w 326"/>
                  <a:gd name="T3" fmla="*/ 5 h 123"/>
                  <a:gd name="T4" fmla="*/ 243 w 326"/>
                  <a:gd name="T5" fmla="*/ 24 h 123"/>
                  <a:gd name="T6" fmla="*/ 326 w 326"/>
                  <a:gd name="T7" fmla="*/ 73 h 123"/>
                  <a:gd name="T8" fmla="*/ 257 w 326"/>
                  <a:gd name="T9" fmla="*/ 123 h 123"/>
                  <a:gd name="T10" fmla="*/ 125 w 326"/>
                  <a:gd name="T11" fmla="*/ 9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" h="123">
                    <a:moveTo>
                      <a:pt x="125" y="91"/>
                    </a:moveTo>
                    <a:cubicBezTo>
                      <a:pt x="94" y="76"/>
                      <a:pt x="0" y="9"/>
                      <a:pt x="88" y="5"/>
                    </a:cubicBezTo>
                    <a:cubicBezTo>
                      <a:pt x="174" y="0"/>
                      <a:pt x="204" y="19"/>
                      <a:pt x="243" y="24"/>
                    </a:cubicBezTo>
                    <a:cubicBezTo>
                      <a:pt x="284" y="27"/>
                      <a:pt x="326" y="32"/>
                      <a:pt x="326" y="73"/>
                    </a:cubicBezTo>
                    <a:cubicBezTo>
                      <a:pt x="326" y="115"/>
                      <a:pt x="326" y="123"/>
                      <a:pt x="257" y="123"/>
                    </a:cubicBezTo>
                    <a:cubicBezTo>
                      <a:pt x="189" y="123"/>
                      <a:pt x="152" y="105"/>
                      <a:pt x="125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ïşḻiḋê"/>
              <p:cNvSpPr/>
              <p:nvPr/>
            </p:nvSpPr>
            <p:spPr bwMode="auto">
              <a:xfrm>
                <a:off x="7275" y="906"/>
                <a:ext cx="95" cy="41"/>
              </a:xfrm>
              <a:custGeom>
                <a:avLst/>
                <a:gdLst>
                  <a:gd name="T0" fmla="*/ 106 w 243"/>
                  <a:gd name="T1" fmla="*/ 101 h 105"/>
                  <a:gd name="T2" fmla="*/ 211 w 243"/>
                  <a:gd name="T3" fmla="*/ 87 h 105"/>
                  <a:gd name="T4" fmla="*/ 172 w 243"/>
                  <a:gd name="T5" fmla="*/ 27 h 105"/>
                  <a:gd name="T6" fmla="*/ 32 w 243"/>
                  <a:gd name="T7" fmla="*/ 40 h 105"/>
                  <a:gd name="T8" fmla="*/ 106 w 243"/>
                  <a:gd name="T9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105">
                    <a:moveTo>
                      <a:pt x="106" y="101"/>
                    </a:moveTo>
                    <a:cubicBezTo>
                      <a:pt x="158" y="104"/>
                      <a:pt x="206" y="105"/>
                      <a:pt x="211" y="87"/>
                    </a:cubicBezTo>
                    <a:cubicBezTo>
                      <a:pt x="216" y="69"/>
                      <a:pt x="243" y="27"/>
                      <a:pt x="172" y="27"/>
                    </a:cubicBezTo>
                    <a:cubicBezTo>
                      <a:pt x="98" y="27"/>
                      <a:pt x="64" y="0"/>
                      <a:pt x="32" y="40"/>
                    </a:cubicBezTo>
                    <a:cubicBezTo>
                      <a:pt x="0" y="82"/>
                      <a:pt x="24" y="96"/>
                      <a:pt x="106" y="1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ṩḷïďè"/>
              <p:cNvSpPr/>
              <p:nvPr/>
            </p:nvSpPr>
            <p:spPr bwMode="auto">
              <a:xfrm>
                <a:off x="6599" y="1848"/>
                <a:ext cx="18" cy="20"/>
              </a:xfrm>
              <a:custGeom>
                <a:avLst/>
                <a:gdLst>
                  <a:gd name="T0" fmla="*/ 15 w 47"/>
                  <a:gd name="T1" fmla="*/ 46 h 51"/>
                  <a:gd name="T2" fmla="*/ 23 w 47"/>
                  <a:gd name="T3" fmla="*/ 0 h 51"/>
                  <a:gd name="T4" fmla="*/ 47 w 47"/>
                  <a:gd name="T5" fmla="*/ 32 h 51"/>
                  <a:gd name="T6" fmla="*/ 15 w 47"/>
                  <a:gd name="T7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51">
                    <a:moveTo>
                      <a:pt x="15" y="46"/>
                    </a:moveTo>
                    <a:cubicBezTo>
                      <a:pt x="0" y="51"/>
                      <a:pt x="23" y="0"/>
                      <a:pt x="23" y="0"/>
                    </a:cubicBezTo>
                    <a:cubicBezTo>
                      <a:pt x="23" y="0"/>
                      <a:pt x="47" y="19"/>
                      <a:pt x="47" y="32"/>
                    </a:cubicBezTo>
                    <a:cubicBezTo>
                      <a:pt x="47" y="46"/>
                      <a:pt x="28" y="41"/>
                      <a:pt x="15" y="4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ï$líḋe"/>
              <p:cNvSpPr/>
              <p:nvPr/>
            </p:nvSpPr>
            <p:spPr bwMode="auto">
              <a:xfrm>
                <a:off x="6624" y="1795"/>
                <a:ext cx="42" cy="50"/>
              </a:xfrm>
              <a:custGeom>
                <a:avLst/>
                <a:gdLst>
                  <a:gd name="T0" fmla="*/ 21 w 107"/>
                  <a:gd name="T1" fmla="*/ 109 h 128"/>
                  <a:gd name="T2" fmla="*/ 45 w 107"/>
                  <a:gd name="T3" fmla="*/ 72 h 128"/>
                  <a:gd name="T4" fmla="*/ 90 w 107"/>
                  <a:gd name="T5" fmla="*/ 45 h 128"/>
                  <a:gd name="T6" fmla="*/ 68 w 107"/>
                  <a:gd name="T7" fmla="*/ 113 h 128"/>
                  <a:gd name="T8" fmla="*/ 21 w 107"/>
                  <a:gd name="T9" fmla="*/ 10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8">
                    <a:moveTo>
                      <a:pt x="21" y="109"/>
                    </a:moveTo>
                    <a:cubicBezTo>
                      <a:pt x="0" y="123"/>
                      <a:pt x="21" y="91"/>
                      <a:pt x="45" y="72"/>
                    </a:cubicBezTo>
                    <a:cubicBezTo>
                      <a:pt x="68" y="54"/>
                      <a:pt x="85" y="0"/>
                      <a:pt x="90" y="45"/>
                    </a:cubicBezTo>
                    <a:cubicBezTo>
                      <a:pt x="94" y="91"/>
                      <a:pt x="107" y="99"/>
                      <a:pt x="68" y="113"/>
                    </a:cubicBezTo>
                    <a:cubicBezTo>
                      <a:pt x="26" y="128"/>
                      <a:pt x="36" y="99"/>
                      <a:pt x="21" y="10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îśľiḓé"/>
              <p:cNvSpPr/>
              <p:nvPr/>
            </p:nvSpPr>
            <p:spPr bwMode="auto">
              <a:xfrm>
                <a:off x="6778" y="1649"/>
                <a:ext cx="44" cy="34"/>
              </a:xfrm>
              <a:custGeom>
                <a:avLst/>
                <a:gdLst>
                  <a:gd name="T0" fmla="*/ 30 w 114"/>
                  <a:gd name="T1" fmla="*/ 12 h 87"/>
                  <a:gd name="T2" fmla="*/ 12 w 114"/>
                  <a:gd name="T3" fmla="*/ 61 h 87"/>
                  <a:gd name="T4" fmla="*/ 55 w 114"/>
                  <a:gd name="T5" fmla="*/ 78 h 87"/>
                  <a:gd name="T6" fmla="*/ 97 w 114"/>
                  <a:gd name="T7" fmla="*/ 31 h 87"/>
                  <a:gd name="T8" fmla="*/ 30 w 114"/>
                  <a:gd name="T9" fmla="*/ 1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7">
                    <a:moveTo>
                      <a:pt x="30" y="12"/>
                    </a:moveTo>
                    <a:cubicBezTo>
                      <a:pt x="8" y="27"/>
                      <a:pt x="0" y="40"/>
                      <a:pt x="12" y="61"/>
                    </a:cubicBezTo>
                    <a:cubicBezTo>
                      <a:pt x="23" y="81"/>
                      <a:pt x="33" y="87"/>
                      <a:pt x="55" y="78"/>
                    </a:cubicBezTo>
                    <a:cubicBezTo>
                      <a:pt x="77" y="69"/>
                      <a:pt x="114" y="54"/>
                      <a:pt x="97" y="31"/>
                    </a:cubicBezTo>
                    <a:cubicBezTo>
                      <a:pt x="79" y="9"/>
                      <a:pt x="45" y="0"/>
                      <a:pt x="30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šliḓe"/>
              <p:cNvSpPr/>
              <p:nvPr/>
            </p:nvSpPr>
            <p:spPr bwMode="auto">
              <a:xfrm>
                <a:off x="6673" y="1785"/>
                <a:ext cx="29" cy="33"/>
              </a:xfrm>
              <a:custGeom>
                <a:avLst/>
                <a:gdLst>
                  <a:gd name="T0" fmla="*/ 0 w 76"/>
                  <a:gd name="T1" fmla="*/ 61 h 84"/>
                  <a:gd name="T2" fmla="*/ 44 w 76"/>
                  <a:gd name="T3" fmla="*/ 64 h 84"/>
                  <a:gd name="T4" fmla="*/ 70 w 76"/>
                  <a:gd name="T5" fmla="*/ 4 h 84"/>
                  <a:gd name="T6" fmla="*/ 13 w 76"/>
                  <a:gd name="T7" fmla="*/ 24 h 84"/>
                  <a:gd name="T8" fmla="*/ 0 w 76"/>
                  <a:gd name="T9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4">
                    <a:moveTo>
                      <a:pt x="0" y="61"/>
                    </a:moveTo>
                    <a:cubicBezTo>
                      <a:pt x="0" y="74"/>
                      <a:pt x="12" y="84"/>
                      <a:pt x="44" y="64"/>
                    </a:cubicBezTo>
                    <a:cubicBezTo>
                      <a:pt x="74" y="44"/>
                      <a:pt x="76" y="9"/>
                      <a:pt x="70" y="4"/>
                    </a:cubicBezTo>
                    <a:cubicBezTo>
                      <a:pt x="62" y="0"/>
                      <a:pt x="23" y="14"/>
                      <a:pt x="13" y="24"/>
                    </a:cubicBezTo>
                    <a:cubicBezTo>
                      <a:pt x="5" y="36"/>
                      <a:pt x="0" y="58"/>
                      <a:pt x="0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lîḋe"/>
              <p:cNvSpPr/>
              <p:nvPr/>
            </p:nvSpPr>
            <p:spPr bwMode="auto">
              <a:xfrm>
                <a:off x="6713" y="1710"/>
                <a:ext cx="63" cy="68"/>
              </a:xfrm>
              <a:custGeom>
                <a:avLst/>
                <a:gdLst>
                  <a:gd name="T0" fmla="*/ 2 w 162"/>
                  <a:gd name="T1" fmla="*/ 171 h 176"/>
                  <a:gd name="T2" fmla="*/ 26 w 162"/>
                  <a:gd name="T3" fmla="*/ 144 h 176"/>
                  <a:gd name="T4" fmla="*/ 79 w 162"/>
                  <a:gd name="T5" fmla="*/ 87 h 176"/>
                  <a:gd name="T6" fmla="*/ 116 w 162"/>
                  <a:gd name="T7" fmla="*/ 23 h 176"/>
                  <a:gd name="T8" fmla="*/ 142 w 162"/>
                  <a:gd name="T9" fmla="*/ 31 h 176"/>
                  <a:gd name="T10" fmla="*/ 95 w 162"/>
                  <a:gd name="T11" fmla="*/ 89 h 176"/>
                  <a:gd name="T12" fmla="*/ 49 w 162"/>
                  <a:gd name="T13" fmla="*/ 151 h 176"/>
                  <a:gd name="T14" fmla="*/ 2 w 162"/>
                  <a:gd name="T15" fmla="*/ 17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76">
                    <a:moveTo>
                      <a:pt x="2" y="171"/>
                    </a:moveTo>
                    <a:cubicBezTo>
                      <a:pt x="0" y="163"/>
                      <a:pt x="2" y="169"/>
                      <a:pt x="26" y="144"/>
                    </a:cubicBezTo>
                    <a:cubicBezTo>
                      <a:pt x="46" y="120"/>
                      <a:pt x="72" y="117"/>
                      <a:pt x="79" y="87"/>
                    </a:cubicBezTo>
                    <a:cubicBezTo>
                      <a:pt x="85" y="55"/>
                      <a:pt x="100" y="33"/>
                      <a:pt x="116" y="23"/>
                    </a:cubicBezTo>
                    <a:cubicBezTo>
                      <a:pt x="135" y="11"/>
                      <a:pt x="162" y="0"/>
                      <a:pt x="142" y="31"/>
                    </a:cubicBezTo>
                    <a:cubicBezTo>
                      <a:pt x="121" y="62"/>
                      <a:pt x="100" y="73"/>
                      <a:pt x="95" y="89"/>
                    </a:cubicBezTo>
                    <a:cubicBezTo>
                      <a:pt x="90" y="105"/>
                      <a:pt x="72" y="134"/>
                      <a:pt x="49" y="151"/>
                    </a:cubicBezTo>
                    <a:cubicBezTo>
                      <a:pt x="27" y="169"/>
                      <a:pt x="5" y="176"/>
                      <a:pt x="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ïšliḍe"/>
              <p:cNvSpPr/>
              <p:nvPr/>
            </p:nvSpPr>
            <p:spPr bwMode="auto">
              <a:xfrm>
                <a:off x="5255" y="2838"/>
                <a:ext cx="74" cy="117"/>
              </a:xfrm>
              <a:custGeom>
                <a:avLst/>
                <a:gdLst>
                  <a:gd name="T0" fmla="*/ 37 w 190"/>
                  <a:gd name="T1" fmla="*/ 49 h 300"/>
                  <a:gd name="T2" fmla="*/ 0 w 190"/>
                  <a:gd name="T3" fmla="*/ 156 h 300"/>
                  <a:gd name="T4" fmla="*/ 56 w 190"/>
                  <a:gd name="T5" fmla="*/ 284 h 300"/>
                  <a:gd name="T6" fmla="*/ 131 w 190"/>
                  <a:gd name="T7" fmla="*/ 239 h 300"/>
                  <a:gd name="T8" fmla="*/ 147 w 190"/>
                  <a:gd name="T9" fmla="*/ 137 h 300"/>
                  <a:gd name="T10" fmla="*/ 37 w 190"/>
                  <a:gd name="T11" fmla="*/ 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300">
                    <a:moveTo>
                      <a:pt x="37" y="49"/>
                    </a:moveTo>
                    <a:cubicBezTo>
                      <a:pt x="20" y="84"/>
                      <a:pt x="0" y="118"/>
                      <a:pt x="0" y="156"/>
                    </a:cubicBezTo>
                    <a:cubicBezTo>
                      <a:pt x="0" y="193"/>
                      <a:pt x="42" y="268"/>
                      <a:pt x="56" y="284"/>
                    </a:cubicBezTo>
                    <a:cubicBezTo>
                      <a:pt x="69" y="300"/>
                      <a:pt x="94" y="273"/>
                      <a:pt x="131" y="239"/>
                    </a:cubicBezTo>
                    <a:cubicBezTo>
                      <a:pt x="168" y="204"/>
                      <a:pt x="190" y="207"/>
                      <a:pt x="147" y="137"/>
                    </a:cubicBezTo>
                    <a:cubicBezTo>
                      <a:pt x="104" y="67"/>
                      <a:pt x="62" y="0"/>
                      <a:pt x="37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ṡḻíḋê"/>
              <p:cNvSpPr/>
              <p:nvPr/>
            </p:nvSpPr>
            <p:spPr bwMode="auto">
              <a:xfrm>
                <a:off x="7497" y="3654"/>
                <a:ext cx="49" cy="65"/>
              </a:xfrm>
              <a:custGeom>
                <a:avLst/>
                <a:gdLst>
                  <a:gd name="T0" fmla="*/ 60 w 127"/>
                  <a:gd name="T1" fmla="*/ 27 h 167"/>
                  <a:gd name="T2" fmla="*/ 21 w 127"/>
                  <a:gd name="T3" fmla="*/ 65 h 167"/>
                  <a:gd name="T4" fmla="*/ 28 w 127"/>
                  <a:gd name="T5" fmla="*/ 133 h 167"/>
                  <a:gd name="T6" fmla="*/ 110 w 127"/>
                  <a:gd name="T7" fmla="*/ 133 h 167"/>
                  <a:gd name="T8" fmla="*/ 105 w 127"/>
                  <a:gd name="T9" fmla="*/ 22 h 167"/>
                  <a:gd name="T10" fmla="*/ 60 w 127"/>
                  <a:gd name="T11" fmla="*/ 2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67">
                    <a:moveTo>
                      <a:pt x="60" y="27"/>
                    </a:moveTo>
                    <a:cubicBezTo>
                      <a:pt x="64" y="55"/>
                      <a:pt x="43" y="49"/>
                      <a:pt x="21" y="65"/>
                    </a:cubicBezTo>
                    <a:cubicBezTo>
                      <a:pt x="0" y="82"/>
                      <a:pt x="6" y="108"/>
                      <a:pt x="28" y="133"/>
                    </a:cubicBezTo>
                    <a:cubicBezTo>
                      <a:pt x="50" y="156"/>
                      <a:pt x="90" y="167"/>
                      <a:pt x="110" y="133"/>
                    </a:cubicBezTo>
                    <a:cubicBezTo>
                      <a:pt x="127" y="98"/>
                      <a:pt x="115" y="44"/>
                      <a:pt x="105" y="22"/>
                    </a:cubicBezTo>
                    <a:cubicBezTo>
                      <a:pt x="92" y="0"/>
                      <a:pt x="59" y="0"/>
                      <a:pt x="60" y="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sḻïḑè"/>
              <p:cNvSpPr/>
              <p:nvPr/>
            </p:nvSpPr>
            <p:spPr bwMode="auto">
              <a:xfrm>
                <a:off x="7332" y="3471"/>
                <a:ext cx="52" cy="53"/>
              </a:xfrm>
              <a:custGeom>
                <a:avLst/>
                <a:gdLst>
                  <a:gd name="T0" fmla="*/ 50 w 134"/>
                  <a:gd name="T1" fmla="*/ 103 h 136"/>
                  <a:gd name="T2" fmla="*/ 134 w 134"/>
                  <a:gd name="T3" fmla="*/ 119 h 136"/>
                  <a:gd name="T4" fmla="*/ 82 w 134"/>
                  <a:gd name="T5" fmla="*/ 37 h 136"/>
                  <a:gd name="T6" fmla="*/ 3 w 134"/>
                  <a:gd name="T7" fmla="*/ 39 h 136"/>
                  <a:gd name="T8" fmla="*/ 50 w 134"/>
                  <a:gd name="T9" fmla="*/ 10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36">
                    <a:moveTo>
                      <a:pt x="50" y="103"/>
                    </a:moveTo>
                    <a:cubicBezTo>
                      <a:pt x="78" y="136"/>
                      <a:pt x="134" y="119"/>
                      <a:pt x="134" y="119"/>
                    </a:cubicBezTo>
                    <a:cubicBezTo>
                      <a:pt x="134" y="119"/>
                      <a:pt x="130" y="71"/>
                      <a:pt x="82" y="37"/>
                    </a:cubicBezTo>
                    <a:cubicBezTo>
                      <a:pt x="34" y="0"/>
                      <a:pt x="9" y="12"/>
                      <a:pt x="3" y="39"/>
                    </a:cubicBezTo>
                    <a:cubicBezTo>
                      <a:pt x="0" y="66"/>
                      <a:pt x="27" y="77"/>
                      <a:pt x="50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ïṥliḋè"/>
              <p:cNvSpPr/>
              <p:nvPr/>
            </p:nvSpPr>
            <p:spPr bwMode="auto">
              <a:xfrm>
                <a:off x="4286" y="2122"/>
                <a:ext cx="80" cy="47"/>
              </a:xfrm>
              <a:custGeom>
                <a:avLst/>
                <a:gdLst>
                  <a:gd name="T0" fmla="*/ 25 w 207"/>
                  <a:gd name="T1" fmla="*/ 116 h 121"/>
                  <a:gd name="T2" fmla="*/ 67 w 207"/>
                  <a:gd name="T3" fmla="*/ 43 h 121"/>
                  <a:gd name="T4" fmla="*/ 163 w 207"/>
                  <a:gd name="T5" fmla="*/ 48 h 121"/>
                  <a:gd name="T6" fmla="*/ 25 w 207"/>
                  <a:gd name="T7" fmla="*/ 11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21">
                    <a:moveTo>
                      <a:pt x="25" y="116"/>
                    </a:moveTo>
                    <a:cubicBezTo>
                      <a:pt x="0" y="111"/>
                      <a:pt x="32" y="43"/>
                      <a:pt x="67" y="43"/>
                    </a:cubicBezTo>
                    <a:cubicBezTo>
                      <a:pt x="101" y="43"/>
                      <a:pt x="207" y="0"/>
                      <a:pt x="163" y="48"/>
                    </a:cubicBezTo>
                    <a:cubicBezTo>
                      <a:pt x="120" y="96"/>
                      <a:pt x="47" y="121"/>
                      <a:pt x="25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îšļîḓe"/>
              <p:cNvSpPr/>
              <p:nvPr/>
            </p:nvSpPr>
            <p:spPr bwMode="auto">
              <a:xfrm>
                <a:off x="4111" y="2126"/>
                <a:ext cx="82" cy="38"/>
              </a:xfrm>
              <a:custGeom>
                <a:avLst/>
                <a:gdLst>
                  <a:gd name="T0" fmla="*/ 88 w 211"/>
                  <a:gd name="T1" fmla="*/ 86 h 96"/>
                  <a:gd name="T2" fmla="*/ 20 w 211"/>
                  <a:gd name="T3" fmla="*/ 33 h 96"/>
                  <a:gd name="T4" fmla="*/ 98 w 211"/>
                  <a:gd name="T5" fmla="*/ 23 h 96"/>
                  <a:gd name="T6" fmla="*/ 183 w 211"/>
                  <a:gd name="T7" fmla="*/ 72 h 96"/>
                  <a:gd name="T8" fmla="*/ 88 w 211"/>
                  <a:gd name="T9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96">
                    <a:moveTo>
                      <a:pt x="88" y="86"/>
                    </a:moveTo>
                    <a:cubicBezTo>
                      <a:pt x="38" y="86"/>
                      <a:pt x="0" y="53"/>
                      <a:pt x="20" y="33"/>
                    </a:cubicBezTo>
                    <a:cubicBezTo>
                      <a:pt x="38" y="15"/>
                      <a:pt x="48" y="0"/>
                      <a:pt x="98" y="23"/>
                    </a:cubicBezTo>
                    <a:cubicBezTo>
                      <a:pt x="146" y="48"/>
                      <a:pt x="211" y="48"/>
                      <a:pt x="183" y="72"/>
                    </a:cubicBezTo>
                    <a:cubicBezTo>
                      <a:pt x="154" y="96"/>
                      <a:pt x="125" y="86"/>
                      <a:pt x="88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iśḻiḑè"/>
              <p:cNvSpPr/>
              <p:nvPr/>
            </p:nvSpPr>
            <p:spPr bwMode="auto">
              <a:xfrm>
                <a:off x="3871" y="2063"/>
                <a:ext cx="84" cy="42"/>
              </a:xfrm>
              <a:custGeom>
                <a:avLst/>
                <a:gdLst>
                  <a:gd name="T0" fmla="*/ 204 w 217"/>
                  <a:gd name="T1" fmla="*/ 86 h 109"/>
                  <a:gd name="T2" fmla="*/ 161 w 217"/>
                  <a:gd name="T3" fmla="*/ 3 h 109"/>
                  <a:gd name="T4" fmla="*/ 50 w 217"/>
                  <a:gd name="T5" fmla="*/ 52 h 109"/>
                  <a:gd name="T6" fmla="*/ 151 w 217"/>
                  <a:gd name="T7" fmla="*/ 91 h 109"/>
                  <a:gd name="T8" fmla="*/ 204 w 217"/>
                  <a:gd name="T9" fmla="*/ 8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09">
                    <a:moveTo>
                      <a:pt x="204" y="86"/>
                    </a:moveTo>
                    <a:cubicBezTo>
                      <a:pt x="178" y="53"/>
                      <a:pt x="204" y="0"/>
                      <a:pt x="161" y="3"/>
                    </a:cubicBezTo>
                    <a:cubicBezTo>
                      <a:pt x="116" y="8"/>
                      <a:pt x="0" y="13"/>
                      <a:pt x="50" y="52"/>
                    </a:cubicBezTo>
                    <a:cubicBezTo>
                      <a:pt x="97" y="91"/>
                      <a:pt x="125" y="72"/>
                      <a:pt x="151" y="91"/>
                    </a:cubicBezTo>
                    <a:cubicBezTo>
                      <a:pt x="173" y="109"/>
                      <a:pt x="217" y="105"/>
                      <a:pt x="204" y="8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ṡḻiḓè"/>
              <p:cNvSpPr/>
              <p:nvPr/>
            </p:nvSpPr>
            <p:spPr bwMode="auto">
              <a:xfrm>
                <a:off x="3796" y="1963"/>
                <a:ext cx="49" cy="79"/>
              </a:xfrm>
              <a:custGeom>
                <a:avLst/>
                <a:gdLst>
                  <a:gd name="T0" fmla="*/ 116 w 126"/>
                  <a:gd name="T1" fmla="*/ 116 h 203"/>
                  <a:gd name="T2" fmla="*/ 83 w 126"/>
                  <a:gd name="T3" fmla="*/ 44 h 203"/>
                  <a:gd name="T4" fmla="*/ 28 w 126"/>
                  <a:gd name="T5" fmla="*/ 49 h 203"/>
                  <a:gd name="T6" fmla="*/ 37 w 126"/>
                  <a:gd name="T7" fmla="*/ 178 h 203"/>
                  <a:gd name="T8" fmla="*/ 116 w 126"/>
                  <a:gd name="T9" fmla="*/ 1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03">
                    <a:moveTo>
                      <a:pt x="116" y="116"/>
                    </a:moveTo>
                    <a:cubicBezTo>
                      <a:pt x="111" y="88"/>
                      <a:pt x="90" y="44"/>
                      <a:pt x="83" y="44"/>
                    </a:cubicBezTo>
                    <a:cubicBezTo>
                      <a:pt x="73" y="44"/>
                      <a:pt x="33" y="0"/>
                      <a:pt x="28" y="49"/>
                    </a:cubicBezTo>
                    <a:cubicBezTo>
                      <a:pt x="23" y="96"/>
                      <a:pt x="0" y="155"/>
                      <a:pt x="37" y="178"/>
                    </a:cubicBezTo>
                    <a:cubicBezTo>
                      <a:pt x="78" y="203"/>
                      <a:pt x="126" y="170"/>
                      <a:pt x="116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ïṩḷíḋé"/>
              <p:cNvSpPr/>
              <p:nvPr/>
            </p:nvSpPr>
            <p:spPr bwMode="auto">
              <a:xfrm>
                <a:off x="3689" y="2004"/>
                <a:ext cx="31" cy="26"/>
              </a:xfrm>
              <a:custGeom>
                <a:avLst/>
                <a:gdLst>
                  <a:gd name="T0" fmla="*/ 53 w 79"/>
                  <a:gd name="T1" fmla="*/ 67 h 67"/>
                  <a:gd name="T2" fmla="*/ 48 w 79"/>
                  <a:gd name="T3" fmla="*/ 0 h 67"/>
                  <a:gd name="T4" fmla="*/ 5 w 79"/>
                  <a:gd name="T5" fmla="*/ 44 h 67"/>
                  <a:gd name="T6" fmla="*/ 53 w 79"/>
                  <a:gd name="T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67">
                    <a:moveTo>
                      <a:pt x="53" y="67"/>
                    </a:moveTo>
                    <a:cubicBezTo>
                      <a:pt x="79" y="67"/>
                      <a:pt x="68" y="0"/>
                      <a:pt x="48" y="0"/>
                    </a:cubicBezTo>
                    <a:cubicBezTo>
                      <a:pt x="27" y="0"/>
                      <a:pt x="0" y="24"/>
                      <a:pt x="5" y="44"/>
                    </a:cubicBezTo>
                    <a:cubicBezTo>
                      <a:pt x="9" y="64"/>
                      <a:pt x="32" y="67"/>
                      <a:pt x="53" y="6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ślïḑé"/>
              <p:cNvSpPr/>
              <p:nvPr/>
            </p:nvSpPr>
            <p:spPr bwMode="auto">
              <a:xfrm>
                <a:off x="3850" y="1477"/>
                <a:ext cx="42" cy="67"/>
              </a:xfrm>
              <a:custGeom>
                <a:avLst/>
                <a:gdLst>
                  <a:gd name="T0" fmla="*/ 34 w 108"/>
                  <a:gd name="T1" fmla="*/ 153 h 172"/>
                  <a:gd name="T2" fmla="*/ 25 w 108"/>
                  <a:gd name="T3" fmla="*/ 67 h 172"/>
                  <a:gd name="T4" fmla="*/ 88 w 108"/>
                  <a:gd name="T5" fmla="*/ 57 h 172"/>
                  <a:gd name="T6" fmla="*/ 68 w 108"/>
                  <a:gd name="T7" fmla="*/ 153 h 172"/>
                  <a:gd name="T8" fmla="*/ 34 w 108"/>
                  <a:gd name="T9" fmla="*/ 15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72">
                    <a:moveTo>
                      <a:pt x="34" y="153"/>
                    </a:moveTo>
                    <a:cubicBezTo>
                      <a:pt x="25" y="131"/>
                      <a:pt x="0" y="101"/>
                      <a:pt x="25" y="67"/>
                    </a:cubicBezTo>
                    <a:cubicBezTo>
                      <a:pt x="48" y="33"/>
                      <a:pt x="68" y="0"/>
                      <a:pt x="88" y="57"/>
                    </a:cubicBezTo>
                    <a:cubicBezTo>
                      <a:pt x="108" y="116"/>
                      <a:pt x="88" y="134"/>
                      <a:pt x="68" y="153"/>
                    </a:cubicBezTo>
                    <a:cubicBezTo>
                      <a:pt x="48" y="172"/>
                      <a:pt x="38" y="163"/>
                      <a:pt x="34" y="1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ïŝļïḑé"/>
              <p:cNvSpPr/>
              <p:nvPr/>
            </p:nvSpPr>
            <p:spPr bwMode="auto">
              <a:xfrm>
                <a:off x="3995" y="1403"/>
                <a:ext cx="45" cy="54"/>
              </a:xfrm>
              <a:custGeom>
                <a:avLst/>
                <a:gdLst>
                  <a:gd name="T0" fmla="*/ 17 w 115"/>
                  <a:gd name="T1" fmla="*/ 121 h 139"/>
                  <a:gd name="T2" fmla="*/ 55 w 115"/>
                  <a:gd name="T3" fmla="*/ 53 h 139"/>
                  <a:gd name="T4" fmla="*/ 105 w 115"/>
                  <a:gd name="T5" fmla="*/ 48 h 139"/>
                  <a:gd name="T6" fmla="*/ 17 w 115"/>
                  <a:gd name="T7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" h="139">
                    <a:moveTo>
                      <a:pt x="17" y="121"/>
                    </a:moveTo>
                    <a:cubicBezTo>
                      <a:pt x="0" y="111"/>
                      <a:pt x="32" y="63"/>
                      <a:pt x="55" y="53"/>
                    </a:cubicBezTo>
                    <a:cubicBezTo>
                      <a:pt x="79" y="43"/>
                      <a:pt x="115" y="0"/>
                      <a:pt x="105" y="48"/>
                    </a:cubicBezTo>
                    <a:cubicBezTo>
                      <a:pt x="95" y="96"/>
                      <a:pt x="52" y="139"/>
                      <a:pt x="17" y="1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íšļïdê"/>
              <p:cNvSpPr/>
              <p:nvPr/>
            </p:nvSpPr>
            <p:spPr bwMode="auto">
              <a:xfrm>
                <a:off x="4519" y="3389"/>
                <a:ext cx="166" cy="395"/>
              </a:xfrm>
              <a:custGeom>
                <a:avLst/>
                <a:gdLst>
                  <a:gd name="T0" fmla="*/ 290 w 426"/>
                  <a:gd name="T1" fmla="*/ 193 h 1014"/>
                  <a:gd name="T2" fmla="*/ 135 w 426"/>
                  <a:gd name="T3" fmla="*/ 326 h 1014"/>
                  <a:gd name="T4" fmla="*/ 49 w 426"/>
                  <a:gd name="T5" fmla="*/ 456 h 1014"/>
                  <a:gd name="T6" fmla="*/ 76 w 426"/>
                  <a:gd name="T7" fmla="*/ 646 h 1014"/>
                  <a:gd name="T8" fmla="*/ 21 w 426"/>
                  <a:gd name="T9" fmla="*/ 810 h 1014"/>
                  <a:gd name="T10" fmla="*/ 91 w 426"/>
                  <a:gd name="T11" fmla="*/ 982 h 1014"/>
                  <a:gd name="T12" fmla="*/ 204 w 426"/>
                  <a:gd name="T13" fmla="*/ 963 h 1014"/>
                  <a:gd name="T14" fmla="*/ 279 w 426"/>
                  <a:gd name="T15" fmla="*/ 778 h 1014"/>
                  <a:gd name="T16" fmla="*/ 303 w 426"/>
                  <a:gd name="T17" fmla="*/ 597 h 1014"/>
                  <a:gd name="T18" fmla="*/ 353 w 426"/>
                  <a:gd name="T19" fmla="*/ 439 h 1014"/>
                  <a:gd name="T20" fmla="*/ 401 w 426"/>
                  <a:gd name="T21" fmla="*/ 294 h 1014"/>
                  <a:gd name="T22" fmla="*/ 389 w 426"/>
                  <a:gd name="T23" fmla="*/ 171 h 1014"/>
                  <a:gd name="T24" fmla="*/ 290 w 426"/>
                  <a:gd name="T25" fmla="*/ 19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6" h="1014">
                    <a:moveTo>
                      <a:pt x="290" y="193"/>
                    </a:moveTo>
                    <a:cubicBezTo>
                      <a:pt x="268" y="255"/>
                      <a:pt x="184" y="317"/>
                      <a:pt x="135" y="326"/>
                    </a:cubicBezTo>
                    <a:cubicBezTo>
                      <a:pt x="84" y="334"/>
                      <a:pt x="49" y="434"/>
                      <a:pt x="49" y="456"/>
                    </a:cubicBezTo>
                    <a:cubicBezTo>
                      <a:pt x="49" y="479"/>
                      <a:pt x="135" y="580"/>
                      <a:pt x="76" y="646"/>
                    </a:cubicBezTo>
                    <a:cubicBezTo>
                      <a:pt x="16" y="716"/>
                      <a:pt x="0" y="716"/>
                      <a:pt x="21" y="810"/>
                    </a:cubicBezTo>
                    <a:cubicBezTo>
                      <a:pt x="44" y="906"/>
                      <a:pt x="53" y="951"/>
                      <a:pt x="91" y="982"/>
                    </a:cubicBezTo>
                    <a:cubicBezTo>
                      <a:pt x="126" y="1014"/>
                      <a:pt x="163" y="1009"/>
                      <a:pt x="204" y="963"/>
                    </a:cubicBezTo>
                    <a:cubicBezTo>
                      <a:pt x="243" y="919"/>
                      <a:pt x="276" y="892"/>
                      <a:pt x="279" y="778"/>
                    </a:cubicBezTo>
                    <a:cubicBezTo>
                      <a:pt x="284" y="665"/>
                      <a:pt x="258" y="646"/>
                      <a:pt x="303" y="597"/>
                    </a:cubicBezTo>
                    <a:cubicBezTo>
                      <a:pt x="348" y="548"/>
                      <a:pt x="343" y="507"/>
                      <a:pt x="353" y="439"/>
                    </a:cubicBezTo>
                    <a:cubicBezTo>
                      <a:pt x="362" y="371"/>
                      <a:pt x="379" y="326"/>
                      <a:pt x="401" y="294"/>
                    </a:cubicBezTo>
                    <a:cubicBezTo>
                      <a:pt x="426" y="262"/>
                      <a:pt x="399" y="235"/>
                      <a:pt x="389" y="171"/>
                    </a:cubicBezTo>
                    <a:cubicBezTo>
                      <a:pt x="379" y="108"/>
                      <a:pt x="358" y="0"/>
                      <a:pt x="290" y="19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ïṣļíde"/>
              <p:cNvSpPr/>
              <p:nvPr/>
            </p:nvSpPr>
            <p:spPr bwMode="auto">
              <a:xfrm>
                <a:off x="2533" y="942"/>
                <a:ext cx="97" cy="102"/>
              </a:xfrm>
              <a:custGeom>
                <a:avLst/>
                <a:gdLst>
                  <a:gd name="T0" fmla="*/ 43 w 248"/>
                  <a:gd name="T1" fmla="*/ 215 h 263"/>
                  <a:gd name="T2" fmla="*/ 43 w 248"/>
                  <a:gd name="T3" fmla="*/ 100 h 263"/>
                  <a:gd name="T4" fmla="*/ 127 w 248"/>
                  <a:gd name="T5" fmla="*/ 48 h 263"/>
                  <a:gd name="T6" fmla="*/ 172 w 248"/>
                  <a:gd name="T7" fmla="*/ 186 h 263"/>
                  <a:gd name="T8" fmla="*/ 43 w 248"/>
                  <a:gd name="T9" fmla="*/ 21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63">
                    <a:moveTo>
                      <a:pt x="43" y="215"/>
                    </a:moveTo>
                    <a:cubicBezTo>
                      <a:pt x="19" y="186"/>
                      <a:pt x="0" y="159"/>
                      <a:pt x="43" y="100"/>
                    </a:cubicBezTo>
                    <a:cubicBezTo>
                      <a:pt x="89" y="40"/>
                      <a:pt x="63" y="0"/>
                      <a:pt x="127" y="48"/>
                    </a:cubicBezTo>
                    <a:cubicBezTo>
                      <a:pt x="190" y="97"/>
                      <a:pt x="248" y="134"/>
                      <a:pt x="172" y="186"/>
                    </a:cubicBezTo>
                    <a:cubicBezTo>
                      <a:pt x="93" y="237"/>
                      <a:pt x="85" y="263"/>
                      <a:pt x="43" y="2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ŝḷïḋê"/>
              <p:cNvSpPr/>
              <p:nvPr/>
            </p:nvSpPr>
            <p:spPr bwMode="auto">
              <a:xfrm>
                <a:off x="848" y="1437"/>
                <a:ext cx="140" cy="233"/>
              </a:xfrm>
              <a:custGeom>
                <a:avLst/>
                <a:gdLst>
                  <a:gd name="T0" fmla="*/ 72 w 360"/>
                  <a:gd name="T1" fmla="*/ 110 h 598"/>
                  <a:gd name="T2" fmla="*/ 52 w 360"/>
                  <a:gd name="T3" fmla="*/ 9 h 598"/>
                  <a:gd name="T4" fmla="*/ 158 w 360"/>
                  <a:gd name="T5" fmla="*/ 77 h 598"/>
                  <a:gd name="T6" fmla="*/ 244 w 360"/>
                  <a:gd name="T7" fmla="*/ 248 h 598"/>
                  <a:gd name="T8" fmla="*/ 249 w 360"/>
                  <a:gd name="T9" fmla="*/ 378 h 598"/>
                  <a:gd name="T10" fmla="*/ 297 w 360"/>
                  <a:gd name="T11" fmla="*/ 541 h 598"/>
                  <a:gd name="T12" fmla="*/ 183 w 360"/>
                  <a:gd name="T13" fmla="*/ 330 h 598"/>
                  <a:gd name="T14" fmla="*/ 125 w 360"/>
                  <a:gd name="T15" fmla="*/ 162 h 598"/>
                  <a:gd name="T16" fmla="*/ 72 w 360"/>
                  <a:gd name="T17" fmla="*/ 11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98">
                    <a:moveTo>
                      <a:pt x="72" y="110"/>
                    </a:moveTo>
                    <a:cubicBezTo>
                      <a:pt x="41" y="61"/>
                      <a:pt x="0" y="0"/>
                      <a:pt x="52" y="9"/>
                    </a:cubicBezTo>
                    <a:cubicBezTo>
                      <a:pt x="106" y="19"/>
                      <a:pt x="101" y="4"/>
                      <a:pt x="158" y="77"/>
                    </a:cubicBezTo>
                    <a:cubicBezTo>
                      <a:pt x="215" y="149"/>
                      <a:pt x="244" y="235"/>
                      <a:pt x="244" y="248"/>
                    </a:cubicBezTo>
                    <a:cubicBezTo>
                      <a:pt x="244" y="263"/>
                      <a:pt x="215" y="282"/>
                      <a:pt x="249" y="378"/>
                    </a:cubicBezTo>
                    <a:cubicBezTo>
                      <a:pt x="283" y="474"/>
                      <a:pt x="360" y="598"/>
                      <a:pt x="297" y="541"/>
                    </a:cubicBezTo>
                    <a:cubicBezTo>
                      <a:pt x="234" y="483"/>
                      <a:pt x="176" y="421"/>
                      <a:pt x="183" y="330"/>
                    </a:cubicBezTo>
                    <a:cubicBezTo>
                      <a:pt x="188" y="238"/>
                      <a:pt x="158" y="205"/>
                      <a:pt x="125" y="162"/>
                    </a:cubicBezTo>
                    <a:cubicBezTo>
                      <a:pt x="91" y="120"/>
                      <a:pt x="96" y="149"/>
                      <a:pt x="72" y="11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Sḷïḍè"/>
              <p:cNvSpPr/>
              <p:nvPr/>
            </p:nvSpPr>
            <p:spPr bwMode="auto">
              <a:xfrm>
                <a:off x="1609" y="562"/>
                <a:ext cx="35" cy="38"/>
              </a:xfrm>
              <a:custGeom>
                <a:avLst/>
                <a:gdLst>
                  <a:gd name="T0" fmla="*/ 0 w 88"/>
                  <a:gd name="T1" fmla="*/ 37 h 97"/>
                  <a:gd name="T2" fmla="*/ 68 w 88"/>
                  <a:gd name="T3" fmla="*/ 71 h 97"/>
                  <a:gd name="T4" fmla="*/ 45 w 88"/>
                  <a:gd name="T5" fmla="*/ 5 h 97"/>
                  <a:gd name="T6" fmla="*/ 0 w 88"/>
                  <a:gd name="T7" fmla="*/ 3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97">
                    <a:moveTo>
                      <a:pt x="0" y="37"/>
                    </a:moveTo>
                    <a:cubicBezTo>
                      <a:pt x="0" y="97"/>
                      <a:pt x="49" y="71"/>
                      <a:pt x="68" y="71"/>
                    </a:cubicBezTo>
                    <a:cubicBezTo>
                      <a:pt x="88" y="71"/>
                      <a:pt x="68" y="10"/>
                      <a:pt x="45" y="5"/>
                    </a:cubicBezTo>
                    <a:cubicBezTo>
                      <a:pt x="20" y="0"/>
                      <a:pt x="0" y="10"/>
                      <a:pt x="0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ṩļiḍê"/>
              <p:cNvSpPr/>
              <p:nvPr/>
            </p:nvSpPr>
            <p:spPr bwMode="auto">
              <a:xfrm>
                <a:off x="1529" y="667"/>
                <a:ext cx="40" cy="33"/>
              </a:xfrm>
              <a:custGeom>
                <a:avLst/>
                <a:gdLst>
                  <a:gd name="T0" fmla="*/ 53 w 101"/>
                  <a:gd name="T1" fmla="*/ 8 h 84"/>
                  <a:gd name="T2" fmla="*/ 88 w 101"/>
                  <a:gd name="T3" fmla="*/ 79 h 84"/>
                  <a:gd name="T4" fmla="*/ 16 w 101"/>
                  <a:gd name="T5" fmla="*/ 66 h 84"/>
                  <a:gd name="T6" fmla="*/ 53 w 101"/>
                  <a:gd name="T7" fmla="*/ 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84">
                    <a:moveTo>
                      <a:pt x="53" y="8"/>
                    </a:moveTo>
                    <a:cubicBezTo>
                      <a:pt x="83" y="19"/>
                      <a:pt x="101" y="76"/>
                      <a:pt x="88" y="79"/>
                    </a:cubicBezTo>
                    <a:cubicBezTo>
                      <a:pt x="73" y="84"/>
                      <a:pt x="31" y="84"/>
                      <a:pt x="16" y="66"/>
                    </a:cubicBezTo>
                    <a:cubicBezTo>
                      <a:pt x="0" y="47"/>
                      <a:pt x="31" y="0"/>
                      <a:pt x="53" y="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ïSḷíḓê"/>
              <p:cNvSpPr/>
              <p:nvPr/>
            </p:nvSpPr>
            <p:spPr bwMode="auto">
              <a:xfrm>
                <a:off x="1459" y="638"/>
                <a:ext cx="39" cy="60"/>
              </a:xfrm>
              <a:custGeom>
                <a:avLst/>
                <a:gdLst>
                  <a:gd name="T0" fmla="*/ 75 w 101"/>
                  <a:gd name="T1" fmla="*/ 44 h 153"/>
                  <a:gd name="T2" fmla="*/ 60 w 101"/>
                  <a:gd name="T3" fmla="*/ 140 h 153"/>
                  <a:gd name="T4" fmla="*/ 8 w 101"/>
                  <a:gd name="T5" fmla="*/ 92 h 153"/>
                  <a:gd name="T6" fmla="*/ 75 w 101"/>
                  <a:gd name="T7" fmla="*/ 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153">
                    <a:moveTo>
                      <a:pt x="75" y="44"/>
                    </a:moveTo>
                    <a:cubicBezTo>
                      <a:pt x="95" y="86"/>
                      <a:pt x="101" y="125"/>
                      <a:pt x="60" y="140"/>
                    </a:cubicBezTo>
                    <a:cubicBezTo>
                      <a:pt x="22" y="153"/>
                      <a:pt x="17" y="116"/>
                      <a:pt x="8" y="92"/>
                    </a:cubicBezTo>
                    <a:cubicBezTo>
                      <a:pt x="0" y="69"/>
                      <a:pt x="58" y="0"/>
                      <a:pt x="75" y="4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îšľïḑé"/>
              <p:cNvSpPr/>
              <p:nvPr/>
            </p:nvSpPr>
            <p:spPr bwMode="auto">
              <a:xfrm>
                <a:off x="1467" y="842"/>
                <a:ext cx="44" cy="44"/>
              </a:xfrm>
              <a:custGeom>
                <a:avLst/>
                <a:gdLst>
                  <a:gd name="T0" fmla="*/ 88 w 111"/>
                  <a:gd name="T1" fmla="*/ 15 h 114"/>
                  <a:gd name="T2" fmla="*/ 98 w 111"/>
                  <a:gd name="T3" fmla="*/ 81 h 114"/>
                  <a:gd name="T4" fmla="*/ 31 w 111"/>
                  <a:gd name="T5" fmla="*/ 57 h 114"/>
                  <a:gd name="T6" fmla="*/ 88 w 111"/>
                  <a:gd name="T7" fmla="*/ 1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14">
                    <a:moveTo>
                      <a:pt x="88" y="15"/>
                    </a:moveTo>
                    <a:cubicBezTo>
                      <a:pt x="111" y="23"/>
                      <a:pt x="106" y="48"/>
                      <a:pt x="98" y="81"/>
                    </a:cubicBezTo>
                    <a:cubicBezTo>
                      <a:pt x="88" y="114"/>
                      <a:pt x="58" y="96"/>
                      <a:pt x="31" y="57"/>
                    </a:cubicBezTo>
                    <a:cubicBezTo>
                      <a:pt x="0" y="20"/>
                      <a:pt x="43" y="0"/>
                      <a:pt x="88" y="1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iŝliḋê"/>
              <p:cNvSpPr/>
              <p:nvPr/>
            </p:nvSpPr>
            <p:spPr bwMode="auto">
              <a:xfrm>
                <a:off x="1496" y="763"/>
                <a:ext cx="28" cy="47"/>
              </a:xfrm>
              <a:custGeom>
                <a:avLst/>
                <a:gdLst>
                  <a:gd name="T0" fmla="*/ 53 w 71"/>
                  <a:gd name="T1" fmla="*/ 92 h 119"/>
                  <a:gd name="T2" fmla="*/ 6 w 71"/>
                  <a:gd name="T3" fmla="*/ 39 h 119"/>
                  <a:gd name="T4" fmla="*/ 48 w 71"/>
                  <a:gd name="T5" fmla="*/ 39 h 119"/>
                  <a:gd name="T6" fmla="*/ 53 w 71"/>
                  <a:gd name="T7" fmla="*/ 9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19">
                    <a:moveTo>
                      <a:pt x="53" y="92"/>
                    </a:moveTo>
                    <a:cubicBezTo>
                      <a:pt x="25" y="119"/>
                      <a:pt x="0" y="49"/>
                      <a:pt x="6" y="39"/>
                    </a:cubicBezTo>
                    <a:cubicBezTo>
                      <a:pt x="10" y="30"/>
                      <a:pt x="25" y="0"/>
                      <a:pt x="48" y="39"/>
                    </a:cubicBezTo>
                    <a:cubicBezTo>
                      <a:pt x="71" y="77"/>
                      <a:pt x="66" y="77"/>
                      <a:pt x="53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ïṧľîdè"/>
              <p:cNvSpPr/>
              <p:nvPr/>
            </p:nvSpPr>
            <p:spPr bwMode="auto">
              <a:xfrm>
                <a:off x="2006" y="1268"/>
                <a:ext cx="25" cy="39"/>
              </a:xfrm>
              <a:custGeom>
                <a:avLst/>
                <a:gdLst>
                  <a:gd name="T0" fmla="*/ 58 w 64"/>
                  <a:gd name="T1" fmla="*/ 53 h 100"/>
                  <a:gd name="T2" fmla="*/ 31 w 64"/>
                  <a:gd name="T3" fmla="*/ 8 h 100"/>
                  <a:gd name="T4" fmla="*/ 6 w 64"/>
                  <a:gd name="T5" fmla="*/ 68 h 100"/>
                  <a:gd name="T6" fmla="*/ 47 w 64"/>
                  <a:gd name="T7" fmla="*/ 97 h 100"/>
                  <a:gd name="T8" fmla="*/ 58 w 64"/>
                  <a:gd name="T9" fmla="*/ 5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0">
                    <a:moveTo>
                      <a:pt x="58" y="53"/>
                    </a:moveTo>
                    <a:cubicBezTo>
                      <a:pt x="63" y="26"/>
                      <a:pt x="60" y="0"/>
                      <a:pt x="31" y="8"/>
                    </a:cubicBezTo>
                    <a:cubicBezTo>
                      <a:pt x="0" y="15"/>
                      <a:pt x="5" y="47"/>
                      <a:pt x="6" y="68"/>
                    </a:cubicBezTo>
                    <a:cubicBezTo>
                      <a:pt x="10" y="87"/>
                      <a:pt x="27" y="100"/>
                      <a:pt x="47" y="97"/>
                    </a:cubicBezTo>
                    <a:cubicBezTo>
                      <a:pt x="64" y="95"/>
                      <a:pt x="56" y="65"/>
                      <a:pt x="58" y="5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ṥľidé"/>
              <p:cNvSpPr/>
              <p:nvPr/>
            </p:nvSpPr>
            <p:spPr bwMode="auto">
              <a:xfrm>
                <a:off x="2039" y="1217"/>
                <a:ext cx="61" cy="43"/>
              </a:xfrm>
              <a:custGeom>
                <a:avLst/>
                <a:gdLst>
                  <a:gd name="T0" fmla="*/ 37 w 157"/>
                  <a:gd name="T1" fmla="*/ 104 h 111"/>
                  <a:gd name="T2" fmla="*/ 18 w 157"/>
                  <a:gd name="T3" fmla="*/ 50 h 111"/>
                  <a:gd name="T4" fmla="*/ 67 w 157"/>
                  <a:gd name="T5" fmla="*/ 42 h 111"/>
                  <a:gd name="T6" fmla="*/ 102 w 157"/>
                  <a:gd name="T7" fmla="*/ 27 h 111"/>
                  <a:gd name="T8" fmla="*/ 151 w 157"/>
                  <a:gd name="T9" fmla="*/ 42 h 111"/>
                  <a:gd name="T10" fmla="*/ 109 w 157"/>
                  <a:gd name="T11" fmla="*/ 78 h 111"/>
                  <a:gd name="T12" fmla="*/ 70 w 157"/>
                  <a:gd name="T13" fmla="*/ 78 h 111"/>
                  <a:gd name="T14" fmla="*/ 37 w 157"/>
                  <a:gd name="T15" fmla="*/ 10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11">
                    <a:moveTo>
                      <a:pt x="37" y="104"/>
                    </a:moveTo>
                    <a:cubicBezTo>
                      <a:pt x="18" y="94"/>
                      <a:pt x="0" y="67"/>
                      <a:pt x="18" y="50"/>
                    </a:cubicBezTo>
                    <a:cubicBezTo>
                      <a:pt x="37" y="35"/>
                      <a:pt x="53" y="32"/>
                      <a:pt x="67" y="42"/>
                    </a:cubicBezTo>
                    <a:cubicBezTo>
                      <a:pt x="83" y="50"/>
                      <a:pt x="82" y="40"/>
                      <a:pt x="102" y="27"/>
                    </a:cubicBezTo>
                    <a:cubicBezTo>
                      <a:pt x="124" y="16"/>
                      <a:pt x="145" y="0"/>
                      <a:pt x="151" y="42"/>
                    </a:cubicBezTo>
                    <a:cubicBezTo>
                      <a:pt x="157" y="83"/>
                      <a:pt x="116" y="90"/>
                      <a:pt x="109" y="78"/>
                    </a:cubicBezTo>
                    <a:cubicBezTo>
                      <a:pt x="102" y="67"/>
                      <a:pt x="82" y="60"/>
                      <a:pt x="70" y="78"/>
                    </a:cubicBezTo>
                    <a:cubicBezTo>
                      <a:pt x="59" y="97"/>
                      <a:pt x="46" y="111"/>
                      <a:pt x="37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ṣlîḑe"/>
              <p:cNvSpPr/>
              <p:nvPr/>
            </p:nvSpPr>
            <p:spPr bwMode="auto">
              <a:xfrm>
                <a:off x="1979" y="2779"/>
                <a:ext cx="953" cy="1893"/>
              </a:xfrm>
              <a:custGeom>
                <a:avLst/>
                <a:gdLst>
                  <a:gd name="T0" fmla="*/ 226 w 2442"/>
                  <a:gd name="T1" fmla="*/ 523 h 4858"/>
                  <a:gd name="T2" fmla="*/ 155 w 2442"/>
                  <a:gd name="T3" fmla="*/ 696 h 4858"/>
                  <a:gd name="T4" fmla="*/ 32 w 2442"/>
                  <a:gd name="T5" fmla="*/ 856 h 4858"/>
                  <a:gd name="T6" fmla="*/ 58 w 2442"/>
                  <a:gd name="T7" fmla="*/ 1062 h 4858"/>
                  <a:gd name="T8" fmla="*/ 96 w 2442"/>
                  <a:gd name="T9" fmla="*/ 1293 h 4858"/>
                  <a:gd name="T10" fmla="*/ 269 w 2442"/>
                  <a:gd name="T11" fmla="*/ 1736 h 4858"/>
                  <a:gd name="T12" fmla="*/ 488 w 2442"/>
                  <a:gd name="T13" fmla="*/ 1974 h 4858"/>
                  <a:gd name="T14" fmla="*/ 565 w 2442"/>
                  <a:gd name="T15" fmla="*/ 2654 h 4858"/>
                  <a:gd name="T16" fmla="*/ 514 w 2442"/>
                  <a:gd name="T17" fmla="*/ 2904 h 4858"/>
                  <a:gd name="T18" fmla="*/ 437 w 2442"/>
                  <a:gd name="T19" fmla="*/ 3573 h 4858"/>
                  <a:gd name="T20" fmla="*/ 449 w 2442"/>
                  <a:gd name="T21" fmla="*/ 3820 h 4858"/>
                  <a:gd name="T22" fmla="*/ 439 w 2442"/>
                  <a:gd name="T23" fmla="*/ 4069 h 4858"/>
                  <a:gd name="T24" fmla="*/ 384 w 2442"/>
                  <a:gd name="T25" fmla="*/ 4353 h 4858"/>
                  <a:gd name="T26" fmla="*/ 466 w 2442"/>
                  <a:gd name="T27" fmla="*/ 4753 h 4858"/>
                  <a:gd name="T28" fmla="*/ 720 w 2442"/>
                  <a:gd name="T29" fmla="*/ 4837 h 4858"/>
                  <a:gd name="T30" fmla="*/ 815 w 2442"/>
                  <a:gd name="T31" fmla="*/ 4775 h 4858"/>
                  <a:gd name="T32" fmla="*/ 661 w 2442"/>
                  <a:gd name="T33" fmla="*/ 4580 h 4858"/>
                  <a:gd name="T34" fmla="*/ 815 w 2442"/>
                  <a:gd name="T35" fmla="*/ 4231 h 4858"/>
                  <a:gd name="T36" fmla="*/ 804 w 2442"/>
                  <a:gd name="T37" fmla="*/ 4031 h 4858"/>
                  <a:gd name="T38" fmla="*/ 854 w 2442"/>
                  <a:gd name="T39" fmla="*/ 3698 h 4858"/>
                  <a:gd name="T40" fmla="*/ 1009 w 2442"/>
                  <a:gd name="T41" fmla="*/ 3548 h 4858"/>
                  <a:gd name="T42" fmla="*/ 1215 w 2442"/>
                  <a:gd name="T43" fmla="*/ 3254 h 4858"/>
                  <a:gd name="T44" fmla="*/ 1283 w 2442"/>
                  <a:gd name="T45" fmla="*/ 3220 h 4858"/>
                  <a:gd name="T46" fmla="*/ 1510 w 2442"/>
                  <a:gd name="T47" fmla="*/ 3081 h 4858"/>
                  <a:gd name="T48" fmla="*/ 1631 w 2442"/>
                  <a:gd name="T49" fmla="*/ 2887 h 4858"/>
                  <a:gd name="T50" fmla="*/ 1764 w 2442"/>
                  <a:gd name="T51" fmla="*/ 2527 h 4858"/>
                  <a:gd name="T52" fmla="*/ 1920 w 2442"/>
                  <a:gd name="T53" fmla="*/ 2410 h 4858"/>
                  <a:gd name="T54" fmla="*/ 2105 w 2442"/>
                  <a:gd name="T55" fmla="*/ 2304 h 4858"/>
                  <a:gd name="T56" fmla="*/ 2215 w 2442"/>
                  <a:gd name="T57" fmla="*/ 1883 h 4858"/>
                  <a:gd name="T58" fmla="*/ 2353 w 2442"/>
                  <a:gd name="T59" fmla="*/ 1539 h 4858"/>
                  <a:gd name="T60" fmla="*/ 2359 w 2442"/>
                  <a:gd name="T61" fmla="*/ 1172 h 4858"/>
                  <a:gd name="T62" fmla="*/ 2153 w 2442"/>
                  <a:gd name="T63" fmla="*/ 1016 h 4858"/>
                  <a:gd name="T64" fmla="*/ 1964 w 2442"/>
                  <a:gd name="T65" fmla="*/ 1006 h 4858"/>
                  <a:gd name="T66" fmla="*/ 1842 w 2442"/>
                  <a:gd name="T67" fmla="*/ 888 h 4858"/>
                  <a:gd name="T68" fmla="*/ 1620 w 2442"/>
                  <a:gd name="T69" fmla="*/ 850 h 4858"/>
                  <a:gd name="T70" fmla="*/ 1653 w 2442"/>
                  <a:gd name="T71" fmla="*/ 695 h 4858"/>
                  <a:gd name="T72" fmla="*/ 1388 w 2442"/>
                  <a:gd name="T73" fmla="*/ 433 h 4858"/>
                  <a:gd name="T74" fmla="*/ 1094 w 2442"/>
                  <a:gd name="T75" fmla="*/ 250 h 4858"/>
                  <a:gd name="T76" fmla="*/ 777 w 2442"/>
                  <a:gd name="T77" fmla="*/ 122 h 4858"/>
                  <a:gd name="T78" fmla="*/ 555 w 2442"/>
                  <a:gd name="T79" fmla="*/ 95 h 4858"/>
                  <a:gd name="T80" fmla="*/ 493 w 2442"/>
                  <a:gd name="T81" fmla="*/ 111 h 4858"/>
                  <a:gd name="T82" fmla="*/ 421 w 2442"/>
                  <a:gd name="T83" fmla="*/ 78 h 4858"/>
                  <a:gd name="T84" fmla="*/ 210 w 2442"/>
                  <a:gd name="T85" fmla="*/ 300 h 4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2" h="4858">
                    <a:moveTo>
                      <a:pt x="245" y="433"/>
                    </a:moveTo>
                    <a:cubicBezTo>
                      <a:pt x="234" y="459"/>
                      <a:pt x="205" y="491"/>
                      <a:pt x="226" y="523"/>
                    </a:cubicBezTo>
                    <a:cubicBezTo>
                      <a:pt x="245" y="555"/>
                      <a:pt x="194" y="619"/>
                      <a:pt x="180" y="631"/>
                    </a:cubicBezTo>
                    <a:cubicBezTo>
                      <a:pt x="168" y="645"/>
                      <a:pt x="148" y="663"/>
                      <a:pt x="155" y="696"/>
                    </a:cubicBezTo>
                    <a:cubicBezTo>
                      <a:pt x="161" y="728"/>
                      <a:pt x="110" y="747"/>
                      <a:pt x="96" y="760"/>
                    </a:cubicBezTo>
                    <a:cubicBezTo>
                      <a:pt x="84" y="774"/>
                      <a:pt x="52" y="838"/>
                      <a:pt x="32" y="856"/>
                    </a:cubicBezTo>
                    <a:cubicBezTo>
                      <a:pt x="12" y="876"/>
                      <a:pt x="7" y="934"/>
                      <a:pt x="45" y="952"/>
                    </a:cubicBezTo>
                    <a:cubicBezTo>
                      <a:pt x="84" y="972"/>
                      <a:pt x="110" y="1043"/>
                      <a:pt x="58" y="1062"/>
                    </a:cubicBezTo>
                    <a:cubicBezTo>
                      <a:pt x="7" y="1082"/>
                      <a:pt x="0" y="1139"/>
                      <a:pt x="20" y="1164"/>
                    </a:cubicBezTo>
                    <a:cubicBezTo>
                      <a:pt x="39" y="1191"/>
                      <a:pt x="71" y="1275"/>
                      <a:pt x="96" y="1293"/>
                    </a:cubicBezTo>
                    <a:cubicBezTo>
                      <a:pt x="123" y="1312"/>
                      <a:pt x="168" y="1461"/>
                      <a:pt x="187" y="1499"/>
                    </a:cubicBezTo>
                    <a:cubicBezTo>
                      <a:pt x="205" y="1537"/>
                      <a:pt x="277" y="1678"/>
                      <a:pt x="269" y="1736"/>
                    </a:cubicBezTo>
                    <a:cubicBezTo>
                      <a:pt x="263" y="1794"/>
                      <a:pt x="335" y="1852"/>
                      <a:pt x="353" y="1864"/>
                    </a:cubicBezTo>
                    <a:cubicBezTo>
                      <a:pt x="372" y="1878"/>
                      <a:pt x="456" y="1954"/>
                      <a:pt x="488" y="1974"/>
                    </a:cubicBezTo>
                    <a:cubicBezTo>
                      <a:pt x="521" y="1994"/>
                      <a:pt x="604" y="2018"/>
                      <a:pt x="592" y="2166"/>
                    </a:cubicBezTo>
                    <a:cubicBezTo>
                      <a:pt x="577" y="2314"/>
                      <a:pt x="565" y="2597"/>
                      <a:pt x="565" y="2654"/>
                    </a:cubicBezTo>
                    <a:cubicBezTo>
                      <a:pt x="565" y="2712"/>
                      <a:pt x="540" y="2764"/>
                      <a:pt x="525" y="2776"/>
                    </a:cubicBezTo>
                    <a:cubicBezTo>
                      <a:pt x="514" y="2790"/>
                      <a:pt x="508" y="2866"/>
                      <a:pt x="514" y="2904"/>
                    </a:cubicBezTo>
                    <a:cubicBezTo>
                      <a:pt x="521" y="2944"/>
                      <a:pt x="525" y="3091"/>
                      <a:pt x="476" y="3265"/>
                    </a:cubicBezTo>
                    <a:cubicBezTo>
                      <a:pt x="424" y="3437"/>
                      <a:pt x="437" y="3548"/>
                      <a:pt x="437" y="3573"/>
                    </a:cubicBezTo>
                    <a:cubicBezTo>
                      <a:pt x="437" y="3598"/>
                      <a:pt x="405" y="3669"/>
                      <a:pt x="398" y="3694"/>
                    </a:cubicBezTo>
                    <a:cubicBezTo>
                      <a:pt x="392" y="3720"/>
                      <a:pt x="421" y="3780"/>
                      <a:pt x="449" y="3820"/>
                    </a:cubicBezTo>
                    <a:cubicBezTo>
                      <a:pt x="477" y="3859"/>
                      <a:pt x="455" y="3931"/>
                      <a:pt x="444" y="3980"/>
                    </a:cubicBezTo>
                    <a:cubicBezTo>
                      <a:pt x="432" y="4031"/>
                      <a:pt x="432" y="4036"/>
                      <a:pt x="439" y="4069"/>
                    </a:cubicBezTo>
                    <a:cubicBezTo>
                      <a:pt x="444" y="4103"/>
                      <a:pt x="416" y="4136"/>
                      <a:pt x="398" y="4153"/>
                    </a:cubicBezTo>
                    <a:cubicBezTo>
                      <a:pt x="384" y="4170"/>
                      <a:pt x="372" y="4271"/>
                      <a:pt x="384" y="4353"/>
                    </a:cubicBezTo>
                    <a:cubicBezTo>
                      <a:pt x="393" y="4436"/>
                      <a:pt x="427" y="4580"/>
                      <a:pt x="427" y="4592"/>
                    </a:cubicBezTo>
                    <a:cubicBezTo>
                      <a:pt x="427" y="4602"/>
                      <a:pt x="432" y="4735"/>
                      <a:pt x="466" y="4753"/>
                    </a:cubicBezTo>
                    <a:cubicBezTo>
                      <a:pt x="498" y="4769"/>
                      <a:pt x="484" y="4824"/>
                      <a:pt x="616" y="4819"/>
                    </a:cubicBezTo>
                    <a:cubicBezTo>
                      <a:pt x="654" y="4814"/>
                      <a:pt x="699" y="4814"/>
                      <a:pt x="720" y="4837"/>
                    </a:cubicBezTo>
                    <a:cubicBezTo>
                      <a:pt x="743" y="4858"/>
                      <a:pt x="799" y="4837"/>
                      <a:pt x="843" y="4824"/>
                    </a:cubicBezTo>
                    <a:cubicBezTo>
                      <a:pt x="888" y="4814"/>
                      <a:pt x="872" y="4786"/>
                      <a:pt x="815" y="4775"/>
                    </a:cubicBezTo>
                    <a:cubicBezTo>
                      <a:pt x="760" y="4764"/>
                      <a:pt x="715" y="4731"/>
                      <a:pt x="693" y="4691"/>
                    </a:cubicBezTo>
                    <a:cubicBezTo>
                      <a:pt x="672" y="4653"/>
                      <a:pt x="677" y="4609"/>
                      <a:pt x="661" y="4580"/>
                    </a:cubicBezTo>
                    <a:cubicBezTo>
                      <a:pt x="644" y="4553"/>
                      <a:pt x="588" y="4498"/>
                      <a:pt x="666" y="4442"/>
                    </a:cubicBezTo>
                    <a:cubicBezTo>
                      <a:pt x="743" y="4387"/>
                      <a:pt x="809" y="4271"/>
                      <a:pt x="815" y="4231"/>
                    </a:cubicBezTo>
                    <a:cubicBezTo>
                      <a:pt x="820" y="4192"/>
                      <a:pt x="804" y="4180"/>
                      <a:pt x="777" y="4180"/>
                    </a:cubicBezTo>
                    <a:cubicBezTo>
                      <a:pt x="750" y="4180"/>
                      <a:pt x="693" y="4076"/>
                      <a:pt x="804" y="4031"/>
                    </a:cubicBezTo>
                    <a:cubicBezTo>
                      <a:pt x="915" y="3987"/>
                      <a:pt x="883" y="3836"/>
                      <a:pt x="861" y="3803"/>
                    </a:cubicBezTo>
                    <a:cubicBezTo>
                      <a:pt x="839" y="3770"/>
                      <a:pt x="827" y="3731"/>
                      <a:pt x="854" y="3698"/>
                    </a:cubicBezTo>
                    <a:cubicBezTo>
                      <a:pt x="883" y="3664"/>
                      <a:pt x="931" y="3758"/>
                      <a:pt x="988" y="3703"/>
                    </a:cubicBezTo>
                    <a:cubicBezTo>
                      <a:pt x="1042" y="3647"/>
                      <a:pt x="988" y="3570"/>
                      <a:pt x="1009" y="3548"/>
                    </a:cubicBezTo>
                    <a:cubicBezTo>
                      <a:pt x="1031" y="3526"/>
                      <a:pt x="1172" y="3647"/>
                      <a:pt x="1272" y="3465"/>
                    </a:cubicBezTo>
                    <a:cubicBezTo>
                      <a:pt x="1326" y="3353"/>
                      <a:pt x="1231" y="3287"/>
                      <a:pt x="1215" y="3254"/>
                    </a:cubicBezTo>
                    <a:cubicBezTo>
                      <a:pt x="1199" y="3220"/>
                      <a:pt x="1126" y="3154"/>
                      <a:pt x="1150" y="3138"/>
                    </a:cubicBezTo>
                    <a:cubicBezTo>
                      <a:pt x="1172" y="3121"/>
                      <a:pt x="1244" y="3192"/>
                      <a:pt x="1283" y="3220"/>
                    </a:cubicBezTo>
                    <a:cubicBezTo>
                      <a:pt x="1320" y="3247"/>
                      <a:pt x="1388" y="3287"/>
                      <a:pt x="1431" y="3214"/>
                    </a:cubicBezTo>
                    <a:cubicBezTo>
                      <a:pt x="1476" y="3143"/>
                      <a:pt x="1510" y="3138"/>
                      <a:pt x="1510" y="3081"/>
                    </a:cubicBezTo>
                    <a:cubicBezTo>
                      <a:pt x="1510" y="3025"/>
                      <a:pt x="1537" y="2998"/>
                      <a:pt x="1553" y="3003"/>
                    </a:cubicBezTo>
                    <a:cubicBezTo>
                      <a:pt x="1572" y="3010"/>
                      <a:pt x="1604" y="2965"/>
                      <a:pt x="1631" y="2887"/>
                    </a:cubicBezTo>
                    <a:cubicBezTo>
                      <a:pt x="1661" y="2810"/>
                      <a:pt x="1737" y="2760"/>
                      <a:pt x="1710" y="2694"/>
                    </a:cubicBezTo>
                    <a:cubicBezTo>
                      <a:pt x="1683" y="2625"/>
                      <a:pt x="1688" y="2560"/>
                      <a:pt x="1764" y="2527"/>
                    </a:cubicBezTo>
                    <a:cubicBezTo>
                      <a:pt x="1842" y="2494"/>
                      <a:pt x="1815" y="2449"/>
                      <a:pt x="1842" y="2443"/>
                    </a:cubicBezTo>
                    <a:cubicBezTo>
                      <a:pt x="1870" y="2437"/>
                      <a:pt x="1899" y="2449"/>
                      <a:pt x="1920" y="2410"/>
                    </a:cubicBezTo>
                    <a:cubicBezTo>
                      <a:pt x="1942" y="2371"/>
                      <a:pt x="1999" y="2388"/>
                      <a:pt x="2010" y="2388"/>
                    </a:cubicBezTo>
                    <a:cubicBezTo>
                      <a:pt x="2021" y="2388"/>
                      <a:pt x="2099" y="2371"/>
                      <a:pt x="2105" y="2304"/>
                    </a:cubicBezTo>
                    <a:cubicBezTo>
                      <a:pt x="2110" y="2237"/>
                      <a:pt x="2137" y="2176"/>
                      <a:pt x="2176" y="2126"/>
                    </a:cubicBezTo>
                    <a:cubicBezTo>
                      <a:pt x="2215" y="2077"/>
                      <a:pt x="2215" y="1954"/>
                      <a:pt x="2215" y="1883"/>
                    </a:cubicBezTo>
                    <a:cubicBezTo>
                      <a:pt x="2215" y="1810"/>
                      <a:pt x="2186" y="1749"/>
                      <a:pt x="2248" y="1688"/>
                    </a:cubicBezTo>
                    <a:cubicBezTo>
                      <a:pt x="2310" y="1628"/>
                      <a:pt x="2321" y="1605"/>
                      <a:pt x="2353" y="1539"/>
                    </a:cubicBezTo>
                    <a:cubicBezTo>
                      <a:pt x="2386" y="1472"/>
                      <a:pt x="2431" y="1494"/>
                      <a:pt x="2437" y="1350"/>
                    </a:cubicBezTo>
                    <a:cubicBezTo>
                      <a:pt x="2442" y="1206"/>
                      <a:pt x="2405" y="1144"/>
                      <a:pt x="2359" y="1172"/>
                    </a:cubicBezTo>
                    <a:cubicBezTo>
                      <a:pt x="2315" y="1199"/>
                      <a:pt x="2283" y="1166"/>
                      <a:pt x="2248" y="1117"/>
                    </a:cubicBezTo>
                    <a:cubicBezTo>
                      <a:pt x="2215" y="1066"/>
                      <a:pt x="2181" y="1016"/>
                      <a:pt x="2153" y="1016"/>
                    </a:cubicBezTo>
                    <a:cubicBezTo>
                      <a:pt x="2126" y="1016"/>
                      <a:pt x="2061" y="1072"/>
                      <a:pt x="2037" y="1021"/>
                    </a:cubicBezTo>
                    <a:cubicBezTo>
                      <a:pt x="2015" y="972"/>
                      <a:pt x="1977" y="994"/>
                      <a:pt x="1964" y="1006"/>
                    </a:cubicBezTo>
                    <a:cubicBezTo>
                      <a:pt x="1953" y="1016"/>
                      <a:pt x="1926" y="1028"/>
                      <a:pt x="1926" y="955"/>
                    </a:cubicBezTo>
                    <a:cubicBezTo>
                      <a:pt x="1926" y="883"/>
                      <a:pt x="1866" y="888"/>
                      <a:pt x="1842" y="888"/>
                    </a:cubicBezTo>
                    <a:cubicBezTo>
                      <a:pt x="1820" y="888"/>
                      <a:pt x="1759" y="866"/>
                      <a:pt x="1737" y="844"/>
                    </a:cubicBezTo>
                    <a:cubicBezTo>
                      <a:pt x="1715" y="821"/>
                      <a:pt x="1666" y="811"/>
                      <a:pt x="1620" y="850"/>
                    </a:cubicBezTo>
                    <a:cubicBezTo>
                      <a:pt x="1577" y="888"/>
                      <a:pt x="1550" y="866"/>
                      <a:pt x="1583" y="828"/>
                    </a:cubicBezTo>
                    <a:cubicBezTo>
                      <a:pt x="1615" y="788"/>
                      <a:pt x="1683" y="728"/>
                      <a:pt x="1653" y="695"/>
                    </a:cubicBezTo>
                    <a:cubicBezTo>
                      <a:pt x="1626" y="661"/>
                      <a:pt x="1594" y="677"/>
                      <a:pt x="1594" y="594"/>
                    </a:cubicBezTo>
                    <a:cubicBezTo>
                      <a:pt x="1594" y="510"/>
                      <a:pt x="1520" y="444"/>
                      <a:pt x="1388" y="433"/>
                    </a:cubicBezTo>
                    <a:cubicBezTo>
                      <a:pt x="1253" y="422"/>
                      <a:pt x="1209" y="389"/>
                      <a:pt x="1188" y="355"/>
                    </a:cubicBezTo>
                    <a:cubicBezTo>
                      <a:pt x="1165" y="322"/>
                      <a:pt x="1172" y="273"/>
                      <a:pt x="1094" y="250"/>
                    </a:cubicBezTo>
                    <a:cubicBezTo>
                      <a:pt x="1015" y="228"/>
                      <a:pt x="1015" y="128"/>
                      <a:pt x="950" y="128"/>
                    </a:cubicBezTo>
                    <a:cubicBezTo>
                      <a:pt x="883" y="128"/>
                      <a:pt x="783" y="167"/>
                      <a:pt x="777" y="122"/>
                    </a:cubicBezTo>
                    <a:cubicBezTo>
                      <a:pt x="772" y="78"/>
                      <a:pt x="715" y="139"/>
                      <a:pt x="677" y="88"/>
                    </a:cubicBezTo>
                    <a:cubicBezTo>
                      <a:pt x="639" y="39"/>
                      <a:pt x="561" y="51"/>
                      <a:pt x="555" y="95"/>
                    </a:cubicBezTo>
                    <a:cubicBezTo>
                      <a:pt x="550" y="139"/>
                      <a:pt x="561" y="222"/>
                      <a:pt x="516" y="211"/>
                    </a:cubicBezTo>
                    <a:cubicBezTo>
                      <a:pt x="472" y="199"/>
                      <a:pt x="477" y="172"/>
                      <a:pt x="493" y="111"/>
                    </a:cubicBezTo>
                    <a:cubicBezTo>
                      <a:pt x="509" y="51"/>
                      <a:pt x="532" y="0"/>
                      <a:pt x="498" y="0"/>
                    </a:cubicBezTo>
                    <a:cubicBezTo>
                      <a:pt x="466" y="0"/>
                      <a:pt x="461" y="78"/>
                      <a:pt x="421" y="78"/>
                    </a:cubicBezTo>
                    <a:cubicBezTo>
                      <a:pt x="384" y="78"/>
                      <a:pt x="328" y="78"/>
                      <a:pt x="316" y="144"/>
                    </a:cubicBezTo>
                    <a:cubicBezTo>
                      <a:pt x="305" y="211"/>
                      <a:pt x="189" y="211"/>
                      <a:pt x="210" y="300"/>
                    </a:cubicBezTo>
                    <a:cubicBezTo>
                      <a:pt x="232" y="389"/>
                      <a:pt x="268" y="377"/>
                      <a:pt x="245" y="43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$1ïḋè"/>
              <p:cNvSpPr/>
              <p:nvPr/>
            </p:nvSpPr>
            <p:spPr bwMode="auto">
              <a:xfrm>
                <a:off x="3254" y="2086"/>
                <a:ext cx="1448" cy="1974"/>
              </a:xfrm>
              <a:custGeom>
                <a:avLst/>
                <a:gdLst>
                  <a:gd name="T0" fmla="*/ 455 w 3711"/>
                  <a:gd name="T1" fmla="*/ 469 h 5069"/>
                  <a:gd name="T2" fmla="*/ 345 w 3711"/>
                  <a:gd name="T3" fmla="*/ 660 h 5069"/>
                  <a:gd name="T4" fmla="*/ 72 w 3711"/>
                  <a:gd name="T5" fmla="*/ 1114 h 5069"/>
                  <a:gd name="T6" fmla="*/ 117 w 3711"/>
                  <a:gd name="T7" fmla="*/ 1313 h 5069"/>
                  <a:gd name="T8" fmla="*/ 37 w 3711"/>
                  <a:gd name="T9" fmla="*/ 1635 h 5069"/>
                  <a:gd name="T10" fmla="*/ 198 w 3711"/>
                  <a:gd name="T11" fmla="*/ 1899 h 5069"/>
                  <a:gd name="T12" fmla="*/ 307 w 3711"/>
                  <a:gd name="T13" fmla="*/ 2120 h 5069"/>
                  <a:gd name="T14" fmla="*/ 601 w 3711"/>
                  <a:gd name="T15" fmla="*/ 2318 h 5069"/>
                  <a:gd name="T16" fmla="*/ 983 w 3711"/>
                  <a:gd name="T17" fmla="*/ 2244 h 5069"/>
                  <a:gd name="T18" fmla="*/ 1241 w 3711"/>
                  <a:gd name="T19" fmla="*/ 2252 h 5069"/>
                  <a:gd name="T20" fmla="*/ 1482 w 3711"/>
                  <a:gd name="T21" fmla="*/ 2362 h 5069"/>
                  <a:gd name="T22" fmla="*/ 1445 w 3711"/>
                  <a:gd name="T23" fmla="*/ 2699 h 5069"/>
                  <a:gd name="T24" fmla="*/ 1643 w 3711"/>
                  <a:gd name="T25" fmla="*/ 3007 h 5069"/>
                  <a:gd name="T26" fmla="*/ 1710 w 3711"/>
                  <a:gd name="T27" fmla="*/ 3330 h 5069"/>
                  <a:gd name="T28" fmla="*/ 1600 w 3711"/>
                  <a:gd name="T29" fmla="*/ 3675 h 5069"/>
                  <a:gd name="T30" fmla="*/ 1686 w 3711"/>
                  <a:gd name="T31" fmla="*/ 4006 h 5069"/>
                  <a:gd name="T32" fmla="*/ 1797 w 3711"/>
                  <a:gd name="T33" fmla="*/ 4482 h 5069"/>
                  <a:gd name="T34" fmla="*/ 1913 w 3711"/>
                  <a:gd name="T35" fmla="*/ 4761 h 5069"/>
                  <a:gd name="T36" fmla="*/ 1943 w 3711"/>
                  <a:gd name="T37" fmla="*/ 4937 h 5069"/>
                  <a:gd name="T38" fmla="*/ 2274 w 3711"/>
                  <a:gd name="T39" fmla="*/ 4967 h 5069"/>
                  <a:gd name="T40" fmla="*/ 2728 w 3711"/>
                  <a:gd name="T41" fmla="*/ 4460 h 5069"/>
                  <a:gd name="T42" fmla="*/ 2736 w 3711"/>
                  <a:gd name="T43" fmla="*/ 4305 h 5069"/>
                  <a:gd name="T44" fmla="*/ 2861 w 3711"/>
                  <a:gd name="T45" fmla="*/ 4071 h 5069"/>
                  <a:gd name="T46" fmla="*/ 2883 w 3711"/>
                  <a:gd name="T47" fmla="*/ 3881 h 5069"/>
                  <a:gd name="T48" fmla="*/ 3131 w 3711"/>
                  <a:gd name="T49" fmla="*/ 3631 h 5069"/>
                  <a:gd name="T50" fmla="*/ 3044 w 3711"/>
                  <a:gd name="T51" fmla="*/ 3044 h 5069"/>
                  <a:gd name="T52" fmla="*/ 3286 w 3711"/>
                  <a:gd name="T53" fmla="*/ 2567 h 5069"/>
                  <a:gd name="T54" fmla="*/ 3587 w 3711"/>
                  <a:gd name="T55" fmla="*/ 2098 h 5069"/>
                  <a:gd name="T56" fmla="*/ 3639 w 3711"/>
                  <a:gd name="T57" fmla="*/ 1804 h 5069"/>
                  <a:gd name="T58" fmla="*/ 3263 w 3711"/>
                  <a:gd name="T59" fmla="*/ 1819 h 5069"/>
                  <a:gd name="T60" fmla="*/ 3044 w 3711"/>
                  <a:gd name="T61" fmla="*/ 1452 h 5069"/>
                  <a:gd name="T62" fmla="*/ 2935 w 3711"/>
                  <a:gd name="T63" fmla="*/ 1166 h 5069"/>
                  <a:gd name="T64" fmla="*/ 2839 w 3711"/>
                  <a:gd name="T65" fmla="*/ 946 h 5069"/>
                  <a:gd name="T66" fmla="*/ 2685 w 3711"/>
                  <a:gd name="T67" fmla="*/ 593 h 5069"/>
                  <a:gd name="T68" fmla="*/ 2817 w 3711"/>
                  <a:gd name="T69" fmla="*/ 571 h 5069"/>
                  <a:gd name="T70" fmla="*/ 2560 w 3711"/>
                  <a:gd name="T71" fmla="*/ 432 h 5069"/>
                  <a:gd name="T72" fmla="*/ 2158 w 3711"/>
                  <a:gd name="T73" fmla="*/ 322 h 5069"/>
                  <a:gd name="T74" fmla="*/ 2002 w 3711"/>
                  <a:gd name="T75" fmla="*/ 528 h 5069"/>
                  <a:gd name="T76" fmla="*/ 1723 w 3711"/>
                  <a:gd name="T77" fmla="*/ 315 h 5069"/>
                  <a:gd name="T78" fmla="*/ 1532 w 3711"/>
                  <a:gd name="T79" fmla="*/ 190 h 5069"/>
                  <a:gd name="T80" fmla="*/ 1532 w 3711"/>
                  <a:gd name="T81" fmla="*/ 0 h 5069"/>
                  <a:gd name="T82" fmla="*/ 939 w 3711"/>
                  <a:gd name="T83" fmla="*/ 102 h 5069"/>
                  <a:gd name="T84" fmla="*/ 594 w 3711"/>
                  <a:gd name="T85" fmla="*/ 235 h 5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11" h="5069">
                    <a:moveTo>
                      <a:pt x="483" y="329"/>
                    </a:moveTo>
                    <a:cubicBezTo>
                      <a:pt x="451" y="371"/>
                      <a:pt x="425" y="454"/>
                      <a:pt x="455" y="469"/>
                    </a:cubicBezTo>
                    <a:cubicBezTo>
                      <a:pt x="483" y="484"/>
                      <a:pt x="483" y="536"/>
                      <a:pt x="440" y="586"/>
                    </a:cubicBezTo>
                    <a:cubicBezTo>
                      <a:pt x="396" y="638"/>
                      <a:pt x="373" y="667"/>
                      <a:pt x="345" y="660"/>
                    </a:cubicBezTo>
                    <a:cubicBezTo>
                      <a:pt x="315" y="653"/>
                      <a:pt x="294" y="638"/>
                      <a:pt x="241" y="763"/>
                    </a:cubicBezTo>
                    <a:cubicBezTo>
                      <a:pt x="190" y="887"/>
                      <a:pt x="95" y="1092"/>
                      <a:pt x="72" y="1114"/>
                    </a:cubicBezTo>
                    <a:cubicBezTo>
                      <a:pt x="51" y="1136"/>
                      <a:pt x="58" y="1203"/>
                      <a:pt x="88" y="1210"/>
                    </a:cubicBezTo>
                    <a:cubicBezTo>
                      <a:pt x="117" y="1218"/>
                      <a:pt x="117" y="1269"/>
                      <a:pt x="117" y="1313"/>
                    </a:cubicBezTo>
                    <a:cubicBezTo>
                      <a:pt x="117" y="1356"/>
                      <a:pt x="162" y="1452"/>
                      <a:pt x="109" y="1511"/>
                    </a:cubicBezTo>
                    <a:cubicBezTo>
                      <a:pt x="58" y="1570"/>
                      <a:pt x="0" y="1614"/>
                      <a:pt x="37" y="1635"/>
                    </a:cubicBezTo>
                    <a:cubicBezTo>
                      <a:pt x="72" y="1657"/>
                      <a:pt x="102" y="1746"/>
                      <a:pt x="102" y="1782"/>
                    </a:cubicBezTo>
                    <a:cubicBezTo>
                      <a:pt x="102" y="1819"/>
                      <a:pt x="162" y="1871"/>
                      <a:pt x="198" y="1899"/>
                    </a:cubicBezTo>
                    <a:cubicBezTo>
                      <a:pt x="235" y="1929"/>
                      <a:pt x="294" y="1988"/>
                      <a:pt x="272" y="2017"/>
                    </a:cubicBezTo>
                    <a:cubicBezTo>
                      <a:pt x="250" y="2046"/>
                      <a:pt x="272" y="2091"/>
                      <a:pt x="307" y="2120"/>
                    </a:cubicBezTo>
                    <a:cubicBezTo>
                      <a:pt x="345" y="2150"/>
                      <a:pt x="468" y="2230"/>
                      <a:pt x="483" y="2267"/>
                    </a:cubicBezTo>
                    <a:cubicBezTo>
                      <a:pt x="499" y="2303"/>
                      <a:pt x="520" y="2325"/>
                      <a:pt x="601" y="2318"/>
                    </a:cubicBezTo>
                    <a:cubicBezTo>
                      <a:pt x="683" y="2310"/>
                      <a:pt x="808" y="2282"/>
                      <a:pt x="857" y="2282"/>
                    </a:cubicBezTo>
                    <a:cubicBezTo>
                      <a:pt x="910" y="2282"/>
                      <a:pt x="953" y="2267"/>
                      <a:pt x="983" y="2244"/>
                    </a:cubicBezTo>
                    <a:cubicBezTo>
                      <a:pt x="1011" y="2222"/>
                      <a:pt x="1042" y="2170"/>
                      <a:pt x="1115" y="2178"/>
                    </a:cubicBezTo>
                    <a:cubicBezTo>
                      <a:pt x="1189" y="2185"/>
                      <a:pt x="1232" y="2207"/>
                      <a:pt x="1241" y="2252"/>
                    </a:cubicBezTo>
                    <a:cubicBezTo>
                      <a:pt x="1247" y="2296"/>
                      <a:pt x="1247" y="2318"/>
                      <a:pt x="1351" y="2310"/>
                    </a:cubicBezTo>
                    <a:cubicBezTo>
                      <a:pt x="1452" y="2303"/>
                      <a:pt x="1459" y="2333"/>
                      <a:pt x="1482" y="2362"/>
                    </a:cubicBezTo>
                    <a:cubicBezTo>
                      <a:pt x="1505" y="2392"/>
                      <a:pt x="1482" y="2494"/>
                      <a:pt x="1482" y="2545"/>
                    </a:cubicBezTo>
                    <a:cubicBezTo>
                      <a:pt x="1482" y="2597"/>
                      <a:pt x="1400" y="2641"/>
                      <a:pt x="1445" y="2699"/>
                    </a:cubicBezTo>
                    <a:cubicBezTo>
                      <a:pt x="1489" y="2758"/>
                      <a:pt x="1569" y="2853"/>
                      <a:pt x="1569" y="2890"/>
                    </a:cubicBezTo>
                    <a:cubicBezTo>
                      <a:pt x="1569" y="2927"/>
                      <a:pt x="1643" y="2948"/>
                      <a:pt x="1643" y="3007"/>
                    </a:cubicBezTo>
                    <a:cubicBezTo>
                      <a:pt x="1643" y="3066"/>
                      <a:pt x="1701" y="3147"/>
                      <a:pt x="1686" y="3206"/>
                    </a:cubicBezTo>
                    <a:cubicBezTo>
                      <a:pt x="1673" y="3264"/>
                      <a:pt x="1686" y="3308"/>
                      <a:pt x="1710" y="3330"/>
                    </a:cubicBezTo>
                    <a:cubicBezTo>
                      <a:pt x="1731" y="3352"/>
                      <a:pt x="1710" y="3411"/>
                      <a:pt x="1673" y="3455"/>
                    </a:cubicBezTo>
                    <a:cubicBezTo>
                      <a:pt x="1637" y="3498"/>
                      <a:pt x="1607" y="3587"/>
                      <a:pt x="1600" y="3675"/>
                    </a:cubicBezTo>
                    <a:cubicBezTo>
                      <a:pt x="1593" y="3762"/>
                      <a:pt x="1578" y="3844"/>
                      <a:pt x="1630" y="3881"/>
                    </a:cubicBezTo>
                    <a:cubicBezTo>
                      <a:pt x="1679" y="3917"/>
                      <a:pt x="1686" y="3991"/>
                      <a:pt x="1686" y="4006"/>
                    </a:cubicBezTo>
                    <a:cubicBezTo>
                      <a:pt x="1686" y="4021"/>
                      <a:pt x="1768" y="4071"/>
                      <a:pt x="1753" y="4174"/>
                    </a:cubicBezTo>
                    <a:cubicBezTo>
                      <a:pt x="1738" y="4277"/>
                      <a:pt x="1738" y="4401"/>
                      <a:pt x="1797" y="4482"/>
                    </a:cubicBezTo>
                    <a:cubicBezTo>
                      <a:pt x="1857" y="4562"/>
                      <a:pt x="1885" y="4636"/>
                      <a:pt x="1885" y="4680"/>
                    </a:cubicBezTo>
                    <a:cubicBezTo>
                      <a:pt x="1885" y="4724"/>
                      <a:pt x="1885" y="4746"/>
                      <a:pt x="1913" y="4761"/>
                    </a:cubicBezTo>
                    <a:cubicBezTo>
                      <a:pt x="1943" y="4776"/>
                      <a:pt x="1958" y="4819"/>
                      <a:pt x="1928" y="4842"/>
                    </a:cubicBezTo>
                    <a:cubicBezTo>
                      <a:pt x="1900" y="4863"/>
                      <a:pt x="1921" y="4900"/>
                      <a:pt x="1943" y="4937"/>
                    </a:cubicBezTo>
                    <a:cubicBezTo>
                      <a:pt x="1965" y="4973"/>
                      <a:pt x="1989" y="5069"/>
                      <a:pt x="2062" y="5025"/>
                    </a:cubicBezTo>
                    <a:cubicBezTo>
                      <a:pt x="2136" y="4981"/>
                      <a:pt x="2229" y="4967"/>
                      <a:pt x="2274" y="4967"/>
                    </a:cubicBezTo>
                    <a:cubicBezTo>
                      <a:pt x="2317" y="4967"/>
                      <a:pt x="2421" y="4981"/>
                      <a:pt x="2508" y="4828"/>
                    </a:cubicBezTo>
                    <a:cubicBezTo>
                      <a:pt x="2596" y="4673"/>
                      <a:pt x="2714" y="4482"/>
                      <a:pt x="2728" y="4460"/>
                    </a:cubicBezTo>
                    <a:cubicBezTo>
                      <a:pt x="2743" y="4438"/>
                      <a:pt x="2765" y="4401"/>
                      <a:pt x="2714" y="4394"/>
                    </a:cubicBezTo>
                    <a:cubicBezTo>
                      <a:pt x="2664" y="4387"/>
                      <a:pt x="2701" y="4313"/>
                      <a:pt x="2736" y="4305"/>
                    </a:cubicBezTo>
                    <a:cubicBezTo>
                      <a:pt x="2774" y="4298"/>
                      <a:pt x="2839" y="4313"/>
                      <a:pt x="2875" y="4262"/>
                    </a:cubicBezTo>
                    <a:cubicBezTo>
                      <a:pt x="2912" y="4211"/>
                      <a:pt x="2869" y="4115"/>
                      <a:pt x="2861" y="4071"/>
                    </a:cubicBezTo>
                    <a:cubicBezTo>
                      <a:pt x="2853" y="4026"/>
                      <a:pt x="2794" y="3976"/>
                      <a:pt x="2794" y="3947"/>
                    </a:cubicBezTo>
                    <a:cubicBezTo>
                      <a:pt x="2794" y="3917"/>
                      <a:pt x="2832" y="3910"/>
                      <a:pt x="2883" y="3881"/>
                    </a:cubicBezTo>
                    <a:cubicBezTo>
                      <a:pt x="2935" y="3851"/>
                      <a:pt x="2978" y="3814"/>
                      <a:pt x="2992" y="3777"/>
                    </a:cubicBezTo>
                    <a:cubicBezTo>
                      <a:pt x="3007" y="3742"/>
                      <a:pt x="3125" y="3755"/>
                      <a:pt x="3131" y="3631"/>
                    </a:cubicBezTo>
                    <a:cubicBezTo>
                      <a:pt x="3140" y="3506"/>
                      <a:pt x="3131" y="3330"/>
                      <a:pt x="3089" y="3242"/>
                    </a:cubicBezTo>
                    <a:cubicBezTo>
                      <a:pt x="3044" y="3154"/>
                      <a:pt x="3038" y="3110"/>
                      <a:pt x="3044" y="3044"/>
                    </a:cubicBezTo>
                    <a:cubicBezTo>
                      <a:pt x="3052" y="2977"/>
                      <a:pt x="3052" y="2853"/>
                      <a:pt x="3096" y="2795"/>
                    </a:cubicBezTo>
                    <a:cubicBezTo>
                      <a:pt x="3140" y="2736"/>
                      <a:pt x="3221" y="2648"/>
                      <a:pt x="3286" y="2567"/>
                    </a:cubicBezTo>
                    <a:cubicBezTo>
                      <a:pt x="3353" y="2486"/>
                      <a:pt x="3463" y="2399"/>
                      <a:pt x="3507" y="2318"/>
                    </a:cubicBezTo>
                    <a:cubicBezTo>
                      <a:pt x="3550" y="2237"/>
                      <a:pt x="3564" y="2150"/>
                      <a:pt x="3587" y="2098"/>
                    </a:cubicBezTo>
                    <a:cubicBezTo>
                      <a:pt x="3610" y="2046"/>
                      <a:pt x="3690" y="1951"/>
                      <a:pt x="3697" y="1884"/>
                    </a:cubicBezTo>
                    <a:cubicBezTo>
                      <a:pt x="3705" y="1819"/>
                      <a:pt x="3711" y="1775"/>
                      <a:pt x="3639" y="1804"/>
                    </a:cubicBezTo>
                    <a:cubicBezTo>
                      <a:pt x="3564" y="1834"/>
                      <a:pt x="3469" y="1834"/>
                      <a:pt x="3418" y="1856"/>
                    </a:cubicBezTo>
                    <a:cubicBezTo>
                      <a:pt x="3368" y="1878"/>
                      <a:pt x="3294" y="1936"/>
                      <a:pt x="3263" y="1819"/>
                    </a:cubicBezTo>
                    <a:cubicBezTo>
                      <a:pt x="3236" y="1702"/>
                      <a:pt x="3214" y="1679"/>
                      <a:pt x="3162" y="1627"/>
                    </a:cubicBezTo>
                    <a:cubicBezTo>
                      <a:pt x="3110" y="1577"/>
                      <a:pt x="3052" y="1518"/>
                      <a:pt x="3044" y="1452"/>
                    </a:cubicBezTo>
                    <a:cubicBezTo>
                      <a:pt x="3038" y="1386"/>
                      <a:pt x="2992" y="1349"/>
                      <a:pt x="2972" y="1335"/>
                    </a:cubicBezTo>
                    <a:cubicBezTo>
                      <a:pt x="2949" y="1321"/>
                      <a:pt x="2935" y="1210"/>
                      <a:pt x="2935" y="1166"/>
                    </a:cubicBezTo>
                    <a:cubicBezTo>
                      <a:pt x="2935" y="1122"/>
                      <a:pt x="2920" y="1077"/>
                      <a:pt x="2883" y="1064"/>
                    </a:cubicBezTo>
                    <a:cubicBezTo>
                      <a:pt x="2846" y="1049"/>
                      <a:pt x="2853" y="997"/>
                      <a:pt x="2839" y="946"/>
                    </a:cubicBezTo>
                    <a:cubicBezTo>
                      <a:pt x="2824" y="895"/>
                      <a:pt x="2817" y="815"/>
                      <a:pt x="2780" y="778"/>
                    </a:cubicBezTo>
                    <a:cubicBezTo>
                      <a:pt x="2743" y="741"/>
                      <a:pt x="2664" y="623"/>
                      <a:pt x="2685" y="593"/>
                    </a:cubicBezTo>
                    <a:cubicBezTo>
                      <a:pt x="2707" y="564"/>
                      <a:pt x="2750" y="645"/>
                      <a:pt x="2774" y="667"/>
                    </a:cubicBezTo>
                    <a:cubicBezTo>
                      <a:pt x="2794" y="689"/>
                      <a:pt x="2811" y="653"/>
                      <a:pt x="2817" y="571"/>
                    </a:cubicBezTo>
                    <a:cubicBezTo>
                      <a:pt x="2824" y="491"/>
                      <a:pt x="2787" y="417"/>
                      <a:pt x="2722" y="417"/>
                    </a:cubicBezTo>
                    <a:cubicBezTo>
                      <a:pt x="2656" y="417"/>
                      <a:pt x="2596" y="403"/>
                      <a:pt x="2560" y="432"/>
                    </a:cubicBezTo>
                    <a:cubicBezTo>
                      <a:pt x="2523" y="462"/>
                      <a:pt x="2508" y="469"/>
                      <a:pt x="2421" y="447"/>
                    </a:cubicBezTo>
                    <a:cubicBezTo>
                      <a:pt x="2332" y="426"/>
                      <a:pt x="2207" y="329"/>
                      <a:pt x="2158" y="322"/>
                    </a:cubicBezTo>
                    <a:cubicBezTo>
                      <a:pt x="2105" y="315"/>
                      <a:pt x="2038" y="329"/>
                      <a:pt x="2053" y="381"/>
                    </a:cubicBezTo>
                    <a:cubicBezTo>
                      <a:pt x="2069" y="432"/>
                      <a:pt x="2038" y="514"/>
                      <a:pt x="2002" y="528"/>
                    </a:cubicBezTo>
                    <a:cubicBezTo>
                      <a:pt x="1965" y="543"/>
                      <a:pt x="1965" y="462"/>
                      <a:pt x="1913" y="454"/>
                    </a:cubicBezTo>
                    <a:cubicBezTo>
                      <a:pt x="1863" y="447"/>
                      <a:pt x="1820" y="322"/>
                      <a:pt x="1723" y="315"/>
                    </a:cubicBezTo>
                    <a:cubicBezTo>
                      <a:pt x="1630" y="307"/>
                      <a:pt x="1519" y="322"/>
                      <a:pt x="1505" y="264"/>
                    </a:cubicBezTo>
                    <a:cubicBezTo>
                      <a:pt x="1489" y="205"/>
                      <a:pt x="1511" y="190"/>
                      <a:pt x="1532" y="190"/>
                    </a:cubicBezTo>
                    <a:cubicBezTo>
                      <a:pt x="1556" y="190"/>
                      <a:pt x="1569" y="125"/>
                      <a:pt x="1556" y="110"/>
                    </a:cubicBezTo>
                    <a:cubicBezTo>
                      <a:pt x="1541" y="95"/>
                      <a:pt x="1593" y="0"/>
                      <a:pt x="1532" y="0"/>
                    </a:cubicBezTo>
                    <a:cubicBezTo>
                      <a:pt x="1474" y="0"/>
                      <a:pt x="1336" y="43"/>
                      <a:pt x="1240" y="36"/>
                    </a:cubicBezTo>
                    <a:cubicBezTo>
                      <a:pt x="1143" y="28"/>
                      <a:pt x="1011" y="8"/>
                      <a:pt x="939" y="102"/>
                    </a:cubicBezTo>
                    <a:cubicBezTo>
                      <a:pt x="865" y="198"/>
                      <a:pt x="771" y="153"/>
                      <a:pt x="733" y="153"/>
                    </a:cubicBezTo>
                    <a:cubicBezTo>
                      <a:pt x="697" y="153"/>
                      <a:pt x="638" y="161"/>
                      <a:pt x="594" y="235"/>
                    </a:cubicBezTo>
                    <a:cubicBezTo>
                      <a:pt x="551" y="307"/>
                      <a:pt x="514" y="292"/>
                      <a:pt x="483" y="32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Sľiďé"/>
              <p:cNvSpPr/>
              <p:nvPr/>
            </p:nvSpPr>
            <p:spPr bwMode="auto">
              <a:xfrm>
                <a:off x="5930" y="3378"/>
                <a:ext cx="844" cy="788"/>
              </a:xfrm>
              <a:custGeom>
                <a:avLst/>
                <a:gdLst>
                  <a:gd name="T0" fmla="*/ 12 w 2164"/>
                  <a:gd name="T1" fmla="*/ 815 h 2025"/>
                  <a:gd name="T2" fmla="*/ 24 w 2164"/>
                  <a:gd name="T3" fmla="*/ 970 h 2025"/>
                  <a:gd name="T4" fmla="*/ 123 w 2164"/>
                  <a:gd name="T5" fmla="*/ 1506 h 2025"/>
                  <a:gd name="T6" fmla="*/ 283 w 2164"/>
                  <a:gd name="T7" fmla="*/ 1654 h 2025"/>
                  <a:gd name="T8" fmla="*/ 557 w 2164"/>
                  <a:gd name="T9" fmla="*/ 1580 h 2025"/>
                  <a:gd name="T10" fmla="*/ 880 w 2164"/>
                  <a:gd name="T11" fmla="*/ 1452 h 2025"/>
                  <a:gd name="T12" fmla="*/ 1097 w 2164"/>
                  <a:gd name="T13" fmla="*/ 1499 h 2025"/>
                  <a:gd name="T14" fmla="*/ 1216 w 2164"/>
                  <a:gd name="T15" fmla="*/ 1622 h 2025"/>
                  <a:gd name="T16" fmla="*/ 1305 w 2164"/>
                  <a:gd name="T17" fmla="*/ 1595 h 2025"/>
                  <a:gd name="T18" fmla="*/ 1395 w 2164"/>
                  <a:gd name="T19" fmla="*/ 1765 h 2025"/>
                  <a:gd name="T20" fmla="*/ 1591 w 2164"/>
                  <a:gd name="T21" fmla="*/ 1982 h 2025"/>
                  <a:gd name="T22" fmla="*/ 1719 w 2164"/>
                  <a:gd name="T23" fmla="*/ 1951 h 2025"/>
                  <a:gd name="T24" fmla="*/ 1883 w 2164"/>
                  <a:gd name="T25" fmla="*/ 1908 h 2025"/>
                  <a:gd name="T26" fmla="*/ 1957 w 2164"/>
                  <a:gd name="T27" fmla="*/ 1807 h 2025"/>
                  <a:gd name="T28" fmla="*/ 2057 w 2164"/>
                  <a:gd name="T29" fmla="*/ 1538 h 2025"/>
                  <a:gd name="T30" fmla="*/ 2143 w 2164"/>
                  <a:gd name="T31" fmla="*/ 1256 h 2025"/>
                  <a:gd name="T32" fmla="*/ 2094 w 2164"/>
                  <a:gd name="T33" fmla="*/ 1002 h 2025"/>
                  <a:gd name="T34" fmla="*/ 1990 w 2164"/>
                  <a:gd name="T35" fmla="*/ 806 h 2025"/>
                  <a:gd name="T36" fmla="*/ 1879 w 2164"/>
                  <a:gd name="T37" fmla="*/ 625 h 2025"/>
                  <a:gd name="T38" fmla="*/ 1739 w 2164"/>
                  <a:gd name="T39" fmla="*/ 398 h 2025"/>
                  <a:gd name="T40" fmla="*/ 1628 w 2164"/>
                  <a:gd name="T41" fmla="*/ 222 h 2025"/>
                  <a:gd name="T42" fmla="*/ 1539 w 2164"/>
                  <a:gd name="T43" fmla="*/ 64 h 2025"/>
                  <a:gd name="T44" fmla="*/ 1496 w 2164"/>
                  <a:gd name="T45" fmla="*/ 388 h 2025"/>
                  <a:gd name="T46" fmla="*/ 1305 w 2164"/>
                  <a:gd name="T47" fmla="*/ 371 h 2025"/>
                  <a:gd name="T48" fmla="*/ 1242 w 2164"/>
                  <a:gd name="T49" fmla="*/ 175 h 2025"/>
                  <a:gd name="T50" fmla="*/ 1115 w 2164"/>
                  <a:gd name="T51" fmla="*/ 90 h 2025"/>
                  <a:gd name="T52" fmla="*/ 972 w 2164"/>
                  <a:gd name="T53" fmla="*/ 116 h 2025"/>
                  <a:gd name="T54" fmla="*/ 870 w 2164"/>
                  <a:gd name="T55" fmla="*/ 275 h 2025"/>
                  <a:gd name="T56" fmla="*/ 769 w 2164"/>
                  <a:gd name="T57" fmla="*/ 254 h 2025"/>
                  <a:gd name="T58" fmla="*/ 605 w 2164"/>
                  <a:gd name="T59" fmla="*/ 344 h 2025"/>
                  <a:gd name="T60" fmla="*/ 521 w 2164"/>
                  <a:gd name="T61" fmla="*/ 418 h 2025"/>
                  <a:gd name="T62" fmla="*/ 415 w 2164"/>
                  <a:gd name="T63" fmla="*/ 588 h 2025"/>
                  <a:gd name="T64" fmla="*/ 204 w 2164"/>
                  <a:gd name="T65" fmla="*/ 674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64" h="2025">
                    <a:moveTo>
                      <a:pt x="119" y="721"/>
                    </a:moveTo>
                    <a:cubicBezTo>
                      <a:pt x="88" y="743"/>
                      <a:pt x="0" y="774"/>
                      <a:pt x="12" y="815"/>
                    </a:cubicBezTo>
                    <a:cubicBezTo>
                      <a:pt x="24" y="859"/>
                      <a:pt x="0" y="907"/>
                      <a:pt x="0" y="907"/>
                    </a:cubicBezTo>
                    <a:cubicBezTo>
                      <a:pt x="0" y="907"/>
                      <a:pt x="16" y="943"/>
                      <a:pt x="24" y="970"/>
                    </a:cubicBezTo>
                    <a:cubicBezTo>
                      <a:pt x="29" y="996"/>
                      <a:pt x="0" y="1065"/>
                      <a:pt x="29" y="1145"/>
                    </a:cubicBezTo>
                    <a:cubicBezTo>
                      <a:pt x="53" y="1224"/>
                      <a:pt x="123" y="1388"/>
                      <a:pt x="123" y="1506"/>
                    </a:cubicBezTo>
                    <a:cubicBezTo>
                      <a:pt x="123" y="1622"/>
                      <a:pt x="123" y="1642"/>
                      <a:pt x="160" y="1664"/>
                    </a:cubicBezTo>
                    <a:cubicBezTo>
                      <a:pt x="197" y="1686"/>
                      <a:pt x="257" y="1686"/>
                      <a:pt x="283" y="1654"/>
                    </a:cubicBezTo>
                    <a:cubicBezTo>
                      <a:pt x="310" y="1622"/>
                      <a:pt x="368" y="1600"/>
                      <a:pt x="410" y="1600"/>
                    </a:cubicBezTo>
                    <a:cubicBezTo>
                      <a:pt x="452" y="1600"/>
                      <a:pt x="526" y="1627"/>
                      <a:pt x="557" y="1580"/>
                    </a:cubicBezTo>
                    <a:cubicBezTo>
                      <a:pt x="589" y="1531"/>
                      <a:pt x="690" y="1489"/>
                      <a:pt x="722" y="1483"/>
                    </a:cubicBezTo>
                    <a:cubicBezTo>
                      <a:pt x="753" y="1479"/>
                      <a:pt x="843" y="1462"/>
                      <a:pt x="880" y="1452"/>
                    </a:cubicBezTo>
                    <a:cubicBezTo>
                      <a:pt x="917" y="1441"/>
                      <a:pt x="999" y="1437"/>
                      <a:pt x="1009" y="1452"/>
                    </a:cubicBezTo>
                    <a:cubicBezTo>
                      <a:pt x="1018" y="1469"/>
                      <a:pt x="1073" y="1452"/>
                      <a:pt x="1097" y="1499"/>
                    </a:cubicBezTo>
                    <a:cubicBezTo>
                      <a:pt x="1126" y="1548"/>
                      <a:pt x="1121" y="1553"/>
                      <a:pt x="1152" y="1605"/>
                    </a:cubicBezTo>
                    <a:cubicBezTo>
                      <a:pt x="1184" y="1659"/>
                      <a:pt x="1195" y="1642"/>
                      <a:pt x="1216" y="1622"/>
                    </a:cubicBezTo>
                    <a:cubicBezTo>
                      <a:pt x="1237" y="1600"/>
                      <a:pt x="1263" y="1590"/>
                      <a:pt x="1268" y="1580"/>
                    </a:cubicBezTo>
                    <a:cubicBezTo>
                      <a:pt x="1274" y="1568"/>
                      <a:pt x="1295" y="1543"/>
                      <a:pt x="1305" y="1595"/>
                    </a:cubicBezTo>
                    <a:cubicBezTo>
                      <a:pt x="1316" y="1649"/>
                      <a:pt x="1332" y="1664"/>
                      <a:pt x="1332" y="1701"/>
                    </a:cubicBezTo>
                    <a:cubicBezTo>
                      <a:pt x="1332" y="1738"/>
                      <a:pt x="1379" y="1723"/>
                      <a:pt x="1395" y="1765"/>
                    </a:cubicBezTo>
                    <a:cubicBezTo>
                      <a:pt x="1411" y="1807"/>
                      <a:pt x="1400" y="1871"/>
                      <a:pt x="1458" y="1913"/>
                    </a:cubicBezTo>
                    <a:cubicBezTo>
                      <a:pt x="1517" y="1956"/>
                      <a:pt x="1575" y="1966"/>
                      <a:pt x="1591" y="1982"/>
                    </a:cubicBezTo>
                    <a:cubicBezTo>
                      <a:pt x="1608" y="1998"/>
                      <a:pt x="1628" y="1987"/>
                      <a:pt x="1654" y="1951"/>
                    </a:cubicBezTo>
                    <a:cubicBezTo>
                      <a:pt x="1682" y="1913"/>
                      <a:pt x="1677" y="1903"/>
                      <a:pt x="1719" y="1951"/>
                    </a:cubicBezTo>
                    <a:cubicBezTo>
                      <a:pt x="1761" y="1998"/>
                      <a:pt x="1756" y="2025"/>
                      <a:pt x="1793" y="1987"/>
                    </a:cubicBezTo>
                    <a:cubicBezTo>
                      <a:pt x="1830" y="1951"/>
                      <a:pt x="1813" y="1913"/>
                      <a:pt x="1883" y="1908"/>
                    </a:cubicBezTo>
                    <a:cubicBezTo>
                      <a:pt x="1953" y="1903"/>
                      <a:pt x="1932" y="1908"/>
                      <a:pt x="1953" y="1882"/>
                    </a:cubicBezTo>
                    <a:cubicBezTo>
                      <a:pt x="1974" y="1854"/>
                      <a:pt x="1937" y="1834"/>
                      <a:pt x="1957" y="1807"/>
                    </a:cubicBezTo>
                    <a:cubicBezTo>
                      <a:pt x="1978" y="1780"/>
                      <a:pt x="1978" y="1728"/>
                      <a:pt x="1995" y="1691"/>
                    </a:cubicBezTo>
                    <a:cubicBezTo>
                      <a:pt x="2011" y="1654"/>
                      <a:pt x="2027" y="1568"/>
                      <a:pt x="2057" y="1538"/>
                    </a:cubicBezTo>
                    <a:cubicBezTo>
                      <a:pt x="2090" y="1506"/>
                      <a:pt x="2115" y="1494"/>
                      <a:pt x="2122" y="1437"/>
                    </a:cubicBezTo>
                    <a:cubicBezTo>
                      <a:pt x="2127" y="1378"/>
                      <a:pt x="2122" y="1304"/>
                      <a:pt x="2143" y="1256"/>
                    </a:cubicBezTo>
                    <a:cubicBezTo>
                      <a:pt x="2164" y="1208"/>
                      <a:pt x="2127" y="1198"/>
                      <a:pt x="2115" y="1166"/>
                    </a:cubicBezTo>
                    <a:cubicBezTo>
                      <a:pt x="2106" y="1134"/>
                      <a:pt x="2131" y="1044"/>
                      <a:pt x="2094" y="1002"/>
                    </a:cubicBezTo>
                    <a:cubicBezTo>
                      <a:pt x="2057" y="959"/>
                      <a:pt x="2048" y="922"/>
                      <a:pt x="2032" y="912"/>
                    </a:cubicBezTo>
                    <a:cubicBezTo>
                      <a:pt x="2015" y="901"/>
                      <a:pt x="2027" y="815"/>
                      <a:pt x="1990" y="806"/>
                    </a:cubicBezTo>
                    <a:cubicBezTo>
                      <a:pt x="1953" y="795"/>
                      <a:pt x="1953" y="753"/>
                      <a:pt x="1932" y="716"/>
                    </a:cubicBezTo>
                    <a:cubicBezTo>
                      <a:pt x="1911" y="679"/>
                      <a:pt x="1911" y="647"/>
                      <a:pt x="1879" y="625"/>
                    </a:cubicBezTo>
                    <a:cubicBezTo>
                      <a:pt x="1845" y="605"/>
                      <a:pt x="1761" y="610"/>
                      <a:pt x="1761" y="541"/>
                    </a:cubicBezTo>
                    <a:cubicBezTo>
                      <a:pt x="1761" y="472"/>
                      <a:pt x="1751" y="418"/>
                      <a:pt x="1739" y="398"/>
                    </a:cubicBezTo>
                    <a:cubicBezTo>
                      <a:pt x="1729" y="376"/>
                      <a:pt x="1729" y="297"/>
                      <a:pt x="1702" y="265"/>
                    </a:cubicBezTo>
                    <a:cubicBezTo>
                      <a:pt x="1677" y="233"/>
                      <a:pt x="1633" y="307"/>
                      <a:pt x="1628" y="222"/>
                    </a:cubicBezTo>
                    <a:cubicBezTo>
                      <a:pt x="1623" y="138"/>
                      <a:pt x="1601" y="106"/>
                      <a:pt x="1586" y="79"/>
                    </a:cubicBezTo>
                    <a:cubicBezTo>
                      <a:pt x="1571" y="53"/>
                      <a:pt x="1554" y="0"/>
                      <a:pt x="1539" y="64"/>
                    </a:cubicBezTo>
                    <a:cubicBezTo>
                      <a:pt x="1522" y="127"/>
                      <a:pt x="1511" y="233"/>
                      <a:pt x="1517" y="275"/>
                    </a:cubicBezTo>
                    <a:cubicBezTo>
                      <a:pt x="1522" y="319"/>
                      <a:pt x="1506" y="356"/>
                      <a:pt x="1496" y="388"/>
                    </a:cubicBezTo>
                    <a:cubicBezTo>
                      <a:pt x="1485" y="418"/>
                      <a:pt x="1480" y="482"/>
                      <a:pt x="1453" y="482"/>
                    </a:cubicBezTo>
                    <a:cubicBezTo>
                      <a:pt x="1427" y="482"/>
                      <a:pt x="1347" y="398"/>
                      <a:pt x="1305" y="371"/>
                    </a:cubicBezTo>
                    <a:cubicBezTo>
                      <a:pt x="1263" y="344"/>
                      <a:pt x="1174" y="307"/>
                      <a:pt x="1189" y="270"/>
                    </a:cubicBezTo>
                    <a:cubicBezTo>
                      <a:pt x="1205" y="233"/>
                      <a:pt x="1232" y="206"/>
                      <a:pt x="1242" y="175"/>
                    </a:cubicBezTo>
                    <a:cubicBezTo>
                      <a:pt x="1253" y="143"/>
                      <a:pt x="1263" y="101"/>
                      <a:pt x="1216" y="106"/>
                    </a:cubicBezTo>
                    <a:cubicBezTo>
                      <a:pt x="1168" y="111"/>
                      <a:pt x="1142" y="95"/>
                      <a:pt x="1115" y="90"/>
                    </a:cubicBezTo>
                    <a:cubicBezTo>
                      <a:pt x="1089" y="85"/>
                      <a:pt x="1047" y="79"/>
                      <a:pt x="1047" y="106"/>
                    </a:cubicBezTo>
                    <a:cubicBezTo>
                      <a:pt x="1047" y="132"/>
                      <a:pt x="999" y="116"/>
                      <a:pt x="972" y="116"/>
                    </a:cubicBezTo>
                    <a:cubicBezTo>
                      <a:pt x="944" y="116"/>
                      <a:pt x="912" y="127"/>
                      <a:pt x="898" y="180"/>
                    </a:cubicBezTo>
                    <a:cubicBezTo>
                      <a:pt x="880" y="233"/>
                      <a:pt x="838" y="254"/>
                      <a:pt x="870" y="275"/>
                    </a:cubicBezTo>
                    <a:cubicBezTo>
                      <a:pt x="902" y="297"/>
                      <a:pt x="888" y="319"/>
                      <a:pt x="856" y="297"/>
                    </a:cubicBezTo>
                    <a:cubicBezTo>
                      <a:pt x="822" y="275"/>
                      <a:pt x="781" y="287"/>
                      <a:pt x="769" y="254"/>
                    </a:cubicBezTo>
                    <a:cubicBezTo>
                      <a:pt x="759" y="222"/>
                      <a:pt x="737" y="191"/>
                      <a:pt x="706" y="222"/>
                    </a:cubicBezTo>
                    <a:cubicBezTo>
                      <a:pt x="674" y="254"/>
                      <a:pt x="632" y="312"/>
                      <a:pt x="605" y="344"/>
                    </a:cubicBezTo>
                    <a:cubicBezTo>
                      <a:pt x="579" y="376"/>
                      <a:pt x="552" y="398"/>
                      <a:pt x="552" y="408"/>
                    </a:cubicBezTo>
                    <a:cubicBezTo>
                      <a:pt x="552" y="418"/>
                      <a:pt x="536" y="440"/>
                      <a:pt x="521" y="418"/>
                    </a:cubicBezTo>
                    <a:cubicBezTo>
                      <a:pt x="505" y="398"/>
                      <a:pt x="473" y="403"/>
                      <a:pt x="468" y="472"/>
                    </a:cubicBezTo>
                    <a:cubicBezTo>
                      <a:pt x="463" y="541"/>
                      <a:pt x="457" y="573"/>
                      <a:pt x="415" y="588"/>
                    </a:cubicBezTo>
                    <a:cubicBezTo>
                      <a:pt x="373" y="605"/>
                      <a:pt x="331" y="593"/>
                      <a:pt x="294" y="630"/>
                    </a:cubicBezTo>
                    <a:cubicBezTo>
                      <a:pt x="257" y="667"/>
                      <a:pt x="225" y="674"/>
                      <a:pt x="204" y="674"/>
                    </a:cubicBezTo>
                    <a:cubicBezTo>
                      <a:pt x="182" y="674"/>
                      <a:pt x="155" y="695"/>
                      <a:pt x="119" y="72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ŝlïḋé"/>
              <p:cNvSpPr/>
              <p:nvPr/>
            </p:nvSpPr>
            <p:spPr bwMode="auto">
              <a:xfrm>
                <a:off x="222" y="921"/>
                <a:ext cx="2356" cy="1981"/>
              </a:xfrm>
              <a:custGeom>
                <a:avLst/>
                <a:gdLst>
                  <a:gd name="T0" fmla="*/ 5138 w 6040"/>
                  <a:gd name="T1" fmla="*/ 1162 h 5086"/>
                  <a:gd name="T2" fmla="*/ 4751 w 6040"/>
                  <a:gd name="T3" fmla="*/ 908 h 5086"/>
                  <a:gd name="T4" fmla="*/ 4686 w 6040"/>
                  <a:gd name="T5" fmla="*/ 1222 h 5086"/>
                  <a:gd name="T6" fmla="*/ 4636 w 6040"/>
                  <a:gd name="T7" fmla="*/ 1663 h 5086"/>
                  <a:gd name="T8" fmla="*/ 4507 w 6040"/>
                  <a:gd name="T9" fmla="*/ 1811 h 5086"/>
                  <a:gd name="T10" fmla="*/ 4150 w 6040"/>
                  <a:gd name="T11" fmla="*/ 1421 h 5086"/>
                  <a:gd name="T12" fmla="*/ 3876 w 6040"/>
                  <a:gd name="T13" fmla="*/ 1251 h 5086"/>
                  <a:gd name="T14" fmla="*/ 3951 w 6040"/>
                  <a:gd name="T15" fmla="*/ 839 h 5086"/>
                  <a:gd name="T16" fmla="*/ 4250 w 6040"/>
                  <a:gd name="T17" fmla="*/ 567 h 5086"/>
                  <a:gd name="T18" fmla="*/ 4493 w 6040"/>
                  <a:gd name="T19" fmla="*/ 397 h 5086"/>
                  <a:gd name="T20" fmla="*/ 4383 w 6040"/>
                  <a:gd name="T21" fmla="*/ 244 h 5086"/>
                  <a:gd name="T22" fmla="*/ 4219 w 6040"/>
                  <a:gd name="T23" fmla="*/ 466 h 5086"/>
                  <a:gd name="T24" fmla="*/ 3992 w 6040"/>
                  <a:gd name="T25" fmla="*/ 229 h 5086"/>
                  <a:gd name="T26" fmla="*/ 3767 w 6040"/>
                  <a:gd name="T27" fmla="*/ 194 h 5086"/>
                  <a:gd name="T28" fmla="*/ 3615 w 6040"/>
                  <a:gd name="T29" fmla="*/ 429 h 5086"/>
                  <a:gd name="T30" fmla="*/ 3135 w 6040"/>
                  <a:gd name="T31" fmla="*/ 464 h 5086"/>
                  <a:gd name="T32" fmla="*/ 2744 w 6040"/>
                  <a:gd name="T33" fmla="*/ 394 h 5086"/>
                  <a:gd name="T34" fmla="*/ 1996 w 6040"/>
                  <a:gd name="T35" fmla="*/ 197 h 5086"/>
                  <a:gd name="T36" fmla="*/ 1613 w 6040"/>
                  <a:gd name="T37" fmla="*/ 322 h 5086"/>
                  <a:gd name="T38" fmla="*/ 386 w 6040"/>
                  <a:gd name="T39" fmla="*/ 145 h 5086"/>
                  <a:gd name="T40" fmla="*/ 94 w 6040"/>
                  <a:gd name="T41" fmla="*/ 411 h 5086"/>
                  <a:gd name="T42" fmla="*/ 84 w 6040"/>
                  <a:gd name="T43" fmla="*/ 545 h 5086"/>
                  <a:gd name="T44" fmla="*/ 328 w 6040"/>
                  <a:gd name="T45" fmla="*/ 735 h 5086"/>
                  <a:gd name="T46" fmla="*/ 138 w 6040"/>
                  <a:gd name="T47" fmla="*/ 1088 h 5086"/>
                  <a:gd name="T48" fmla="*/ 508 w 6040"/>
                  <a:gd name="T49" fmla="*/ 1323 h 5086"/>
                  <a:gd name="T50" fmla="*/ 255 w 6040"/>
                  <a:gd name="T51" fmla="*/ 1614 h 5086"/>
                  <a:gd name="T52" fmla="*/ 812 w 6040"/>
                  <a:gd name="T53" fmla="*/ 1105 h 5086"/>
                  <a:gd name="T54" fmla="*/ 907 w 6040"/>
                  <a:gd name="T55" fmla="*/ 1190 h 5086"/>
                  <a:gd name="T56" fmla="*/ 1276 w 6040"/>
                  <a:gd name="T57" fmla="*/ 1177 h 5086"/>
                  <a:gd name="T58" fmla="*/ 1829 w 6040"/>
                  <a:gd name="T59" fmla="*/ 1407 h 5086"/>
                  <a:gd name="T60" fmla="*/ 2159 w 6040"/>
                  <a:gd name="T61" fmla="*/ 2124 h 5086"/>
                  <a:gd name="T62" fmla="*/ 2557 w 6040"/>
                  <a:gd name="T63" fmla="*/ 3249 h 5086"/>
                  <a:gd name="T64" fmla="*/ 3018 w 6040"/>
                  <a:gd name="T65" fmla="*/ 4037 h 5086"/>
                  <a:gd name="T66" fmla="*/ 2770 w 6040"/>
                  <a:gd name="T67" fmla="*/ 3421 h 5086"/>
                  <a:gd name="T68" fmla="*/ 3239 w 6040"/>
                  <a:gd name="T69" fmla="*/ 4191 h 5086"/>
                  <a:gd name="T70" fmla="*/ 3798 w 6040"/>
                  <a:gd name="T71" fmla="*/ 4516 h 5086"/>
                  <a:gd name="T72" fmla="*/ 4234 w 6040"/>
                  <a:gd name="T73" fmla="*/ 4789 h 5086"/>
                  <a:gd name="T74" fmla="*/ 4580 w 6040"/>
                  <a:gd name="T75" fmla="*/ 5037 h 5086"/>
                  <a:gd name="T76" fmla="*/ 4562 w 6040"/>
                  <a:gd name="T77" fmla="*/ 4961 h 5086"/>
                  <a:gd name="T78" fmla="*/ 4398 w 6040"/>
                  <a:gd name="T79" fmla="*/ 4520 h 5086"/>
                  <a:gd name="T80" fmla="*/ 4188 w 6040"/>
                  <a:gd name="T81" fmla="*/ 4323 h 5086"/>
                  <a:gd name="T82" fmla="*/ 3930 w 6040"/>
                  <a:gd name="T83" fmla="*/ 4339 h 5086"/>
                  <a:gd name="T84" fmla="*/ 3671 w 6040"/>
                  <a:gd name="T85" fmla="*/ 3806 h 5086"/>
                  <a:gd name="T86" fmla="*/ 4084 w 6040"/>
                  <a:gd name="T87" fmla="*/ 3559 h 5086"/>
                  <a:gd name="T88" fmla="*/ 4441 w 6040"/>
                  <a:gd name="T89" fmla="*/ 3756 h 5086"/>
                  <a:gd name="T90" fmla="*/ 4507 w 6040"/>
                  <a:gd name="T91" fmla="*/ 3443 h 5086"/>
                  <a:gd name="T92" fmla="*/ 4897 w 6040"/>
                  <a:gd name="T93" fmla="*/ 2823 h 5086"/>
                  <a:gd name="T94" fmla="*/ 5287 w 6040"/>
                  <a:gd name="T95" fmla="*/ 2415 h 5086"/>
                  <a:gd name="T96" fmla="*/ 5432 w 6040"/>
                  <a:gd name="T97" fmla="*/ 2458 h 5086"/>
                  <a:gd name="T98" fmla="*/ 5385 w 6040"/>
                  <a:gd name="T99" fmla="*/ 2256 h 5086"/>
                  <a:gd name="T100" fmla="*/ 5176 w 6040"/>
                  <a:gd name="T101" fmla="*/ 2189 h 5086"/>
                  <a:gd name="T102" fmla="*/ 5345 w 6040"/>
                  <a:gd name="T103" fmla="*/ 1959 h 5086"/>
                  <a:gd name="T104" fmla="*/ 5753 w 6040"/>
                  <a:gd name="T105" fmla="*/ 1865 h 5086"/>
                  <a:gd name="T106" fmla="*/ 5770 w 6040"/>
                  <a:gd name="T107" fmla="*/ 2201 h 5086"/>
                  <a:gd name="T108" fmla="*/ 5994 w 6040"/>
                  <a:gd name="T109" fmla="*/ 2117 h 5086"/>
                  <a:gd name="T110" fmla="*/ 5867 w 6040"/>
                  <a:gd name="T111" fmla="*/ 1811 h 5086"/>
                  <a:gd name="T112" fmla="*/ 5566 w 6040"/>
                  <a:gd name="T113" fmla="*/ 1497 h 5086"/>
                  <a:gd name="T114" fmla="*/ 5440 w 6040"/>
                  <a:gd name="T115" fmla="*/ 1150 h 5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040" h="5086">
                    <a:moveTo>
                      <a:pt x="5331" y="1187"/>
                    </a:moveTo>
                    <a:cubicBezTo>
                      <a:pt x="5310" y="1224"/>
                      <a:pt x="5292" y="1301"/>
                      <a:pt x="5227" y="1266"/>
                    </a:cubicBezTo>
                    <a:cubicBezTo>
                      <a:pt x="5161" y="1232"/>
                      <a:pt x="5133" y="1207"/>
                      <a:pt x="5138" y="1162"/>
                    </a:cubicBezTo>
                    <a:cubicBezTo>
                      <a:pt x="5143" y="1117"/>
                      <a:pt x="5178" y="1033"/>
                      <a:pt x="5113" y="1043"/>
                    </a:cubicBezTo>
                    <a:cubicBezTo>
                      <a:pt x="5049" y="1053"/>
                      <a:pt x="5025" y="1004"/>
                      <a:pt x="4960" y="962"/>
                    </a:cubicBezTo>
                    <a:cubicBezTo>
                      <a:pt x="4894" y="923"/>
                      <a:pt x="4776" y="908"/>
                      <a:pt x="4751" y="908"/>
                    </a:cubicBezTo>
                    <a:cubicBezTo>
                      <a:pt x="4726" y="908"/>
                      <a:pt x="4730" y="923"/>
                      <a:pt x="4711" y="972"/>
                    </a:cubicBezTo>
                    <a:cubicBezTo>
                      <a:pt x="4691" y="1023"/>
                      <a:pt x="4646" y="1073"/>
                      <a:pt x="4686" y="1107"/>
                    </a:cubicBezTo>
                    <a:cubicBezTo>
                      <a:pt x="4726" y="1142"/>
                      <a:pt x="4720" y="1191"/>
                      <a:pt x="4686" y="1222"/>
                    </a:cubicBezTo>
                    <a:cubicBezTo>
                      <a:pt x="4651" y="1251"/>
                      <a:pt x="4656" y="1261"/>
                      <a:pt x="4701" y="1320"/>
                    </a:cubicBezTo>
                    <a:cubicBezTo>
                      <a:pt x="4746" y="1380"/>
                      <a:pt x="4781" y="1460"/>
                      <a:pt x="4711" y="1529"/>
                    </a:cubicBezTo>
                    <a:cubicBezTo>
                      <a:pt x="4642" y="1598"/>
                      <a:pt x="4598" y="1603"/>
                      <a:pt x="4636" y="1663"/>
                    </a:cubicBezTo>
                    <a:cubicBezTo>
                      <a:pt x="4677" y="1723"/>
                      <a:pt x="4686" y="1767"/>
                      <a:pt x="4691" y="1802"/>
                    </a:cubicBezTo>
                    <a:cubicBezTo>
                      <a:pt x="4696" y="1836"/>
                      <a:pt x="4665" y="1862"/>
                      <a:pt x="4617" y="1892"/>
                    </a:cubicBezTo>
                    <a:cubicBezTo>
                      <a:pt x="4567" y="1922"/>
                      <a:pt x="4533" y="1853"/>
                      <a:pt x="4507" y="1811"/>
                    </a:cubicBezTo>
                    <a:cubicBezTo>
                      <a:pt x="4482" y="1772"/>
                      <a:pt x="4498" y="1693"/>
                      <a:pt x="4472" y="1663"/>
                    </a:cubicBezTo>
                    <a:cubicBezTo>
                      <a:pt x="4447" y="1633"/>
                      <a:pt x="4433" y="1613"/>
                      <a:pt x="4378" y="1579"/>
                    </a:cubicBezTo>
                    <a:cubicBezTo>
                      <a:pt x="4324" y="1544"/>
                      <a:pt x="4180" y="1450"/>
                      <a:pt x="4150" y="1421"/>
                    </a:cubicBezTo>
                    <a:cubicBezTo>
                      <a:pt x="4121" y="1389"/>
                      <a:pt x="4040" y="1385"/>
                      <a:pt x="3997" y="1380"/>
                    </a:cubicBezTo>
                    <a:cubicBezTo>
                      <a:pt x="3951" y="1375"/>
                      <a:pt x="3931" y="1360"/>
                      <a:pt x="3931" y="1306"/>
                    </a:cubicBezTo>
                    <a:cubicBezTo>
                      <a:pt x="3931" y="1251"/>
                      <a:pt x="3918" y="1251"/>
                      <a:pt x="3876" y="1251"/>
                    </a:cubicBezTo>
                    <a:cubicBezTo>
                      <a:pt x="3837" y="1251"/>
                      <a:pt x="3837" y="1191"/>
                      <a:pt x="3837" y="1137"/>
                    </a:cubicBezTo>
                    <a:cubicBezTo>
                      <a:pt x="3837" y="1083"/>
                      <a:pt x="3846" y="1018"/>
                      <a:pt x="3892" y="977"/>
                    </a:cubicBezTo>
                    <a:cubicBezTo>
                      <a:pt x="3936" y="938"/>
                      <a:pt x="3961" y="864"/>
                      <a:pt x="3951" y="839"/>
                    </a:cubicBezTo>
                    <a:cubicBezTo>
                      <a:pt x="3941" y="814"/>
                      <a:pt x="3961" y="800"/>
                      <a:pt x="4000" y="805"/>
                    </a:cubicBezTo>
                    <a:cubicBezTo>
                      <a:pt x="4040" y="809"/>
                      <a:pt x="4092" y="800"/>
                      <a:pt x="4156" y="759"/>
                    </a:cubicBezTo>
                    <a:cubicBezTo>
                      <a:pt x="4219" y="720"/>
                      <a:pt x="4235" y="591"/>
                      <a:pt x="4250" y="567"/>
                    </a:cubicBezTo>
                    <a:cubicBezTo>
                      <a:pt x="4264" y="540"/>
                      <a:pt x="4279" y="491"/>
                      <a:pt x="4324" y="526"/>
                    </a:cubicBezTo>
                    <a:cubicBezTo>
                      <a:pt x="4368" y="560"/>
                      <a:pt x="4442" y="557"/>
                      <a:pt x="4477" y="516"/>
                    </a:cubicBezTo>
                    <a:cubicBezTo>
                      <a:pt x="4514" y="476"/>
                      <a:pt x="4498" y="432"/>
                      <a:pt x="4493" y="397"/>
                    </a:cubicBezTo>
                    <a:cubicBezTo>
                      <a:pt x="4486" y="363"/>
                      <a:pt x="4507" y="343"/>
                      <a:pt x="4521" y="337"/>
                    </a:cubicBezTo>
                    <a:cubicBezTo>
                      <a:pt x="4538" y="333"/>
                      <a:pt x="4553" y="273"/>
                      <a:pt x="4498" y="268"/>
                    </a:cubicBezTo>
                    <a:cubicBezTo>
                      <a:pt x="4442" y="263"/>
                      <a:pt x="4424" y="258"/>
                      <a:pt x="4383" y="244"/>
                    </a:cubicBezTo>
                    <a:cubicBezTo>
                      <a:pt x="4345" y="229"/>
                      <a:pt x="4314" y="273"/>
                      <a:pt x="4335" y="293"/>
                    </a:cubicBezTo>
                    <a:cubicBezTo>
                      <a:pt x="4354" y="313"/>
                      <a:pt x="4298" y="343"/>
                      <a:pt x="4279" y="373"/>
                    </a:cubicBezTo>
                    <a:cubicBezTo>
                      <a:pt x="4259" y="402"/>
                      <a:pt x="4269" y="481"/>
                      <a:pt x="4219" y="466"/>
                    </a:cubicBezTo>
                    <a:cubicBezTo>
                      <a:pt x="4171" y="452"/>
                      <a:pt x="4166" y="363"/>
                      <a:pt x="4171" y="318"/>
                    </a:cubicBezTo>
                    <a:cubicBezTo>
                      <a:pt x="4176" y="273"/>
                      <a:pt x="4140" y="234"/>
                      <a:pt x="4092" y="239"/>
                    </a:cubicBezTo>
                    <a:cubicBezTo>
                      <a:pt x="4040" y="244"/>
                      <a:pt x="4005" y="263"/>
                      <a:pt x="3992" y="229"/>
                    </a:cubicBezTo>
                    <a:cubicBezTo>
                      <a:pt x="3976" y="194"/>
                      <a:pt x="4040" y="169"/>
                      <a:pt x="4000" y="140"/>
                    </a:cubicBezTo>
                    <a:cubicBezTo>
                      <a:pt x="3961" y="109"/>
                      <a:pt x="3846" y="0"/>
                      <a:pt x="3808" y="20"/>
                    </a:cubicBezTo>
                    <a:cubicBezTo>
                      <a:pt x="3767" y="39"/>
                      <a:pt x="3698" y="165"/>
                      <a:pt x="3767" y="194"/>
                    </a:cubicBezTo>
                    <a:cubicBezTo>
                      <a:pt x="3837" y="224"/>
                      <a:pt x="3941" y="288"/>
                      <a:pt x="3856" y="353"/>
                    </a:cubicBezTo>
                    <a:cubicBezTo>
                      <a:pt x="3772" y="417"/>
                      <a:pt x="3839" y="464"/>
                      <a:pt x="3776" y="491"/>
                    </a:cubicBezTo>
                    <a:cubicBezTo>
                      <a:pt x="3713" y="518"/>
                      <a:pt x="3758" y="429"/>
                      <a:pt x="3615" y="429"/>
                    </a:cubicBezTo>
                    <a:cubicBezTo>
                      <a:pt x="3475" y="429"/>
                      <a:pt x="3419" y="411"/>
                      <a:pt x="3366" y="385"/>
                    </a:cubicBezTo>
                    <a:cubicBezTo>
                      <a:pt x="3313" y="358"/>
                      <a:pt x="3207" y="358"/>
                      <a:pt x="3161" y="367"/>
                    </a:cubicBezTo>
                    <a:cubicBezTo>
                      <a:pt x="3118" y="375"/>
                      <a:pt x="3108" y="421"/>
                      <a:pt x="3135" y="464"/>
                    </a:cubicBezTo>
                    <a:cubicBezTo>
                      <a:pt x="3161" y="510"/>
                      <a:pt x="3100" y="518"/>
                      <a:pt x="3100" y="518"/>
                    </a:cubicBezTo>
                    <a:cubicBezTo>
                      <a:pt x="3100" y="518"/>
                      <a:pt x="2984" y="438"/>
                      <a:pt x="2923" y="438"/>
                    </a:cubicBezTo>
                    <a:cubicBezTo>
                      <a:pt x="2860" y="438"/>
                      <a:pt x="2761" y="429"/>
                      <a:pt x="2744" y="394"/>
                    </a:cubicBezTo>
                    <a:cubicBezTo>
                      <a:pt x="2727" y="358"/>
                      <a:pt x="2671" y="305"/>
                      <a:pt x="2582" y="296"/>
                    </a:cubicBezTo>
                    <a:cubicBezTo>
                      <a:pt x="2495" y="286"/>
                      <a:pt x="2423" y="234"/>
                      <a:pt x="2307" y="234"/>
                    </a:cubicBezTo>
                    <a:cubicBezTo>
                      <a:pt x="2191" y="234"/>
                      <a:pt x="2059" y="189"/>
                      <a:pt x="1996" y="197"/>
                    </a:cubicBezTo>
                    <a:cubicBezTo>
                      <a:pt x="1933" y="206"/>
                      <a:pt x="1863" y="261"/>
                      <a:pt x="1827" y="269"/>
                    </a:cubicBezTo>
                    <a:cubicBezTo>
                      <a:pt x="1792" y="278"/>
                      <a:pt x="1747" y="225"/>
                      <a:pt x="1713" y="286"/>
                    </a:cubicBezTo>
                    <a:cubicBezTo>
                      <a:pt x="1676" y="350"/>
                      <a:pt x="1650" y="375"/>
                      <a:pt x="1613" y="322"/>
                    </a:cubicBezTo>
                    <a:cubicBezTo>
                      <a:pt x="1577" y="269"/>
                      <a:pt x="1339" y="206"/>
                      <a:pt x="1177" y="197"/>
                    </a:cubicBezTo>
                    <a:cubicBezTo>
                      <a:pt x="1018" y="189"/>
                      <a:pt x="883" y="180"/>
                      <a:pt x="750" y="126"/>
                    </a:cubicBezTo>
                    <a:cubicBezTo>
                      <a:pt x="617" y="73"/>
                      <a:pt x="438" y="126"/>
                      <a:pt x="386" y="145"/>
                    </a:cubicBezTo>
                    <a:cubicBezTo>
                      <a:pt x="333" y="162"/>
                      <a:pt x="274" y="204"/>
                      <a:pt x="222" y="259"/>
                    </a:cubicBezTo>
                    <a:cubicBezTo>
                      <a:pt x="173" y="316"/>
                      <a:pt x="144" y="310"/>
                      <a:pt x="112" y="316"/>
                    </a:cubicBezTo>
                    <a:cubicBezTo>
                      <a:pt x="76" y="321"/>
                      <a:pt x="5" y="378"/>
                      <a:pt x="94" y="411"/>
                    </a:cubicBezTo>
                    <a:cubicBezTo>
                      <a:pt x="182" y="444"/>
                      <a:pt x="222" y="466"/>
                      <a:pt x="261" y="506"/>
                    </a:cubicBezTo>
                    <a:cubicBezTo>
                      <a:pt x="301" y="545"/>
                      <a:pt x="358" y="612"/>
                      <a:pt x="269" y="590"/>
                    </a:cubicBezTo>
                    <a:cubicBezTo>
                      <a:pt x="177" y="568"/>
                      <a:pt x="144" y="535"/>
                      <a:pt x="84" y="545"/>
                    </a:cubicBezTo>
                    <a:cubicBezTo>
                      <a:pt x="22" y="557"/>
                      <a:pt x="0" y="634"/>
                      <a:pt x="27" y="680"/>
                    </a:cubicBezTo>
                    <a:cubicBezTo>
                      <a:pt x="54" y="725"/>
                      <a:pt x="106" y="747"/>
                      <a:pt x="160" y="747"/>
                    </a:cubicBezTo>
                    <a:cubicBezTo>
                      <a:pt x="217" y="747"/>
                      <a:pt x="328" y="691"/>
                      <a:pt x="328" y="735"/>
                    </a:cubicBezTo>
                    <a:cubicBezTo>
                      <a:pt x="328" y="780"/>
                      <a:pt x="317" y="853"/>
                      <a:pt x="269" y="870"/>
                    </a:cubicBezTo>
                    <a:cubicBezTo>
                      <a:pt x="217" y="886"/>
                      <a:pt x="138" y="915"/>
                      <a:pt x="71" y="954"/>
                    </a:cubicBezTo>
                    <a:cubicBezTo>
                      <a:pt x="5" y="994"/>
                      <a:pt x="84" y="1055"/>
                      <a:pt x="138" y="1088"/>
                    </a:cubicBezTo>
                    <a:cubicBezTo>
                      <a:pt x="196" y="1122"/>
                      <a:pt x="301" y="1150"/>
                      <a:pt x="291" y="1212"/>
                    </a:cubicBezTo>
                    <a:cubicBezTo>
                      <a:pt x="280" y="1273"/>
                      <a:pt x="307" y="1296"/>
                      <a:pt x="391" y="1268"/>
                    </a:cubicBezTo>
                    <a:cubicBezTo>
                      <a:pt x="475" y="1239"/>
                      <a:pt x="627" y="1177"/>
                      <a:pt x="508" y="1323"/>
                    </a:cubicBezTo>
                    <a:cubicBezTo>
                      <a:pt x="391" y="1468"/>
                      <a:pt x="280" y="1547"/>
                      <a:pt x="222" y="1570"/>
                    </a:cubicBezTo>
                    <a:cubicBezTo>
                      <a:pt x="168" y="1592"/>
                      <a:pt x="106" y="1626"/>
                      <a:pt x="133" y="1643"/>
                    </a:cubicBezTo>
                    <a:cubicBezTo>
                      <a:pt x="160" y="1660"/>
                      <a:pt x="168" y="1654"/>
                      <a:pt x="255" y="1614"/>
                    </a:cubicBezTo>
                    <a:cubicBezTo>
                      <a:pt x="345" y="1575"/>
                      <a:pt x="470" y="1525"/>
                      <a:pt x="548" y="1441"/>
                    </a:cubicBezTo>
                    <a:cubicBezTo>
                      <a:pt x="627" y="1357"/>
                      <a:pt x="760" y="1307"/>
                      <a:pt x="738" y="1256"/>
                    </a:cubicBezTo>
                    <a:cubicBezTo>
                      <a:pt x="717" y="1206"/>
                      <a:pt x="790" y="1116"/>
                      <a:pt x="812" y="1105"/>
                    </a:cubicBezTo>
                    <a:cubicBezTo>
                      <a:pt x="833" y="1093"/>
                      <a:pt x="855" y="1093"/>
                      <a:pt x="828" y="1150"/>
                    </a:cubicBezTo>
                    <a:cubicBezTo>
                      <a:pt x="799" y="1206"/>
                      <a:pt x="794" y="1239"/>
                      <a:pt x="812" y="1239"/>
                    </a:cubicBezTo>
                    <a:cubicBezTo>
                      <a:pt x="828" y="1239"/>
                      <a:pt x="839" y="1223"/>
                      <a:pt x="907" y="1190"/>
                    </a:cubicBezTo>
                    <a:cubicBezTo>
                      <a:pt x="972" y="1155"/>
                      <a:pt x="996" y="1139"/>
                      <a:pt x="996" y="1116"/>
                    </a:cubicBezTo>
                    <a:cubicBezTo>
                      <a:pt x="996" y="1093"/>
                      <a:pt x="1012" y="1060"/>
                      <a:pt x="1068" y="1078"/>
                    </a:cubicBezTo>
                    <a:cubicBezTo>
                      <a:pt x="1124" y="1093"/>
                      <a:pt x="1176" y="1162"/>
                      <a:pt x="1276" y="1177"/>
                    </a:cubicBezTo>
                    <a:cubicBezTo>
                      <a:pt x="1376" y="1194"/>
                      <a:pt x="1471" y="1177"/>
                      <a:pt x="1534" y="1217"/>
                    </a:cubicBezTo>
                    <a:cubicBezTo>
                      <a:pt x="1594" y="1256"/>
                      <a:pt x="1606" y="1290"/>
                      <a:pt x="1673" y="1278"/>
                    </a:cubicBezTo>
                    <a:cubicBezTo>
                      <a:pt x="1740" y="1268"/>
                      <a:pt x="1785" y="1334"/>
                      <a:pt x="1829" y="1407"/>
                    </a:cubicBezTo>
                    <a:cubicBezTo>
                      <a:pt x="1875" y="1480"/>
                      <a:pt x="1970" y="1737"/>
                      <a:pt x="2043" y="1828"/>
                    </a:cubicBezTo>
                    <a:cubicBezTo>
                      <a:pt x="2116" y="1917"/>
                      <a:pt x="2086" y="1917"/>
                      <a:pt x="2098" y="1974"/>
                    </a:cubicBezTo>
                    <a:cubicBezTo>
                      <a:pt x="2109" y="2029"/>
                      <a:pt x="2127" y="2062"/>
                      <a:pt x="2159" y="2124"/>
                    </a:cubicBezTo>
                    <a:cubicBezTo>
                      <a:pt x="2193" y="2186"/>
                      <a:pt x="2254" y="2415"/>
                      <a:pt x="2260" y="2594"/>
                    </a:cubicBezTo>
                    <a:cubicBezTo>
                      <a:pt x="2265" y="2773"/>
                      <a:pt x="2300" y="2914"/>
                      <a:pt x="2371" y="3031"/>
                    </a:cubicBezTo>
                    <a:cubicBezTo>
                      <a:pt x="2444" y="3148"/>
                      <a:pt x="2491" y="3238"/>
                      <a:pt x="2557" y="3249"/>
                    </a:cubicBezTo>
                    <a:cubicBezTo>
                      <a:pt x="2624" y="3260"/>
                      <a:pt x="2648" y="3289"/>
                      <a:pt x="2675" y="3378"/>
                    </a:cubicBezTo>
                    <a:cubicBezTo>
                      <a:pt x="2702" y="3467"/>
                      <a:pt x="2781" y="3707"/>
                      <a:pt x="2819" y="3761"/>
                    </a:cubicBezTo>
                    <a:cubicBezTo>
                      <a:pt x="2858" y="3817"/>
                      <a:pt x="2979" y="4064"/>
                      <a:pt x="3018" y="4037"/>
                    </a:cubicBezTo>
                    <a:cubicBezTo>
                      <a:pt x="3055" y="4010"/>
                      <a:pt x="3023" y="3960"/>
                      <a:pt x="2979" y="3904"/>
                    </a:cubicBezTo>
                    <a:cubicBezTo>
                      <a:pt x="2934" y="3849"/>
                      <a:pt x="2892" y="3712"/>
                      <a:pt x="2835" y="3630"/>
                    </a:cubicBezTo>
                    <a:cubicBezTo>
                      <a:pt x="2781" y="3548"/>
                      <a:pt x="2733" y="3443"/>
                      <a:pt x="2770" y="3421"/>
                    </a:cubicBezTo>
                    <a:cubicBezTo>
                      <a:pt x="2808" y="3398"/>
                      <a:pt x="2876" y="3564"/>
                      <a:pt x="2918" y="3630"/>
                    </a:cubicBezTo>
                    <a:cubicBezTo>
                      <a:pt x="2964" y="3696"/>
                      <a:pt x="3085" y="3871"/>
                      <a:pt x="3150" y="3971"/>
                    </a:cubicBezTo>
                    <a:cubicBezTo>
                      <a:pt x="3215" y="4070"/>
                      <a:pt x="3255" y="4108"/>
                      <a:pt x="3239" y="4191"/>
                    </a:cubicBezTo>
                    <a:cubicBezTo>
                      <a:pt x="3222" y="4274"/>
                      <a:pt x="3336" y="4350"/>
                      <a:pt x="3447" y="4417"/>
                    </a:cubicBezTo>
                    <a:cubicBezTo>
                      <a:pt x="3556" y="4482"/>
                      <a:pt x="3677" y="4520"/>
                      <a:pt x="3704" y="4536"/>
                    </a:cubicBezTo>
                    <a:cubicBezTo>
                      <a:pt x="3734" y="4553"/>
                      <a:pt x="3771" y="4558"/>
                      <a:pt x="3798" y="4516"/>
                    </a:cubicBezTo>
                    <a:cubicBezTo>
                      <a:pt x="3825" y="4471"/>
                      <a:pt x="3876" y="4526"/>
                      <a:pt x="3903" y="4570"/>
                    </a:cubicBezTo>
                    <a:cubicBezTo>
                      <a:pt x="3930" y="4614"/>
                      <a:pt x="4035" y="4691"/>
                      <a:pt x="4101" y="4691"/>
                    </a:cubicBezTo>
                    <a:cubicBezTo>
                      <a:pt x="4166" y="4691"/>
                      <a:pt x="4210" y="4729"/>
                      <a:pt x="4234" y="4789"/>
                    </a:cubicBezTo>
                    <a:cubicBezTo>
                      <a:pt x="4256" y="4849"/>
                      <a:pt x="4271" y="4938"/>
                      <a:pt x="4320" y="4961"/>
                    </a:cubicBezTo>
                    <a:cubicBezTo>
                      <a:pt x="4371" y="4982"/>
                      <a:pt x="4414" y="5031"/>
                      <a:pt x="4469" y="5053"/>
                    </a:cubicBezTo>
                    <a:cubicBezTo>
                      <a:pt x="4524" y="5076"/>
                      <a:pt x="4519" y="5086"/>
                      <a:pt x="4580" y="5037"/>
                    </a:cubicBezTo>
                    <a:cubicBezTo>
                      <a:pt x="4640" y="4988"/>
                      <a:pt x="4694" y="5021"/>
                      <a:pt x="4706" y="5037"/>
                    </a:cubicBezTo>
                    <a:cubicBezTo>
                      <a:pt x="4716" y="5053"/>
                      <a:pt x="4751" y="5021"/>
                      <a:pt x="4711" y="4982"/>
                    </a:cubicBezTo>
                    <a:cubicBezTo>
                      <a:pt x="4672" y="4943"/>
                      <a:pt x="4635" y="4943"/>
                      <a:pt x="4562" y="4961"/>
                    </a:cubicBezTo>
                    <a:cubicBezTo>
                      <a:pt x="4491" y="4977"/>
                      <a:pt x="4498" y="5004"/>
                      <a:pt x="4437" y="4928"/>
                    </a:cubicBezTo>
                    <a:cubicBezTo>
                      <a:pt x="4377" y="4849"/>
                      <a:pt x="4371" y="4872"/>
                      <a:pt x="4382" y="4780"/>
                    </a:cubicBezTo>
                    <a:cubicBezTo>
                      <a:pt x="4393" y="4686"/>
                      <a:pt x="4469" y="4520"/>
                      <a:pt x="4398" y="4520"/>
                    </a:cubicBezTo>
                    <a:cubicBezTo>
                      <a:pt x="4327" y="4520"/>
                      <a:pt x="4210" y="4526"/>
                      <a:pt x="4172" y="4531"/>
                    </a:cubicBezTo>
                    <a:cubicBezTo>
                      <a:pt x="4134" y="4536"/>
                      <a:pt x="4101" y="4520"/>
                      <a:pt x="4124" y="4466"/>
                    </a:cubicBezTo>
                    <a:cubicBezTo>
                      <a:pt x="4145" y="4410"/>
                      <a:pt x="4188" y="4410"/>
                      <a:pt x="4188" y="4323"/>
                    </a:cubicBezTo>
                    <a:cubicBezTo>
                      <a:pt x="4188" y="4235"/>
                      <a:pt x="4245" y="4131"/>
                      <a:pt x="4150" y="4153"/>
                    </a:cubicBezTo>
                    <a:cubicBezTo>
                      <a:pt x="4056" y="4175"/>
                      <a:pt x="4045" y="4224"/>
                      <a:pt x="4024" y="4284"/>
                    </a:cubicBezTo>
                    <a:cubicBezTo>
                      <a:pt x="4003" y="4344"/>
                      <a:pt x="3973" y="4334"/>
                      <a:pt x="3930" y="4339"/>
                    </a:cubicBezTo>
                    <a:cubicBezTo>
                      <a:pt x="3887" y="4344"/>
                      <a:pt x="3798" y="4383"/>
                      <a:pt x="3744" y="4289"/>
                    </a:cubicBezTo>
                    <a:cubicBezTo>
                      <a:pt x="3688" y="4196"/>
                      <a:pt x="3645" y="4113"/>
                      <a:pt x="3661" y="4037"/>
                    </a:cubicBezTo>
                    <a:cubicBezTo>
                      <a:pt x="3677" y="3960"/>
                      <a:pt x="3666" y="3882"/>
                      <a:pt x="3671" y="3806"/>
                    </a:cubicBezTo>
                    <a:cubicBezTo>
                      <a:pt x="3677" y="3729"/>
                      <a:pt x="3694" y="3662"/>
                      <a:pt x="3734" y="3640"/>
                    </a:cubicBezTo>
                    <a:cubicBezTo>
                      <a:pt x="3771" y="3618"/>
                      <a:pt x="3930" y="3548"/>
                      <a:pt x="4003" y="3575"/>
                    </a:cubicBezTo>
                    <a:cubicBezTo>
                      <a:pt x="4074" y="3602"/>
                      <a:pt x="4101" y="3625"/>
                      <a:pt x="4084" y="3559"/>
                    </a:cubicBezTo>
                    <a:cubicBezTo>
                      <a:pt x="4067" y="3492"/>
                      <a:pt x="4118" y="3499"/>
                      <a:pt x="4183" y="3504"/>
                    </a:cubicBezTo>
                    <a:cubicBezTo>
                      <a:pt x="4250" y="3509"/>
                      <a:pt x="4371" y="3481"/>
                      <a:pt x="4398" y="3548"/>
                    </a:cubicBezTo>
                    <a:cubicBezTo>
                      <a:pt x="4425" y="3613"/>
                      <a:pt x="4408" y="3696"/>
                      <a:pt x="4441" y="3756"/>
                    </a:cubicBezTo>
                    <a:cubicBezTo>
                      <a:pt x="4474" y="3817"/>
                      <a:pt x="4519" y="3877"/>
                      <a:pt x="4551" y="3871"/>
                    </a:cubicBezTo>
                    <a:cubicBezTo>
                      <a:pt x="4585" y="3866"/>
                      <a:pt x="4607" y="3783"/>
                      <a:pt x="4580" y="3712"/>
                    </a:cubicBezTo>
                    <a:cubicBezTo>
                      <a:pt x="4551" y="3640"/>
                      <a:pt x="4498" y="3499"/>
                      <a:pt x="4507" y="3443"/>
                    </a:cubicBezTo>
                    <a:cubicBezTo>
                      <a:pt x="4519" y="3388"/>
                      <a:pt x="4557" y="3327"/>
                      <a:pt x="4630" y="3295"/>
                    </a:cubicBezTo>
                    <a:cubicBezTo>
                      <a:pt x="4701" y="3262"/>
                      <a:pt x="4827" y="3179"/>
                      <a:pt x="4815" y="3074"/>
                    </a:cubicBezTo>
                    <a:cubicBezTo>
                      <a:pt x="4804" y="2971"/>
                      <a:pt x="4822" y="2843"/>
                      <a:pt x="4897" y="2823"/>
                    </a:cubicBezTo>
                    <a:cubicBezTo>
                      <a:pt x="4975" y="2800"/>
                      <a:pt x="5096" y="2717"/>
                      <a:pt x="5091" y="2613"/>
                    </a:cubicBezTo>
                    <a:cubicBezTo>
                      <a:pt x="5086" y="2509"/>
                      <a:pt x="5139" y="2447"/>
                      <a:pt x="5195" y="2447"/>
                    </a:cubicBezTo>
                    <a:cubicBezTo>
                      <a:pt x="5250" y="2447"/>
                      <a:pt x="5245" y="2447"/>
                      <a:pt x="5287" y="2415"/>
                    </a:cubicBezTo>
                    <a:cubicBezTo>
                      <a:pt x="5333" y="2382"/>
                      <a:pt x="5343" y="2415"/>
                      <a:pt x="5316" y="2470"/>
                    </a:cubicBezTo>
                    <a:cubicBezTo>
                      <a:pt x="5287" y="2525"/>
                      <a:pt x="5310" y="2541"/>
                      <a:pt x="5338" y="2547"/>
                    </a:cubicBezTo>
                    <a:cubicBezTo>
                      <a:pt x="5366" y="2552"/>
                      <a:pt x="5376" y="2498"/>
                      <a:pt x="5432" y="2458"/>
                    </a:cubicBezTo>
                    <a:cubicBezTo>
                      <a:pt x="5487" y="2420"/>
                      <a:pt x="5558" y="2393"/>
                      <a:pt x="5591" y="2377"/>
                    </a:cubicBezTo>
                    <a:cubicBezTo>
                      <a:pt x="5624" y="2359"/>
                      <a:pt x="5592" y="2270"/>
                      <a:pt x="5508" y="2277"/>
                    </a:cubicBezTo>
                    <a:cubicBezTo>
                      <a:pt x="5440" y="2283"/>
                      <a:pt x="5390" y="2277"/>
                      <a:pt x="5385" y="2256"/>
                    </a:cubicBezTo>
                    <a:cubicBezTo>
                      <a:pt x="5380" y="2233"/>
                      <a:pt x="5429" y="2201"/>
                      <a:pt x="5429" y="2140"/>
                    </a:cubicBezTo>
                    <a:cubicBezTo>
                      <a:pt x="5429" y="2080"/>
                      <a:pt x="5356" y="2035"/>
                      <a:pt x="5329" y="2046"/>
                    </a:cubicBezTo>
                    <a:cubicBezTo>
                      <a:pt x="5303" y="2057"/>
                      <a:pt x="5203" y="2145"/>
                      <a:pt x="5176" y="2189"/>
                    </a:cubicBezTo>
                    <a:cubicBezTo>
                      <a:pt x="5148" y="2233"/>
                      <a:pt x="5120" y="2228"/>
                      <a:pt x="5103" y="2216"/>
                    </a:cubicBezTo>
                    <a:cubicBezTo>
                      <a:pt x="5087" y="2205"/>
                      <a:pt x="5099" y="2140"/>
                      <a:pt x="5176" y="2090"/>
                    </a:cubicBezTo>
                    <a:cubicBezTo>
                      <a:pt x="5252" y="2041"/>
                      <a:pt x="5286" y="1969"/>
                      <a:pt x="5345" y="1959"/>
                    </a:cubicBezTo>
                    <a:cubicBezTo>
                      <a:pt x="5407" y="1947"/>
                      <a:pt x="5505" y="1969"/>
                      <a:pt x="5555" y="1969"/>
                    </a:cubicBezTo>
                    <a:cubicBezTo>
                      <a:pt x="5604" y="1969"/>
                      <a:pt x="5655" y="1981"/>
                      <a:pt x="5676" y="1936"/>
                    </a:cubicBezTo>
                    <a:cubicBezTo>
                      <a:pt x="5698" y="1892"/>
                      <a:pt x="5719" y="1853"/>
                      <a:pt x="5753" y="1865"/>
                    </a:cubicBezTo>
                    <a:cubicBezTo>
                      <a:pt x="5787" y="1876"/>
                      <a:pt x="5757" y="1932"/>
                      <a:pt x="5730" y="2008"/>
                    </a:cubicBezTo>
                    <a:cubicBezTo>
                      <a:pt x="5703" y="2085"/>
                      <a:pt x="5666" y="2129"/>
                      <a:pt x="5666" y="2178"/>
                    </a:cubicBezTo>
                    <a:cubicBezTo>
                      <a:pt x="5666" y="2228"/>
                      <a:pt x="5719" y="2211"/>
                      <a:pt x="5770" y="2201"/>
                    </a:cubicBezTo>
                    <a:cubicBezTo>
                      <a:pt x="5819" y="2189"/>
                      <a:pt x="5896" y="2223"/>
                      <a:pt x="5924" y="2261"/>
                    </a:cubicBezTo>
                    <a:cubicBezTo>
                      <a:pt x="5950" y="2299"/>
                      <a:pt x="5994" y="2261"/>
                      <a:pt x="6012" y="2228"/>
                    </a:cubicBezTo>
                    <a:cubicBezTo>
                      <a:pt x="6029" y="2194"/>
                      <a:pt x="6040" y="2129"/>
                      <a:pt x="5994" y="2117"/>
                    </a:cubicBezTo>
                    <a:cubicBezTo>
                      <a:pt x="5950" y="2107"/>
                      <a:pt x="5918" y="2019"/>
                      <a:pt x="5851" y="2014"/>
                    </a:cubicBezTo>
                    <a:cubicBezTo>
                      <a:pt x="5787" y="2008"/>
                      <a:pt x="5792" y="1981"/>
                      <a:pt x="5829" y="1952"/>
                    </a:cubicBezTo>
                    <a:cubicBezTo>
                      <a:pt x="5867" y="1925"/>
                      <a:pt x="5924" y="1903"/>
                      <a:pt x="5867" y="1811"/>
                    </a:cubicBezTo>
                    <a:cubicBezTo>
                      <a:pt x="5814" y="1717"/>
                      <a:pt x="5845" y="1728"/>
                      <a:pt x="5808" y="1672"/>
                    </a:cubicBezTo>
                    <a:cubicBezTo>
                      <a:pt x="5770" y="1618"/>
                      <a:pt x="5776" y="1540"/>
                      <a:pt x="5682" y="1562"/>
                    </a:cubicBezTo>
                    <a:cubicBezTo>
                      <a:pt x="5587" y="1584"/>
                      <a:pt x="5593" y="1524"/>
                      <a:pt x="5566" y="1497"/>
                    </a:cubicBezTo>
                    <a:cubicBezTo>
                      <a:pt x="5539" y="1468"/>
                      <a:pt x="5523" y="1414"/>
                      <a:pt x="5555" y="1381"/>
                    </a:cubicBezTo>
                    <a:cubicBezTo>
                      <a:pt x="5587" y="1347"/>
                      <a:pt x="5566" y="1347"/>
                      <a:pt x="5523" y="1310"/>
                    </a:cubicBezTo>
                    <a:cubicBezTo>
                      <a:pt x="5477" y="1271"/>
                      <a:pt x="5434" y="1194"/>
                      <a:pt x="5440" y="1150"/>
                    </a:cubicBezTo>
                    <a:cubicBezTo>
                      <a:pt x="5445" y="1106"/>
                      <a:pt x="5410" y="1046"/>
                      <a:pt x="5331" y="118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íśḻíḑe"/>
              <p:cNvSpPr/>
              <p:nvPr/>
            </p:nvSpPr>
            <p:spPr bwMode="auto">
              <a:xfrm>
                <a:off x="1072" y="800"/>
                <a:ext cx="525" cy="267"/>
              </a:xfrm>
              <a:custGeom>
                <a:avLst/>
                <a:gdLst>
                  <a:gd name="T0" fmla="*/ 873 w 1347"/>
                  <a:gd name="T1" fmla="*/ 627 h 687"/>
                  <a:gd name="T2" fmla="*/ 1067 w 1347"/>
                  <a:gd name="T3" fmla="*/ 588 h 687"/>
                  <a:gd name="T4" fmla="*/ 1231 w 1347"/>
                  <a:gd name="T5" fmla="*/ 616 h 687"/>
                  <a:gd name="T6" fmla="*/ 1270 w 1347"/>
                  <a:gd name="T7" fmla="*/ 472 h 687"/>
                  <a:gd name="T8" fmla="*/ 1121 w 1347"/>
                  <a:gd name="T9" fmla="*/ 341 h 687"/>
                  <a:gd name="T10" fmla="*/ 1029 w 1347"/>
                  <a:gd name="T11" fmla="*/ 198 h 687"/>
                  <a:gd name="T12" fmla="*/ 967 w 1347"/>
                  <a:gd name="T13" fmla="*/ 264 h 687"/>
                  <a:gd name="T14" fmla="*/ 908 w 1347"/>
                  <a:gd name="T15" fmla="*/ 264 h 687"/>
                  <a:gd name="T16" fmla="*/ 741 w 1347"/>
                  <a:gd name="T17" fmla="*/ 181 h 687"/>
                  <a:gd name="T18" fmla="*/ 565 w 1347"/>
                  <a:gd name="T19" fmla="*/ 159 h 687"/>
                  <a:gd name="T20" fmla="*/ 417 w 1347"/>
                  <a:gd name="T21" fmla="*/ 65 h 687"/>
                  <a:gd name="T22" fmla="*/ 281 w 1347"/>
                  <a:gd name="T23" fmla="*/ 27 h 687"/>
                  <a:gd name="T24" fmla="*/ 153 w 1347"/>
                  <a:gd name="T25" fmla="*/ 50 h 687"/>
                  <a:gd name="T26" fmla="*/ 141 w 1347"/>
                  <a:gd name="T27" fmla="*/ 143 h 687"/>
                  <a:gd name="T28" fmla="*/ 77 w 1347"/>
                  <a:gd name="T29" fmla="*/ 314 h 687"/>
                  <a:gd name="T30" fmla="*/ 257 w 1347"/>
                  <a:gd name="T31" fmla="*/ 374 h 687"/>
                  <a:gd name="T32" fmla="*/ 402 w 1347"/>
                  <a:gd name="T33" fmla="*/ 253 h 687"/>
                  <a:gd name="T34" fmla="*/ 435 w 1347"/>
                  <a:gd name="T35" fmla="*/ 407 h 687"/>
                  <a:gd name="T36" fmla="*/ 636 w 1347"/>
                  <a:gd name="T37" fmla="*/ 583 h 687"/>
                  <a:gd name="T38" fmla="*/ 715 w 1347"/>
                  <a:gd name="T39" fmla="*/ 632 h 687"/>
                  <a:gd name="T40" fmla="*/ 873 w 1347"/>
                  <a:gd name="T41" fmla="*/ 62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7" h="687">
                    <a:moveTo>
                      <a:pt x="873" y="627"/>
                    </a:moveTo>
                    <a:cubicBezTo>
                      <a:pt x="920" y="605"/>
                      <a:pt x="978" y="556"/>
                      <a:pt x="1067" y="588"/>
                    </a:cubicBezTo>
                    <a:cubicBezTo>
                      <a:pt x="1154" y="620"/>
                      <a:pt x="1192" y="643"/>
                      <a:pt x="1231" y="616"/>
                    </a:cubicBezTo>
                    <a:cubicBezTo>
                      <a:pt x="1270" y="588"/>
                      <a:pt x="1347" y="517"/>
                      <a:pt x="1270" y="472"/>
                    </a:cubicBezTo>
                    <a:cubicBezTo>
                      <a:pt x="1192" y="428"/>
                      <a:pt x="1131" y="401"/>
                      <a:pt x="1121" y="341"/>
                    </a:cubicBezTo>
                    <a:cubicBezTo>
                      <a:pt x="1110" y="280"/>
                      <a:pt x="1067" y="215"/>
                      <a:pt x="1029" y="198"/>
                    </a:cubicBezTo>
                    <a:cubicBezTo>
                      <a:pt x="989" y="181"/>
                      <a:pt x="946" y="231"/>
                      <a:pt x="967" y="264"/>
                    </a:cubicBezTo>
                    <a:cubicBezTo>
                      <a:pt x="989" y="297"/>
                      <a:pt x="946" y="302"/>
                      <a:pt x="908" y="264"/>
                    </a:cubicBezTo>
                    <a:cubicBezTo>
                      <a:pt x="868" y="226"/>
                      <a:pt x="792" y="198"/>
                      <a:pt x="741" y="181"/>
                    </a:cubicBezTo>
                    <a:cubicBezTo>
                      <a:pt x="693" y="166"/>
                      <a:pt x="636" y="193"/>
                      <a:pt x="565" y="159"/>
                    </a:cubicBezTo>
                    <a:cubicBezTo>
                      <a:pt x="494" y="126"/>
                      <a:pt x="467" y="50"/>
                      <a:pt x="417" y="65"/>
                    </a:cubicBezTo>
                    <a:cubicBezTo>
                      <a:pt x="367" y="82"/>
                      <a:pt x="323" y="55"/>
                      <a:pt x="281" y="27"/>
                    </a:cubicBezTo>
                    <a:cubicBezTo>
                      <a:pt x="235" y="0"/>
                      <a:pt x="175" y="33"/>
                      <a:pt x="153" y="50"/>
                    </a:cubicBezTo>
                    <a:cubicBezTo>
                      <a:pt x="132" y="65"/>
                      <a:pt x="193" y="94"/>
                      <a:pt x="141" y="143"/>
                    </a:cubicBezTo>
                    <a:cubicBezTo>
                      <a:pt x="93" y="193"/>
                      <a:pt x="0" y="258"/>
                      <a:pt x="77" y="314"/>
                    </a:cubicBezTo>
                    <a:cubicBezTo>
                      <a:pt x="153" y="368"/>
                      <a:pt x="153" y="423"/>
                      <a:pt x="257" y="374"/>
                    </a:cubicBezTo>
                    <a:cubicBezTo>
                      <a:pt x="362" y="324"/>
                      <a:pt x="373" y="253"/>
                      <a:pt x="402" y="253"/>
                    </a:cubicBezTo>
                    <a:cubicBezTo>
                      <a:pt x="429" y="253"/>
                      <a:pt x="394" y="356"/>
                      <a:pt x="435" y="407"/>
                    </a:cubicBezTo>
                    <a:cubicBezTo>
                      <a:pt x="472" y="457"/>
                      <a:pt x="505" y="598"/>
                      <a:pt x="636" y="583"/>
                    </a:cubicBezTo>
                    <a:cubicBezTo>
                      <a:pt x="681" y="566"/>
                      <a:pt x="699" y="616"/>
                      <a:pt x="715" y="632"/>
                    </a:cubicBezTo>
                    <a:cubicBezTo>
                      <a:pt x="730" y="649"/>
                      <a:pt x="746" y="687"/>
                      <a:pt x="873" y="62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íṥḷïḍê"/>
              <p:cNvSpPr/>
              <p:nvPr/>
            </p:nvSpPr>
            <p:spPr bwMode="auto">
              <a:xfrm>
                <a:off x="1599" y="1003"/>
                <a:ext cx="109" cy="56"/>
              </a:xfrm>
              <a:custGeom>
                <a:avLst/>
                <a:gdLst>
                  <a:gd name="T0" fmla="*/ 73 w 280"/>
                  <a:gd name="T1" fmla="*/ 116 h 143"/>
                  <a:gd name="T2" fmla="*/ 183 w 280"/>
                  <a:gd name="T3" fmla="*/ 132 h 143"/>
                  <a:gd name="T4" fmla="*/ 247 w 280"/>
                  <a:gd name="T5" fmla="*/ 98 h 143"/>
                  <a:gd name="T6" fmla="*/ 210 w 280"/>
                  <a:gd name="T7" fmla="*/ 29 h 143"/>
                  <a:gd name="T8" fmla="*/ 49 w 280"/>
                  <a:gd name="T9" fmla="*/ 22 h 143"/>
                  <a:gd name="T10" fmla="*/ 73 w 280"/>
                  <a:gd name="T11" fmla="*/ 11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43">
                    <a:moveTo>
                      <a:pt x="73" y="116"/>
                    </a:moveTo>
                    <a:cubicBezTo>
                      <a:pt x="110" y="112"/>
                      <a:pt x="159" y="121"/>
                      <a:pt x="183" y="132"/>
                    </a:cubicBezTo>
                    <a:cubicBezTo>
                      <a:pt x="205" y="143"/>
                      <a:pt x="215" y="132"/>
                      <a:pt x="247" y="98"/>
                    </a:cubicBezTo>
                    <a:cubicBezTo>
                      <a:pt x="280" y="66"/>
                      <a:pt x="263" y="44"/>
                      <a:pt x="210" y="29"/>
                    </a:cubicBezTo>
                    <a:cubicBezTo>
                      <a:pt x="153" y="11"/>
                      <a:pt x="100" y="0"/>
                      <a:pt x="49" y="22"/>
                    </a:cubicBezTo>
                    <a:cubicBezTo>
                      <a:pt x="0" y="44"/>
                      <a:pt x="11" y="121"/>
                      <a:pt x="73" y="11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śliḑe"/>
              <p:cNvSpPr/>
              <p:nvPr/>
            </p:nvSpPr>
            <p:spPr bwMode="auto">
              <a:xfrm>
                <a:off x="1537" y="830"/>
                <a:ext cx="144" cy="121"/>
              </a:xfrm>
              <a:custGeom>
                <a:avLst/>
                <a:gdLst>
                  <a:gd name="T0" fmla="*/ 71 w 370"/>
                  <a:gd name="T1" fmla="*/ 198 h 313"/>
                  <a:gd name="T2" fmla="*/ 181 w 370"/>
                  <a:gd name="T3" fmla="*/ 269 h 313"/>
                  <a:gd name="T4" fmla="*/ 303 w 370"/>
                  <a:gd name="T5" fmla="*/ 269 h 313"/>
                  <a:gd name="T6" fmla="*/ 330 w 370"/>
                  <a:gd name="T7" fmla="*/ 154 h 313"/>
                  <a:gd name="T8" fmla="*/ 292 w 370"/>
                  <a:gd name="T9" fmla="*/ 33 h 313"/>
                  <a:gd name="T10" fmla="*/ 82 w 370"/>
                  <a:gd name="T11" fmla="*/ 71 h 313"/>
                  <a:gd name="T12" fmla="*/ 71 w 370"/>
                  <a:gd name="T13" fmla="*/ 19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13">
                    <a:moveTo>
                      <a:pt x="71" y="198"/>
                    </a:moveTo>
                    <a:cubicBezTo>
                      <a:pt x="97" y="212"/>
                      <a:pt x="155" y="230"/>
                      <a:pt x="181" y="269"/>
                    </a:cubicBezTo>
                    <a:cubicBezTo>
                      <a:pt x="209" y="308"/>
                      <a:pt x="249" y="313"/>
                      <a:pt x="303" y="269"/>
                    </a:cubicBezTo>
                    <a:cubicBezTo>
                      <a:pt x="357" y="225"/>
                      <a:pt x="365" y="198"/>
                      <a:pt x="330" y="154"/>
                    </a:cubicBezTo>
                    <a:cubicBezTo>
                      <a:pt x="297" y="111"/>
                      <a:pt x="370" y="38"/>
                      <a:pt x="292" y="33"/>
                    </a:cubicBezTo>
                    <a:cubicBezTo>
                      <a:pt x="214" y="27"/>
                      <a:pt x="165" y="0"/>
                      <a:pt x="82" y="71"/>
                    </a:cubicBezTo>
                    <a:cubicBezTo>
                      <a:pt x="0" y="143"/>
                      <a:pt x="23" y="170"/>
                      <a:pt x="71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ïSļide"/>
              <p:cNvSpPr/>
              <p:nvPr/>
            </p:nvSpPr>
            <p:spPr bwMode="auto">
              <a:xfrm>
                <a:off x="1874" y="1159"/>
                <a:ext cx="152" cy="110"/>
              </a:xfrm>
              <a:custGeom>
                <a:avLst/>
                <a:gdLst>
                  <a:gd name="T0" fmla="*/ 16 w 389"/>
                  <a:gd name="T1" fmla="*/ 166 h 282"/>
                  <a:gd name="T2" fmla="*/ 104 w 389"/>
                  <a:gd name="T3" fmla="*/ 22 h 282"/>
                  <a:gd name="T4" fmla="*/ 290 w 389"/>
                  <a:gd name="T5" fmla="*/ 116 h 282"/>
                  <a:gd name="T6" fmla="*/ 334 w 389"/>
                  <a:gd name="T7" fmla="*/ 226 h 282"/>
                  <a:gd name="T8" fmla="*/ 213 w 389"/>
                  <a:gd name="T9" fmla="*/ 176 h 282"/>
                  <a:gd name="T10" fmla="*/ 148 w 389"/>
                  <a:gd name="T11" fmla="*/ 215 h 282"/>
                  <a:gd name="T12" fmla="*/ 48 w 389"/>
                  <a:gd name="T13" fmla="*/ 242 h 282"/>
                  <a:gd name="T14" fmla="*/ 16 w 389"/>
                  <a:gd name="T15" fmla="*/ 16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282">
                    <a:moveTo>
                      <a:pt x="16" y="166"/>
                    </a:moveTo>
                    <a:cubicBezTo>
                      <a:pt x="35" y="132"/>
                      <a:pt x="48" y="0"/>
                      <a:pt x="104" y="22"/>
                    </a:cubicBezTo>
                    <a:cubicBezTo>
                      <a:pt x="159" y="45"/>
                      <a:pt x="235" y="82"/>
                      <a:pt x="290" y="116"/>
                    </a:cubicBezTo>
                    <a:cubicBezTo>
                      <a:pt x="346" y="149"/>
                      <a:pt x="389" y="181"/>
                      <a:pt x="334" y="226"/>
                    </a:cubicBezTo>
                    <a:cubicBezTo>
                      <a:pt x="280" y="270"/>
                      <a:pt x="230" y="210"/>
                      <a:pt x="213" y="176"/>
                    </a:cubicBezTo>
                    <a:cubicBezTo>
                      <a:pt x="196" y="143"/>
                      <a:pt x="164" y="176"/>
                      <a:pt x="148" y="215"/>
                    </a:cubicBezTo>
                    <a:cubicBezTo>
                      <a:pt x="132" y="253"/>
                      <a:pt x="97" y="282"/>
                      <a:pt x="48" y="242"/>
                    </a:cubicBezTo>
                    <a:cubicBezTo>
                      <a:pt x="0" y="203"/>
                      <a:pt x="0" y="193"/>
                      <a:pt x="16" y="1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iṣļïďè"/>
              <p:cNvSpPr/>
              <p:nvPr/>
            </p:nvSpPr>
            <p:spPr bwMode="auto">
              <a:xfrm>
                <a:off x="1813" y="833"/>
                <a:ext cx="605" cy="467"/>
              </a:xfrm>
              <a:custGeom>
                <a:avLst/>
                <a:gdLst>
                  <a:gd name="T0" fmla="*/ 748 w 1550"/>
                  <a:gd name="T1" fmla="*/ 941 h 1199"/>
                  <a:gd name="T2" fmla="*/ 864 w 1550"/>
                  <a:gd name="T3" fmla="*/ 974 h 1199"/>
                  <a:gd name="T4" fmla="*/ 1060 w 1550"/>
                  <a:gd name="T5" fmla="*/ 1123 h 1199"/>
                  <a:gd name="T6" fmla="*/ 1203 w 1550"/>
                  <a:gd name="T7" fmla="*/ 1183 h 1199"/>
                  <a:gd name="T8" fmla="*/ 1254 w 1550"/>
                  <a:gd name="T9" fmla="*/ 1155 h 1199"/>
                  <a:gd name="T10" fmla="*/ 1128 w 1550"/>
                  <a:gd name="T11" fmla="*/ 1034 h 1199"/>
                  <a:gd name="T12" fmla="*/ 1281 w 1550"/>
                  <a:gd name="T13" fmla="*/ 1106 h 1199"/>
                  <a:gd name="T14" fmla="*/ 1353 w 1550"/>
                  <a:gd name="T15" fmla="*/ 1067 h 1199"/>
                  <a:gd name="T16" fmla="*/ 1281 w 1550"/>
                  <a:gd name="T17" fmla="*/ 925 h 1199"/>
                  <a:gd name="T18" fmla="*/ 1148 w 1550"/>
                  <a:gd name="T19" fmla="*/ 748 h 1199"/>
                  <a:gd name="T20" fmla="*/ 1269 w 1550"/>
                  <a:gd name="T21" fmla="*/ 798 h 1199"/>
                  <a:gd name="T22" fmla="*/ 1413 w 1550"/>
                  <a:gd name="T23" fmla="*/ 881 h 1199"/>
                  <a:gd name="T24" fmla="*/ 1472 w 1550"/>
                  <a:gd name="T25" fmla="*/ 704 h 1199"/>
                  <a:gd name="T26" fmla="*/ 1297 w 1550"/>
                  <a:gd name="T27" fmla="*/ 617 h 1199"/>
                  <a:gd name="T28" fmla="*/ 1160 w 1550"/>
                  <a:gd name="T29" fmla="*/ 572 h 1199"/>
                  <a:gd name="T30" fmla="*/ 1171 w 1550"/>
                  <a:gd name="T31" fmla="*/ 473 h 1199"/>
                  <a:gd name="T32" fmla="*/ 1116 w 1550"/>
                  <a:gd name="T33" fmla="*/ 348 h 1199"/>
                  <a:gd name="T34" fmla="*/ 869 w 1550"/>
                  <a:gd name="T35" fmla="*/ 232 h 1199"/>
                  <a:gd name="T36" fmla="*/ 697 w 1550"/>
                  <a:gd name="T37" fmla="*/ 144 h 1199"/>
                  <a:gd name="T38" fmla="*/ 533 w 1550"/>
                  <a:gd name="T39" fmla="*/ 188 h 1199"/>
                  <a:gd name="T40" fmla="*/ 467 w 1550"/>
                  <a:gd name="T41" fmla="*/ 116 h 1199"/>
                  <a:gd name="T42" fmla="*/ 395 w 1550"/>
                  <a:gd name="T43" fmla="*/ 0 h 1199"/>
                  <a:gd name="T44" fmla="*/ 275 w 1550"/>
                  <a:gd name="T45" fmla="*/ 128 h 1199"/>
                  <a:gd name="T46" fmla="*/ 248 w 1550"/>
                  <a:gd name="T47" fmla="*/ 199 h 1199"/>
                  <a:gd name="T48" fmla="*/ 252 w 1550"/>
                  <a:gd name="T49" fmla="*/ 72 h 1199"/>
                  <a:gd name="T50" fmla="*/ 192 w 1550"/>
                  <a:gd name="T51" fmla="*/ 17 h 1199"/>
                  <a:gd name="T52" fmla="*/ 18 w 1550"/>
                  <a:gd name="T53" fmla="*/ 128 h 1199"/>
                  <a:gd name="T54" fmla="*/ 82 w 1550"/>
                  <a:gd name="T55" fmla="*/ 341 h 1199"/>
                  <a:gd name="T56" fmla="*/ 187 w 1550"/>
                  <a:gd name="T57" fmla="*/ 385 h 1199"/>
                  <a:gd name="T58" fmla="*/ 400 w 1550"/>
                  <a:gd name="T59" fmla="*/ 413 h 1199"/>
                  <a:gd name="T60" fmla="*/ 551 w 1550"/>
                  <a:gd name="T61" fmla="*/ 408 h 1199"/>
                  <a:gd name="T62" fmla="*/ 615 w 1550"/>
                  <a:gd name="T63" fmla="*/ 419 h 1199"/>
                  <a:gd name="T64" fmla="*/ 731 w 1550"/>
                  <a:gd name="T65" fmla="*/ 523 h 1199"/>
                  <a:gd name="T66" fmla="*/ 823 w 1550"/>
                  <a:gd name="T67" fmla="*/ 617 h 1199"/>
                  <a:gd name="T68" fmla="*/ 781 w 1550"/>
                  <a:gd name="T69" fmla="*/ 748 h 1199"/>
                  <a:gd name="T70" fmla="*/ 758 w 1550"/>
                  <a:gd name="T71" fmla="*/ 842 h 1199"/>
                  <a:gd name="T72" fmla="*/ 610 w 1550"/>
                  <a:gd name="T73" fmla="*/ 836 h 1199"/>
                  <a:gd name="T74" fmla="*/ 627 w 1550"/>
                  <a:gd name="T75" fmla="*/ 936 h 1199"/>
                  <a:gd name="T76" fmla="*/ 748 w 1550"/>
                  <a:gd name="T77" fmla="*/ 941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50" h="1199">
                    <a:moveTo>
                      <a:pt x="748" y="941"/>
                    </a:moveTo>
                    <a:cubicBezTo>
                      <a:pt x="772" y="923"/>
                      <a:pt x="818" y="925"/>
                      <a:pt x="864" y="974"/>
                    </a:cubicBezTo>
                    <a:cubicBezTo>
                      <a:pt x="907" y="1024"/>
                      <a:pt x="985" y="1084"/>
                      <a:pt x="1060" y="1123"/>
                    </a:cubicBezTo>
                    <a:cubicBezTo>
                      <a:pt x="1138" y="1160"/>
                      <a:pt x="1187" y="1167"/>
                      <a:pt x="1203" y="1183"/>
                    </a:cubicBezTo>
                    <a:cubicBezTo>
                      <a:pt x="1219" y="1199"/>
                      <a:pt x="1297" y="1199"/>
                      <a:pt x="1254" y="1155"/>
                    </a:cubicBezTo>
                    <a:cubicBezTo>
                      <a:pt x="1208" y="1111"/>
                      <a:pt x="1116" y="1062"/>
                      <a:pt x="1128" y="1034"/>
                    </a:cubicBezTo>
                    <a:cubicBezTo>
                      <a:pt x="1138" y="1007"/>
                      <a:pt x="1249" y="1078"/>
                      <a:pt x="1281" y="1106"/>
                    </a:cubicBezTo>
                    <a:cubicBezTo>
                      <a:pt x="1313" y="1133"/>
                      <a:pt x="1335" y="1095"/>
                      <a:pt x="1353" y="1067"/>
                    </a:cubicBezTo>
                    <a:cubicBezTo>
                      <a:pt x="1370" y="1039"/>
                      <a:pt x="1340" y="957"/>
                      <a:pt x="1281" y="925"/>
                    </a:cubicBezTo>
                    <a:cubicBezTo>
                      <a:pt x="1219" y="891"/>
                      <a:pt x="1121" y="787"/>
                      <a:pt x="1148" y="748"/>
                    </a:cubicBezTo>
                    <a:cubicBezTo>
                      <a:pt x="1176" y="710"/>
                      <a:pt x="1219" y="726"/>
                      <a:pt x="1269" y="798"/>
                    </a:cubicBezTo>
                    <a:cubicBezTo>
                      <a:pt x="1318" y="869"/>
                      <a:pt x="1358" y="968"/>
                      <a:pt x="1413" y="881"/>
                    </a:cubicBezTo>
                    <a:cubicBezTo>
                      <a:pt x="1467" y="793"/>
                      <a:pt x="1550" y="710"/>
                      <a:pt x="1472" y="704"/>
                    </a:cubicBezTo>
                    <a:cubicBezTo>
                      <a:pt x="1397" y="699"/>
                      <a:pt x="1370" y="627"/>
                      <a:pt x="1297" y="617"/>
                    </a:cubicBezTo>
                    <a:cubicBezTo>
                      <a:pt x="1227" y="605"/>
                      <a:pt x="1192" y="612"/>
                      <a:pt x="1160" y="572"/>
                    </a:cubicBezTo>
                    <a:cubicBezTo>
                      <a:pt x="1128" y="533"/>
                      <a:pt x="1133" y="491"/>
                      <a:pt x="1171" y="473"/>
                    </a:cubicBezTo>
                    <a:cubicBezTo>
                      <a:pt x="1208" y="457"/>
                      <a:pt x="1197" y="385"/>
                      <a:pt x="1116" y="348"/>
                    </a:cubicBezTo>
                    <a:cubicBezTo>
                      <a:pt x="1034" y="309"/>
                      <a:pt x="918" y="276"/>
                      <a:pt x="869" y="232"/>
                    </a:cubicBezTo>
                    <a:cubicBezTo>
                      <a:pt x="818" y="188"/>
                      <a:pt x="763" y="144"/>
                      <a:pt x="697" y="144"/>
                    </a:cubicBezTo>
                    <a:cubicBezTo>
                      <a:pt x="632" y="144"/>
                      <a:pt x="599" y="171"/>
                      <a:pt x="533" y="188"/>
                    </a:cubicBezTo>
                    <a:cubicBezTo>
                      <a:pt x="467" y="204"/>
                      <a:pt x="449" y="188"/>
                      <a:pt x="467" y="116"/>
                    </a:cubicBezTo>
                    <a:cubicBezTo>
                      <a:pt x="483" y="45"/>
                      <a:pt x="461" y="0"/>
                      <a:pt x="395" y="0"/>
                    </a:cubicBezTo>
                    <a:cubicBezTo>
                      <a:pt x="329" y="0"/>
                      <a:pt x="275" y="106"/>
                      <a:pt x="275" y="128"/>
                    </a:cubicBezTo>
                    <a:cubicBezTo>
                      <a:pt x="275" y="148"/>
                      <a:pt x="279" y="204"/>
                      <a:pt x="248" y="199"/>
                    </a:cubicBezTo>
                    <a:cubicBezTo>
                      <a:pt x="214" y="193"/>
                      <a:pt x="225" y="133"/>
                      <a:pt x="252" y="72"/>
                    </a:cubicBezTo>
                    <a:cubicBezTo>
                      <a:pt x="279" y="12"/>
                      <a:pt x="259" y="0"/>
                      <a:pt x="192" y="17"/>
                    </a:cubicBezTo>
                    <a:cubicBezTo>
                      <a:pt x="126" y="34"/>
                      <a:pt x="34" y="56"/>
                      <a:pt x="18" y="128"/>
                    </a:cubicBezTo>
                    <a:cubicBezTo>
                      <a:pt x="0" y="199"/>
                      <a:pt x="10" y="336"/>
                      <a:pt x="82" y="341"/>
                    </a:cubicBezTo>
                    <a:cubicBezTo>
                      <a:pt x="155" y="348"/>
                      <a:pt x="177" y="370"/>
                      <a:pt x="187" y="385"/>
                    </a:cubicBezTo>
                    <a:cubicBezTo>
                      <a:pt x="198" y="402"/>
                      <a:pt x="319" y="397"/>
                      <a:pt x="400" y="413"/>
                    </a:cubicBezTo>
                    <a:cubicBezTo>
                      <a:pt x="483" y="430"/>
                      <a:pt x="551" y="441"/>
                      <a:pt x="551" y="408"/>
                    </a:cubicBezTo>
                    <a:cubicBezTo>
                      <a:pt x="551" y="375"/>
                      <a:pt x="599" y="370"/>
                      <a:pt x="615" y="419"/>
                    </a:cubicBezTo>
                    <a:cubicBezTo>
                      <a:pt x="632" y="469"/>
                      <a:pt x="665" y="511"/>
                      <a:pt x="731" y="523"/>
                    </a:cubicBezTo>
                    <a:cubicBezTo>
                      <a:pt x="797" y="533"/>
                      <a:pt x="834" y="556"/>
                      <a:pt x="823" y="617"/>
                    </a:cubicBezTo>
                    <a:cubicBezTo>
                      <a:pt x="813" y="677"/>
                      <a:pt x="846" y="715"/>
                      <a:pt x="781" y="748"/>
                    </a:cubicBezTo>
                    <a:cubicBezTo>
                      <a:pt x="714" y="782"/>
                      <a:pt x="869" y="854"/>
                      <a:pt x="758" y="842"/>
                    </a:cubicBezTo>
                    <a:cubicBezTo>
                      <a:pt x="649" y="831"/>
                      <a:pt x="642" y="804"/>
                      <a:pt x="610" y="836"/>
                    </a:cubicBezTo>
                    <a:cubicBezTo>
                      <a:pt x="577" y="869"/>
                      <a:pt x="604" y="903"/>
                      <a:pt x="627" y="936"/>
                    </a:cubicBezTo>
                    <a:cubicBezTo>
                      <a:pt x="649" y="968"/>
                      <a:pt x="686" y="985"/>
                      <a:pt x="748" y="94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ṥľîḋè"/>
              <p:cNvSpPr/>
              <p:nvPr/>
            </p:nvSpPr>
            <p:spPr bwMode="auto">
              <a:xfrm>
                <a:off x="1700" y="823"/>
                <a:ext cx="113" cy="94"/>
              </a:xfrm>
              <a:custGeom>
                <a:avLst/>
                <a:gdLst>
                  <a:gd name="T0" fmla="*/ 5 w 292"/>
                  <a:gd name="T1" fmla="*/ 106 h 242"/>
                  <a:gd name="T2" fmla="*/ 11 w 292"/>
                  <a:gd name="T3" fmla="*/ 193 h 242"/>
                  <a:gd name="T4" fmla="*/ 89 w 292"/>
                  <a:gd name="T5" fmla="*/ 220 h 242"/>
                  <a:gd name="T6" fmla="*/ 226 w 292"/>
                  <a:gd name="T7" fmla="*/ 106 h 242"/>
                  <a:gd name="T8" fmla="*/ 232 w 292"/>
                  <a:gd name="T9" fmla="*/ 12 h 242"/>
                  <a:gd name="T10" fmla="*/ 95 w 292"/>
                  <a:gd name="T11" fmla="*/ 5 h 242"/>
                  <a:gd name="T12" fmla="*/ 5 w 292"/>
                  <a:gd name="T13" fmla="*/ 10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42">
                    <a:moveTo>
                      <a:pt x="5" y="106"/>
                    </a:moveTo>
                    <a:cubicBezTo>
                      <a:pt x="5" y="146"/>
                      <a:pt x="0" y="165"/>
                      <a:pt x="11" y="193"/>
                    </a:cubicBezTo>
                    <a:cubicBezTo>
                      <a:pt x="22" y="220"/>
                      <a:pt x="50" y="242"/>
                      <a:pt x="89" y="220"/>
                    </a:cubicBezTo>
                    <a:cubicBezTo>
                      <a:pt x="127" y="198"/>
                      <a:pt x="199" y="121"/>
                      <a:pt x="226" y="106"/>
                    </a:cubicBezTo>
                    <a:cubicBezTo>
                      <a:pt x="253" y="88"/>
                      <a:pt x="292" y="17"/>
                      <a:pt x="232" y="12"/>
                    </a:cubicBezTo>
                    <a:cubicBezTo>
                      <a:pt x="171" y="5"/>
                      <a:pt x="159" y="0"/>
                      <a:pt x="95" y="5"/>
                    </a:cubicBezTo>
                    <a:cubicBezTo>
                      <a:pt x="27" y="12"/>
                      <a:pt x="5" y="0"/>
                      <a:pt x="5" y="10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Sļïḑé"/>
              <p:cNvSpPr/>
              <p:nvPr/>
            </p:nvSpPr>
            <p:spPr bwMode="auto">
              <a:xfrm>
                <a:off x="2148" y="389"/>
                <a:ext cx="1252" cy="1004"/>
              </a:xfrm>
              <a:custGeom>
                <a:avLst/>
                <a:gdLst>
                  <a:gd name="T0" fmla="*/ 1226 w 3210"/>
                  <a:gd name="T1" fmla="*/ 2263 h 2576"/>
                  <a:gd name="T2" fmla="*/ 1379 w 3210"/>
                  <a:gd name="T3" fmla="*/ 2428 h 2576"/>
                  <a:gd name="T4" fmla="*/ 1495 w 3210"/>
                  <a:gd name="T5" fmla="*/ 2455 h 2576"/>
                  <a:gd name="T6" fmla="*/ 1583 w 3210"/>
                  <a:gd name="T7" fmla="*/ 2455 h 2576"/>
                  <a:gd name="T8" fmla="*/ 1643 w 3210"/>
                  <a:gd name="T9" fmla="*/ 2251 h 2576"/>
                  <a:gd name="T10" fmla="*/ 1678 w 3210"/>
                  <a:gd name="T11" fmla="*/ 2147 h 2576"/>
                  <a:gd name="T12" fmla="*/ 1742 w 3210"/>
                  <a:gd name="T13" fmla="*/ 2054 h 2576"/>
                  <a:gd name="T14" fmla="*/ 1820 w 3210"/>
                  <a:gd name="T15" fmla="*/ 1982 h 2576"/>
                  <a:gd name="T16" fmla="*/ 1941 w 3210"/>
                  <a:gd name="T17" fmla="*/ 1919 h 2576"/>
                  <a:gd name="T18" fmla="*/ 2041 w 3210"/>
                  <a:gd name="T19" fmla="*/ 1864 h 2576"/>
                  <a:gd name="T20" fmla="*/ 2157 w 3210"/>
                  <a:gd name="T21" fmla="*/ 1727 h 2576"/>
                  <a:gd name="T22" fmla="*/ 2210 w 3210"/>
                  <a:gd name="T23" fmla="*/ 1693 h 2576"/>
                  <a:gd name="T24" fmla="*/ 2376 w 3210"/>
                  <a:gd name="T25" fmla="*/ 1693 h 2576"/>
                  <a:gd name="T26" fmla="*/ 2595 w 3210"/>
                  <a:gd name="T27" fmla="*/ 1557 h 2576"/>
                  <a:gd name="T28" fmla="*/ 2688 w 3210"/>
                  <a:gd name="T29" fmla="*/ 1402 h 2576"/>
                  <a:gd name="T30" fmla="*/ 2651 w 3210"/>
                  <a:gd name="T31" fmla="*/ 1281 h 2576"/>
                  <a:gd name="T32" fmla="*/ 2727 w 3210"/>
                  <a:gd name="T33" fmla="*/ 1192 h 2576"/>
                  <a:gd name="T34" fmla="*/ 2800 w 3210"/>
                  <a:gd name="T35" fmla="*/ 1116 h 2576"/>
                  <a:gd name="T36" fmla="*/ 2800 w 3210"/>
                  <a:gd name="T37" fmla="*/ 957 h 2576"/>
                  <a:gd name="T38" fmla="*/ 2793 w 3210"/>
                  <a:gd name="T39" fmla="*/ 797 h 2576"/>
                  <a:gd name="T40" fmla="*/ 2848 w 3210"/>
                  <a:gd name="T41" fmla="*/ 627 h 2576"/>
                  <a:gd name="T42" fmla="*/ 2925 w 3210"/>
                  <a:gd name="T43" fmla="*/ 489 h 2576"/>
                  <a:gd name="T44" fmla="*/ 3096 w 3210"/>
                  <a:gd name="T45" fmla="*/ 363 h 2576"/>
                  <a:gd name="T46" fmla="*/ 3162 w 3210"/>
                  <a:gd name="T47" fmla="*/ 254 h 2576"/>
                  <a:gd name="T48" fmla="*/ 3008 w 3210"/>
                  <a:gd name="T49" fmla="*/ 236 h 2576"/>
                  <a:gd name="T50" fmla="*/ 2734 w 3210"/>
                  <a:gd name="T51" fmla="*/ 308 h 2576"/>
                  <a:gd name="T52" fmla="*/ 2552 w 3210"/>
                  <a:gd name="T53" fmla="*/ 395 h 2576"/>
                  <a:gd name="T54" fmla="*/ 2535 w 3210"/>
                  <a:gd name="T55" fmla="*/ 346 h 2576"/>
                  <a:gd name="T56" fmla="*/ 2700 w 3210"/>
                  <a:gd name="T57" fmla="*/ 247 h 2576"/>
                  <a:gd name="T58" fmla="*/ 2716 w 3210"/>
                  <a:gd name="T59" fmla="*/ 133 h 2576"/>
                  <a:gd name="T60" fmla="*/ 2458 w 3210"/>
                  <a:gd name="T61" fmla="*/ 88 h 2576"/>
                  <a:gd name="T62" fmla="*/ 2270 w 3210"/>
                  <a:gd name="T63" fmla="*/ 66 h 2576"/>
                  <a:gd name="T64" fmla="*/ 2100 w 3210"/>
                  <a:gd name="T65" fmla="*/ 27 h 2576"/>
                  <a:gd name="T66" fmla="*/ 1904 w 3210"/>
                  <a:gd name="T67" fmla="*/ 44 h 2576"/>
                  <a:gd name="T68" fmla="*/ 1783 w 3210"/>
                  <a:gd name="T69" fmla="*/ 22 h 2576"/>
                  <a:gd name="T70" fmla="*/ 1704 w 3210"/>
                  <a:gd name="T71" fmla="*/ 99 h 2576"/>
                  <a:gd name="T72" fmla="*/ 1594 w 3210"/>
                  <a:gd name="T73" fmla="*/ 93 h 2576"/>
                  <a:gd name="T74" fmla="*/ 1430 w 3210"/>
                  <a:gd name="T75" fmla="*/ 104 h 2576"/>
                  <a:gd name="T76" fmla="*/ 1330 w 3210"/>
                  <a:gd name="T77" fmla="*/ 165 h 2576"/>
                  <a:gd name="T78" fmla="*/ 1150 w 3210"/>
                  <a:gd name="T79" fmla="*/ 153 h 2576"/>
                  <a:gd name="T80" fmla="*/ 997 w 3210"/>
                  <a:gd name="T81" fmla="*/ 182 h 2576"/>
                  <a:gd name="T82" fmla="*/ 760 w 3210"/>
                  <a:gd name="T83" fmla="*/ 214 h 2576"/>
                  <a:gd name="T84" fmla="*/ 627 w 3210"/>
                  <a:gd name="T85" fmla="*/ 296 h 2576"/>
                  <a:gd name="T86" fmla="*/ 523 w 3210"/>
                  <a:gd name="T87" fmla="*/ 368 h 2576"/>
                  <a:gd name="T88" fmla="*/ 319 w 3210"/>
                  <a:gd name="T89" fmla="*/ 435 h 2576"/>
                  <a:gd name="T90" fmla="*/ 397 w 3210"/>
                  <a:gd name="T91" fmla="*/ 467 h 2576"/>
                  <a:gd name="T92" fmla="*/ 430 w 3210"/>
                  <a:gd name="T93" fmla="*/ 545 h 2576"/>
                  <a:gd name="T94" fmla="*/ 219 w 3210"/>
                  <a:gd name="T95" fmla="*/ 605 h 2576"/>
                  <a:gd name="T96" fmla="*/ 66 w 3210"/>
                  <a:gd name="T97" fmla="*/ 693 h 2576"/>
                  <a:gd name="T98" fmla="*/ 198 w 3210"/>
                  <a:gd name="T99" fmla="*/ 760 h 2576"/>
                  <a:gd name="T100" fmla="*/ 209 w 3210"/>
                  <a:gd name="T101" fmla="*/ 819 h 2576"/>
                  <a:gd name="T102" fmla="*/ 309 w 3210"/>
                  <a:gd name="T103" fmla="*/ 935 h 2576"/>
                  <a:gd name="T104" fmla="*/ 412 w 3210"/>
                  <a:gd name="T105" fmla="*/ 918 h 2576"/>
                  <a:gd name="T106" fmla="*/ 736 w 3210"/>
                  <a:gd name="T107" fmla="*/ 957 h 2576"/>
                  <a:gd name="T108" fmla="*/ 946 w 3210"/>
                  <a:gd name="T109" fmla="*/ 1237 h 2576"/>
                  <a:gd name="T110" fmla="*/ 978 w 3210"/>
                  <a:gd name="T111" fmla="*/ 1418 h 2576"/>
                  <a:gd name="T112" fmla="*/ 1178 w 3210"/>
                  <a:gd name="T113" fmla="*/ 1414 h 2576"/>
                  <a:gd name="T114" fmla="*/ 1178 w 3210"/>
                  <a:gd name="T115" fmla="*/ 1687 h 2576"/>
                  <a:gd name="T116" fmla="*/ 1039 w 3210"/>
                  <a:gd name="T117" fmla="*/ 1859 h 2576"/>
                  <a:gd name="T118" fmla="*/ 1226 w 3210"/>
                  <a:gd name="T119" fmla="*/ 2263 h 2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10" h="2576">
                    <a:moveTo>
                      <a:pt x="1226" y="2263"/>
                    </a:moveTo>
                    <a:cubicBezTo>
                      <a:pt x="1276" y="2327"/>
                      <a:pt x="1336" y="2428"/>
                      <a:pt x="1379" y="2428"/>
                    </a:cubicBezTo>
                    <a:cubicBezTo>
                      <a:pt x="1425" y="2428"/>
                      <a:pt x="1479" y="2411"/>
                      <a:pt x="1495" y="2455"/>
                    </a:cubicBezTo>
                    <a:cubicBezTo>
                      <a:pt x="1513" y="2499"/>
                      <a:pt x="1546" y="2576"/>
                      <a:pt x="1583" y="2455"/>
                    </a:cubicBezTo>
                    <a:cubicBezTo>
                      <a:pt x="1621" y="2334"/>
                      <a:pt x="1651" y="2307"/>
                      <a:pt x="1643" y="2251"/>
                    </a:cubicBezTo>
                    <a:cubicBezTo>
                      <a:pt x="1638" y="2197"/>
                      <a:pt x="1643" y="2174"/>
                      <a:pt x="1678" y="2147"/>
                    </a:cubicBezTo>
                    <a:cubicBezTo>
                      <a:pt x="1710" y="2119"/>
                      <a:pt x="1742" y="2092"/>
                      <a:pt x="1742" y="2054"/>
                    </a:cubicBezTo>
                    <a:cubicBezTo>
                      <a:pt x="1742" y="2016"/>
                      <a:pt x="1799" y="1994"/>
                      <a:pt x="1820" y="1982"/>
                    </a:cubicBezTo>
                    <a:cubicBezTo>
                      <a:pt x="1842" y="1971"/>
                      <a:pt x="1915" y="1908"/>
                      <a:pt x="1941" y="1919"/>
                    </a:cubicBezTo>
                    <a:cubicBezTo>
                      <a:pt x="1968" y="1930"/>
                      <a:pt x="1979" y="1913"/>
                      <a:pt x="2041" y="1864"/>
                    </a:cubicBezTo>
                    <a:cubicBezTo>
                      <a:pt x="2100" y="1814"/>
                      <a:pt x="2157" y="1770"/>
                      <a:pt x="2157" y="1727"/>
                    </a:cubicBezTo>
                    <a:cubicBezTo>
                      <a:pt x="2157" y="1683"/>
                      <a:pt x="2189" y="1671"/>
                      <a:pt x="2210" y="1693"/>
                    </a:cubicBezTo>
                    <a:cubicBezTo>
                      <a:pt x="2233" y="1715"/>
                      <a:pt x="2310" y="1732"/>
                      <a:pt x="2376" y="1693"/>
                    </a:cubicBezTo>
                    <a:cubicBezTo>
                      <a:pt x="2442" y="1655"/>
                      <a:pt x="2568" y="1567"/>
                      <a:pt x="2595" y="1557"/>
                    </a:cubicBezTo>
                    <a:cubicBezTo>
                      <a:pt x="2622" y="1545"/>
                      <a:pt x="2711" y="1485"/>
                      <a:pt x="2688" y="1402"/>
                    </a:cubicBezTo>
                    <a:cubicBezTo>
                      <a:pt x="2668" y="1320"/>
                      <a:pt x="2618" y="1353"/>
                      <a:pt x="2651" y="1281"/>
                    </a:cubicBezTo>
                    <a:cubicBezTo>
                      <a:pt x="2684" y="1210"/>
                      <a:pt x="2684" y="1187"/>
                      <a:pt x="2727" y="1192"/>
                    </a:cubicBezTo>
                    <a:cubicBezTo>
                      <a:pt x="2772" y="1199"/>
                      <a:pt x="2776" y="1143"/>
                      <a:pt x="2800" y="1116"/>
                    </a:cubicBezTo>
                    <a:cubicBezTo>
                      <a:pt x="2821" y="1089"/>
                      <a:pt x="2809" y="1011"/>
                      <a:pt x="2800" y="957"/>
                    </a:cubicBezTo>
                    <a:cubicBezTo>
                      <a:pt x="2788" y="901"/>
                      <a:pt x="2739" y="896"/>
                      <a:pt x="2793" y="797"/>
                    </a:cubicBezTo>
                    <a:cubicBezTo>
                      <a:pt x="2848" y="698"/>
                      <a:pt x="2848" y="688"/>
                      <a:pt x="2848" y="627"/>
                    </a:cubicBezTo>
                    <a:cubicBezTo>
                      <a:pt x="2848" y="565"/>
                      <a:pt x="2887" y="523"/>
                      <a:pt x="2925" y="489"/>
                    </a:cubicBezTo>
                    <a:cubicBezTo>
                      <a:pt x="2964" y="456"/>
                      <a:pt x="3013" y="402"/>
                      <a:pt x="3096" y="363"/>
                    </a:cubicBezTo>
                    <a:cubicBezTo>
                      <a:pt x="3178" y="325"/>
                      <a:pt x="3210" y="330"/>
                      <a:pt x="3162" y="254"/>
                    </a:cubicBezTo>
                    <a:cubicBezTo>
                      <a:pt x="3112" y="175"/>
                      <a:pt x="3090" y="225"/>
                      <a:pt x="3008" y="236"/>
                    </a:cubicBezTo>
                    <a:cubicBezTo>
                      <a:pt x="2925" y="247"/>
                      <a:pt x="2788" y="291"/>
                      <a:pt x="2734" y="308"/>
                    </a:cubicBezTo>
                    <a:cubicBezTo>
                      <a:pt x="2679" y="325"/>
                      <a:pt x="2590" y="375"/>
                      <a:pt x="2552" y="395"/>
                    </a:cubicBezTo>
                    <a:cubicBezTo>
                      <a:pt x="2512" y="417"/>
                      <a:pt x="2485" y="385"/>
                      <a:pt x="2535" y="346"/>
                    </a:cubicBezTo>
                    <a:cubicBezTo>
                      <a:pt x="2584" y="308"/>
                      <a:pt x="2684" y="286"/>
                      <a:pt x="2700" y="247"/>
                    </a:cubicBezTo>
                    <a:cubicBezTo>
                      <a:pt x="2716" y="209"/>
                      <a:pt x="2825" y="148"/>
                      <a:pt x="2716" y="133"/>
                    </a:cubicBezTo>
                    <a:cubicBezTo>
                      <a:pt x="2606" y="115"/>
                      <a:pt x="2542" y="88"/>
                      <a:pt x="2458" y="88"/>
                    </a:cubicBezTo>
                    <a:cubicBezTo>
                      <a:pt x="2376" y="88"/>
                      <a:pt x="2321" y="99"/>
                      <a:pt x="2270" y="66"/>
                    </a:cubicBezTo>
                    <a:cubicBezTo>
                      <a:pt x="2221" y="32"/>
                      <a:pt x="2178" y="12"/>
                      <a:pt x="2100" y="27"/>
                    </a:cubicBezTo>
                    <a:cubicBezTo>
                      <a:pt x="2025" y="44"/>
                      <a:pt x="1931" y="32"/>
                      <a:pt x="1904" y="44"/>
                    </a:cubicBezTo>
                    <a:cubicBezTo>
                      <a:pt x="1874" y="55"/>
                      <a:pt x="1842" y="0"/>
                      <a:pt x="1783" y="22"/>
                    </a:cubicBezTo>
                    <a:cubicBezTo>
                      <a:pt x="1721" y="44"/>
                      <a:pt x="1694" y="82"/>
                      <a:pt x="1704" y="99"/>
                    </a:cubicBezTo>
                    <a:cubicBezTo>
                      <a:pt x="1715" y="115"/>
                      <a:pt x="1673" y="99"/>
                      <a:pt x="1594" y="93"/>
                    </a:cubicBezTo>
                    <a:cubicBezTo>
                      <a:pt x="1517" y="88"/>
                      <a:pt x="1468" y="104"/>
                      <a:pt x="1430" y="104"/>
                    </a:cubicBezTo>
                    <a:cubicBezTo>
                      <a:pt x="1392" y="104"/>
                      <a:pt x="1414" y="171"/>
                      <a:pt x="1330" y="165"/>
                    </a:cubicBezTo>
                    <a:cubicBezTo>
                      <a:pt x="1247" y="160"/>
                      <a:pt x="1167" y="153"/>
                      <a:pt x="1150" y="153"/>
                    </a:cubicBezTo>
                    <a:cubicBezTo>
                      <a:pt x="1132" y="153"/>
                      <a:pt x="1110" y="153"/>
                      <a:pt x="997" y="182"/>
                    </a:cubicBezTo>
                    <a:cubicBezTo>
                      <a:pt x="881" y="209"/>
                      <a:pt x="825" y="209"/>
                      <a:pt x="760" y="214"/>
                    </a:cubicBezTo>
                    <a:cubicBezTo>
                      <a:pt x="693" y="220"/>
                      <a:pt x="599" y="242"/>
                      <a:pt x="627" y="296"/>
                    </a:cubicBezTo>
                    <a:cubicBezTo>
                      <a:pt x="655" y="352"/>
                      <a:pt x="622" y="368"/>
                      <a:pt x="523" y="368"/>
                    </a:cubicBezTo>
                    <a:cubicBezTo>
                      <a:pt x="424" y="368"/>
                      <a:pt x="319" y="417"/>
                      <a:pt x="319" y="435"/>
                    </a:cubicBezTo>
                    <a:cubicBezTo>
                      <a:pt x="319" y="451"/>
                      <a:pt x="330" y="478"/>
                      <a:pt x="397" y="467"/>
                    </a:cubicBezTo>
                    <a:cubicBezTo>
                      <a:pt x="461" y="456"/>
                      <a:pt x="490" y="495"/>
                      <a:pt x="430" y="545"/>
                    </a:cubicBezTo>
                    <a:cubicBezTo>
                      <a:pt x="370" y="594"/>
                      <a:pt x="287" y="599"/>
                      <a:pt x="219" y="605"/>
                    </a:cubicBezTo>
                    <a:cubicBezTo>
                      <a:pt x="155" y="610"/>
                      <a:pt x="0" y="639"/>
                      <a:pt x="66" y="693"/>
                    </a:cubicBezTo>
                    <a:cubicBezTo>
                      <a:pt x="133" y="748"/>
                      <a:pt x="198" y="748"/>
                      <a:pt x="198" y="760"/>
                    </a:cubicBezTo>
                    <a:cubicBezTo>
                      <a:pt x="198" y="769"/>
                      <a:pt x="155" y="775"/>
                      <a:pt x="209" y="819"/>
                    </a:cubicBezTo>
                    <a:cubicBezTo>
                      <a:pt x="264" y="863"/>
                      <a:pt x="298" y="908"/>
                      <a:pt x="309" y="935"/>
                    </a:cubicBezTo>
                    <a:cubicBezTo>
                      <a:pt x="319" y="962"/>
                      <a:pt x="362" y="957"/>
                      <a:pt x="412" y="918"/>
                    </a:cubicBezTo>
                    <a:cubicBezTo>
                      <a:pt x="461" y="879"/>
                      <a:pt x="661" y="908"/>
                      <a:pt x="736" y="957"/>
                    </a:cubicBezTo>
                    <a:cubicBezTo>
                      <a:pt x="814" y="1006"/>
                      <a:pt x="941" y="1138"/>
                      <a:pt x="946" y="1237"/>
                    </a:cubicBezTo>
                    <a:cubicBezTo>
                      <a:pt x="951" y="1335"/>
                      <a:pt x="930" y="1418"/>
                      <a:pt x="978" y="1418"/>
                    </a:cubicBezTo>
                    <a:cubicBezTo>
                      <a:pt x="1029" y="1418"/>
                      <a:pt x="1110" y="1315"/>
                      <a:pt x="1178" y="1414"/>
                    </a:cubicBezTo>
                    <a:cubicBezTo>
                      <a:pt x="1242" y="1512"/>
                      <a:pt x="1276" y="1644"/>
                      <a:pt x="1178" y="1687"/>
                    </a:cubicBezTo>
                    <a:cubicBezTo>
                      <a:pt x="1078" y="1732"/>
                      <a:pt x="1024" y="1759"/>
                      <a:pt x="1039" y="1859"/>
                    </a:cubicBezTo>
                    <a:cubicBezTo>
                      <a:pt x="1057" y="1957"/>
                      <a:pt x="1137" y="2144"/>
                      <a:pt x="1226" y="22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îŝļíḓé"/>
              <p:cNvSpPr/>
              <p:nvPr/>
            </p:nvSpPr>
            <p:spPr bwMode="auto">
              <a:xfrm>
                <a:off x="3436" y="1419"/>
                <a:ext cx="804" cy="699"/>
              </a:xfrm>
              <a:custGeom>
                <a:avLst/>
                <a:gdLst>
                  <a:gd name="T0" fmla="*/ 1485 w 2060"/>
                  <a:gd name="T1" fmla="*/ 318 h 1794"/>
                  <a:gd name="T2" fmla="*/ 1285 w 2060"/>
                  <a:gd name="T3" fmla="*/ 365 h 1794"/>
                  <a:gd name="T4" fmla="*/ 1148 w 2060"/>
                  <a:gd name="T5" fmla="*/ 357 h 1794"/>
                  <a:gd name="T6" fmla="*/ 1034 w 2060"/>
                  <a:gd name="T7" fmla="*/ 298 h 1794"/>
                  <a:gd name="T8" fmla="*/ 1076 w 2060"/>
                  <a:gd name="T9" fmla="*/ 29 h 1794"/>
                  <a:gd name="T10" fmla="*/ 936 w 2060"/>
                  <a:gd name="T11" fmla="*/ 158 h 1794"/>
                  <a:gd name="T12" fmla="*/ 958 w 2060"/>
                  <a:gd name="T13" fmla="*/ 412 h 1794"/>
                  <a:gd name="T14" fmla="*/ 746 w 2060"/>
                  <a:gd name="T15" fmla="*/ 525 h 1794"/>
                  <a:gd name="T16" fmla="*/ 583 w 2060"/>
                  <a:gd name="T17" fmla="*/ 644 h 1794"/>
                  <a:gd name="T18" fmla="*/ 459 w 2060"/>
                  <a:gd name="T19" fmla="*/ 733 h 1794"/>
                  <a:gd name="T20" fmla="*/ 383 w 2060"/>
                  <a:gd name="T21" fmla="*/ 800 h 1794"/>
                  <a:gd name="T22" fmla="*/ 290 w 2060"/>
                  <a:gd name="T23" fmla="*/ 878 h 1794"/>
                  <a:gd name="T24" fmla="*/ 420 w 2060"/>
                  <a:gd name="T25" fmla="*/ 1007 h 1794"/>
                  <a:gd name="T26" fmla="*/ 442 w 2060"/>
                  <a:gd name="T27" fmla="*/ 1215 h 1794"/>
                  <a:gd name="T28" fmla="*/ 211 w 2060"/>
                  <a:gd name="T29" fmla="*/ 1211 h 1794"/>
                  <a:gd name="T30" fmla="*/ 29 w 2060"/>
                  <a:gd name="T31" fmla="*/ 1234 h 1794"/>
                  <a:gd name="T32" fmla="*/ 43 w 2060"/>
                  <a:gd name="T33" fmla="*/ 1422 h 1794"/>
                  <a:gd name="T34" fmla="*/ 29 w 2060"/>
                  <a:gd name="T35" fmla="*/ 1656 h 1794"/>
                  <a:gd name="T36" fmla="*/ 179 w 2060"/>
                  <a:gd name="T37" fmla="*/ 1747 h 1794"/>
                  <a:gd name="T38" fmla="*/ 379 w 2060"/>
                  <a:gd name="T39" fmla="*/ 1747 h 1794"/>
                  <a:gd name="T40" fmla="*/ 511 w 2060"/>
                  <a:gd name="T41" fmla="*/ 1559 h 1794"/>
                  <a:gd name="T42" fmla="*/ 623 w 2060"/>
                  <a:gd name="T43" fmla="*/ 1391 h 1794"/>
                  <a:gd name="T44" fmla="*/ 717 w 2060"/>
                  <a:gd name="T45" fmla="*/ 1242 h 1794"/>
                  <a:gd name="T46" fmla="*/ 869 w 2060"/>
                  <a:gd name="T47" fmla="*/ 1246 h 1794"/>
                  <a:gd name="T48" fmla="*/ 954 w 2060"/>
                  <a:gd name="T49" fmla="*/ 1179 h 1794"/>
                  <a:gd name="T50" fmla="*/ 1064 w 2060"/>
                  <a:gd name="T51" fmla="*/ 1273 h 1794"/>
                  <a:gd name="T52" fmla="*/ 1239 w 2060"/>
                  <a:gd name="T53" fmla="*/ 1438 h 1794"/>
                  <a:gd name="T54" fmla="*/ 1328 w 2060"/>
                  <a:gd name="T55" fmla="*/ 1633 h 1794"/>
                  <a:gd name="T56" fmla="*/ 1376 w 2060"/>
                  <a:gd name="T57" fmla="*/ 1614 h 1794"/>
                  <a:gd name="T58" fmla="*/ 1370 w 2060"/>
                  <a:gd name="T59" fmla="*/ 1493 h 1794"/>
                  <a:gd name="T60" fmla="*/ 1459 w 2060"/>
                  <a:gd name="T61" fmla="*/ 1508 h 1794"/>
                  <a:gd name="T62" fmla="*/ 1363 w 2060"/>
                  <a:gd name="T63" fmla="*/ 1411 h 1794"/>
                  <a:gd name="T64" fmla="*/ 1239 w 2060"/>
                  <a:gd name="T65" fmla="*/ 1305 h 1794"/>
                  <a:gd name="T66" fmla="*/ 1143 w 2060"/>
                  <a:gd name="T67" fmla="*/ 1145 h 1794"/>
                  <a:gd name="T68" fmla="*/ 1217 w 2060"/>
                  <a:gd name="T69" fmla="*/ 1108 h 1794"/>
                  <a:gd name="T70" fmla="*/ 1402 w 2060"/>
                  <a:gd name="T71" fmla="*/ 1278 h 1794"/>
                  <a:gd name="T72" fmla="*/ 1544 w 2060"/>
                  <a:gd name="T73" fmla="*/ 1422 h 1794"/>
                  <a:gd name="T74" fmla="*/ 1629 w 2060"/>
                  <a:gd name="T75" fmla="*/ 1680 h 1794"/>
                  <a:gd name="T76" fmla="*/ 1792 w 2060"/>
                  <a:gd name="T77" fmla="*/ 1656 h 1794"/>
                  <a:gd name="T78" fmla="*/ 1744 w 2060"/>
                  <a:gd name="T79" fmla="*/ 1493 h 1794"/>
                  <a:gd name="T80" fmla="*/ 1931 w 2060"/>
                  <a:gd name="T81" fmla="*/ 1469 h 1794"/>
                  <a:gd name="T82" fmla="*/ 1975 w 2060"/>
                  <a:gd name="T83" fmla="*/ 1312 h 1794"/>
                  <a:gd name="T84" fmla="*/ 1564 w 2060"/>
                  <a:gd name="T85" fmla="*/ 267 h 1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0" h="1794">
                    <a:moveTo>
                      <a:pt x="1564" y="267"/>
                    </a:moveTo>
                    <a:cubicBezTo>
                      <a:pt x="1539" y="311"/>
                      <a:pt x="1511" y="330"/>
                      <a:pt x="1485" y="318"/>
                    </a:cubicBezTo>
                    <a:cubicBezTo>
                      <a:pt x="1459" y="306"/>
                      <a:pt x="1454" y="311"/>
                      <a:pt x="1400" y="326"/>
                    </a:cubicBezTo>
                    <a:cubicBezTo>
                      <a:pt x="1343" y="341"/>
                      <a:pt x="1307" y="357"/>
                      <a:pt x="1285" y="365"/>
                    </a:cubicBezTo>
                    <a:cubicBezTo>
                      <a:pt x="1261" y="373"/>
                      <a:pt x="1239" y="353"/>
                      <a:pt x="1217" y="346"/>
                    </a:cubicBezTo>
                    <a:cubicBezTo>
                      <a:pt x="1196" y="338"/>
                      <a:pt x="1176" y="326"/>
                      <a:pt x="1148" y="357"/>
                    </a:cubicBezTo>
                    <a:cubicBezTo>
                      <a:pt x="1117" y="388"/>
                      <a:pt x="1117" y="380"/>
                      <a:pt x="1098" y="365"/>
                    </a:cubicBezTo>
                    <a:cubicBezTo>
                      <a:pt x="1080" y="350"/>
                      <a:pt x="1054" y="346"/>
                      <a:pt x="1034" y="298"/>
                    </a:cubicBezTo>
                    <a:cubicBezTo>
                      <a:pt x="1017" y="251"/>
                      <a:pt x="1061" y="177"/>
                      <a:pt x="1061" y="143"/>
                    </a:cubicBezTo>
                    <a:cubicBezTo>
                      <a:pt x="1061" y="107"/>
                      <a:pt x="1074" y="56"/>
                      <a:pt x="1076" y="29"/>
                    </a:cubicBezTo>
                    <a:cubicBezTo>
                      <a:pt x="1080" y="0"/>
                      <a:pt x="1054" y="13"/>
                      <a:pt x="1028" y="40"/>
                    </a:cubicBezTo>
                    <a:cubicBezTo>
                      <a:pt x="1001" y="67"/>
                      <a:pt x="921" y="79"/>
                      <a:pt x="936" y="158"/>
                    </a:cubicBezTo>
                    <a:cubicBezTo>
                      <a:pt x="949" y="236"/>
                      <a:pt x="980" y="274"/>
                      <a:pt x="980" y="323"/>
                    </a:cubicBezTo>
                    <a:cubicBezTo>
                      <a:pt x="980" y="370"/>
                      <a:pt x="984" y="417"/>
                      <a:pt x="958" y="412"/>
                    </a:cubicBezTo>
                    <a:cubicBezTo>
                      <a:pt x="932" y="408"/>
                      <a:pt x="843" y="431"/>
                      <a:pt x="810" y="447"/>
                    </a:cubicBezTo>
                    <a:cubicBezTo>
                      <a:pt x="775" y="464"/>
                      <a:pt x="760" y="474"/>
                      <a:pt x="746" y="525"/>
                    </a:cubicBezTo>
                    <a:cubicBezTo>
                      <a:pt x="732" y="577"/>
                      <a:pt x="727" y="565"/>
                      <a:pt x="695" y="573"/>
                    </a:cubicBezTo>
                    <a:cubicBezTo>
                      <a:pt x="660" y="580"/>
                      <a:pt x="590" y="600"/>
                      <a:pt x="583" y="644"/>
                    </a:cubicBezTo>
                    <a:cubicBezTo>
                      <a:pt x="575" y="686"/>
                      <a:pt x="558" y="674"/>
                      <a:pt x="522" y="710"/>
                    </a:cubicBezTo>
                    <a:cubicBezTo>
                      <a:pt x="490" y="745"/>
                      <a:pt x="485" y="737"/>
                      <a:pt x="459" y="733"/>
                    </a:cubicBezTo>
                    <a:cubicBezTo>
                      <a:pt x="433" y="728"/>
                      <a:pt x="420" y="748"/>
                      <a:pt x="427" y="780"/>
                    </a:cubicBezTo>
                    <a:cubicBezTo>
                      <a:pt x="433" y="812"/>
                      <a:pt x="422" y="795"/>
                      <a:pt x="383" y="800"/>
                    </a:cubicBezTo>
                    <a:cubicBezTo>
                      <a:pt x="341" y="804"/>
                      <a:pt x="304" y="812"/>
                      <a:pt x="270" y="812"/>
                    </a:cubicBezTo>
                    <a:cubicBezTo>
                      <a:pt x="237" y="812"/>
                      <a:pt x="248" y="866"/>
                      <a:pt x="290" y="878"/>
                    </a:cubicBezTo>
                    <a:cubicBezTo>
                      <a:pt x="331" y="889"/>
                      <a:pt x="368" y="925"/>
                      <a:pt x="379" y="960"/>
                    </a:cubicBezTo>
                    <a:cubicBezTo>
                      <a:pt x="390" y="995"/>
                      <a:pt x="401" y="992"/>
                      <a:pt x="420" y="1007"/>
                    </a:cubicBezTo>
                    <a:cubicBezTo>
                      <a:pt x="438" y="1022"/>
                      <a:pt x="470" y="1069"/>
                      <a:pt x="464" y="1116"/>
                    </a:cubicBezTo>
                    <a:cubicBezTo>
                      <a:pt x="457" y="1164"/>
                      <a:pt x="444" y="1179"/>
                      <a:pt x="442" y="1215"/>
                    </a:cubicBezTo>
                    <a:cubicBezTo>
                      <a:pt x="438" y="1249"/>
                      <a:pt x="420" y="1249"/>
                      <a:pt x="359" y="1238"/>
                    </a:cubicBezTo>
                    <a:cubicBezTo>
                      <a:pt x="301" y="1226"/>
                      <a:pt x="253" y="1219"/>
                      <a:pt x="211" y="1211"/>
                    </a:cubicBezTo>
                    <a:cubicBezTo>
                      <a:pt x="171" y="1202"/>
                      <a:pt x="142" y="1199"/>
                      <a:pt x="104" y="1215"/>
                    </a:cubicBezTo>
                    <a:cubicBezTo>
                      <a:pt x="67" y="1231"/>
                      <a:pt x="59" y="1215"/>
                      <a:pt x="29" y="1234"/>
                    </a:cubicBezTo>
                    <a:cubicBezTo>
                      <a:pt x="0" y="1254"/>
                      <a:pt x="17" y="1289"/>
                      <a:pt x="32" y="1316"/>
                    </a:cubicBezTo>
                    <a:cubicBezTo>
                      <a:pt x="48" y="1343"/>
                      <a:pt x="37" y="1395"/>
                      <a:pt x="43" y="1422"/>
                    </a:cubicBezTo>
                    <a:cubicBezTo>
                      <a:pt x="53" y="1449"/>
                      <a:pt x="29" y="1512"/>
                      <a:pt x="17" y="1548"/>
                    </a:cubicBezTo>
                    <a:cubicBezTo>
                      <a:pt x="6" y="1582"/>
                      <a:pt x="37" y="1622"/>
                      <a:pt x="29" y="1656"/>
                    </a:cubicBezTo>
                    <a:cubicBezTo>
                      <a:pt x="22" y="1693"/>
                      <a:pt x="37" y="1720"/>
                      <a:pt x="67" y="1720"/>
                    </a:cubicBezTo>
                    <a:cubicBezTo>
                      <a:pt x="96" y="1720"/>
                      <a:pt x="164" y="1712"/>
                      <a:pt x="179" y="1747"/>
                    </a:cubicBezTo>
                    <a:cubicBezTo>
                      <a:pt x="194" y="1782"/>
                      <a:pt x="220" y="1782"/>
                      <a:pt x="248" y="1767"/>
                    </a:cubicBezTo>
                    <a:cubicBezTo>
                      <a:pt x="279" y="1750"/>
                      <a:pt x="356" y="1794"/>
                      <a:pt x="379" y="1747"/>
                    </a:cubicBezTo>
                    <a:cubicBezTo>
                      <a:pt x="401" y="1700"/>
                      <a:pt x="457" y="1680"/>
                      <a:pt x="470" y="1642"/>
                    </a:cubicBezTo>
                    <a:cubicBezTo>
                      <a:pt x="485" y="1602"/>
                      <a:pt x="536" y="1595"/>
                      <a:pt x="511" y="1559"/>
                    </a:cubicBezTo>
                    <a:cubicBezTo>
                      <a:pt x="490" y="1523"/>
                      <a:pt x="510" y="1500"/>
                      <a:pt x="531" y="1476"/>
                    </a:cubicBezTo>
                    <a:cubicBezTo>
                      <a:pt x="553" y="1453"/>
                      <a:pt x="590" y="1411"/>
                      <a:pt x="623" y="1391"/>
                    </a:cubicBezTo>
                    <a:cubicBezTo>
                      <a:pt x="657" y="1372"/>
                      <a:pt x="671" y="1367"/>
                      <a:pt x="675" y="1312"/>
                    </a:cubicBezTo>
                    <a:cubicBezTo>
                      <a:pt x="680" y="1258"/>
                      <a:pt x="680" y="1262"/>
                      <a:pt x="717" y="1242"/>
                    </a:cubicBezTo>
                    <a:cubicBezTo>
                      <a:pt x="754" y="1222"/>
                      <a:pt x="775" y="1222"/>
                      <a:pt x="797" y="1242"/>
                    </a:cubicBezTo>
                    <a:cubicBezTo>
                      <a:pt x="820" y="1262"/>
                      <a:pt x="849" y="1258"/>
                      <a:pt x="869" y="1246"/>
                    </a:cubicBezTo>
                    <a:cubicBezTo>
                      <a:pt x="886" y="1234"/>
                      <a:pt x="908" y="1215"/>
                      <a:pt x="921" y="1215"/>
                    </a:cubicBezTo>
                    <a:cubicBezTo>
                      <a:pt x="932" y="1215"/>
                      <a:pt x="945" y="1199"/>
                      <a:pt x="954" y="1179"/>
                    </a:cubicBezTo>
                    <a:cubicBezTo>
                      <a:pt x="960" y="1160"/>
                      <a:pt x="984" y="1155"/>
                      <a:pt x="1006" y="1172"/>
                    </a:cubicBezTo>
                    <a:cubicBezTo>
                      <a:pt x="1027" y="1187"/>
                      <a:pt x="1043" y="1215"/>
                      <a:pt x="1064" y="1273"/>
                    </a:cubicBezTo>
                    <a:cubicBezTo>
                      <a:pt x="1089" y="1332"/>
                      <a:pt x="1135" y="1382"/>
                      <a:pt x="1154" y="1399"/>
                    </a:cubicBezTo>
                    <a:cubicBezTo>
                      <a:pt x="1173" y="1415"/>
                      <a:pt x="1210" y="1411"/>
                      <a:pt x="1239" y="1438"/>
                    </a:cubicBezTo>
                    <a:cubicBezTo>
                      <a:pt x="1270" y="1466"/>
                      <a:pt x="1326" y="1543"/>
                      <a:pt x="1333" y="1552"/>
                    </a:cubicBezTo>
                    <a:cubicBezTo>
                      <a:pt x="1339" y="1559"/>
                      <a:pt x="1339" y="1602"/>
                      <a:pt x="1328" y="1633"/>
                    </a:cubicBezTo>
                    <a:cubicBezTo>
                      <a:pt x="1317" y="1665"/>
                      <a:pt x="1311" y="1703"/>
                      <a:pt x="1343" y="1673"/>
                    </a:cubicBezTo>
                    <a:cubicBezTo>
                      <a:pt x="1376" y="1642"/>
                      <a:pt x="1370" y="1622"/>
                      <a:pt x="1376" y="1614"/>
                    </a:cubicBezTo>
                    <a:cubicBezTo>
                      <a:pt x="1385" y="1606"/>
                      <a:pt x="1409" y="1570"/>
                      <a:pt x="1385" y="1555"/>
                    </a:cubicBezTo>
                    <a:cubicBezTo>
                      <a:pt x="1359" y="1540"/>
                      <a:pt x="1359" y="1512"/>
                      <a:pt x="1370" y="1493"/>
                    </a:cubicBezTo>
                    <a:cubicBezTo>
                      <a:pt x="1380" y="1473"/>
                      <a:pt x="1402" y="1481"/>
                      <a:pt x="1417" y="1489"/>
                    </a:cubicBezTo>
                    <a:cubicBezTo>
                      <a:pt x="1433" y="1496"/>
                      <a:pt x="1450" y="1520"/>
                      <a:pt x="1459" y="1508"/>
                    </a:cubicBezTo>
                    <a:cubicBezTo>
                      <a:pt x="1465" y="1496"/>
                      <a:pt x="1446" y="1469"/>
                      <a:pt x="1428" y="1458"/>
                    </a:cubicBezTo>
                    <a:cubicBezTo>
                      <a:pt x="1409" y="1446"/>
                      <a:pt x="1376" y="1422"/>
                      <a:pt x="1363" y="1411"/>
                    </a:cubicBezTo>
                    <a:cubicBezTo>
                      <a:pt x="1348" y="1399"/>
                      <a:pt x="1363" y="1375"/>
                      <a:pt x="1317" y="1372"/>
                    </a:cubicBezTo>
                    <a:cubicBezTo>
                      <a:pt x="1274" y="1367"/>
                      <a:pt x="1254" y="1328"/>
                      <a:pt x="1239" y="1305"/>
                    </a:cubicBezTo>
                    <a:cubicBezTo>
                      <a:pt x="1224" y="1281"/>
                      <a:pt x="1200" y="1222"/>
                      <a:pt x="1173" y="1211"/>
                    </a:cubicBezTo>
                    <a:cubicBezTo>
                      <a:pt x="1148" y="1199"/>
                      <a:pt x="1128" y="1184"/>
                      <a:pt x="1143" y="1145"/>
                    </a:cubicBezTo>
                    <a:cubicBezTo>
                      <a:pt x="1159" y="1105"/>
                      <a:pt x="1143" y="1098"/>
                      <a:pt x="1176" y="1078"/>
                    </a:cubicBezTo>
                    <a:cubicBezTo>
                      <a:pt x="1210" y="1058"/>
                      <a:pt x="1222" y="1074"/>
                      <a:pt x="1217" y="1108"/>
                    </a:cubicBezTo>
                    <a:cubicBezTo>
                      <a:pt x="1213" y="1145"/>
                      <a:pt x="1285" y="1094"/>
                      <a:pt x="1296" y="1148"/>
                    </a:cubicBezTo>
                    <a:cubicBezTo>
                      <a:pt x="1307" y="1202"/>
                      <a:pt x="1380" y="1262"/>
                      <a:pt x="1402" y="1278"/>
                    </a:cubicBezTo>
                    <a:cubicBezTo>
                      <a:pt x="1424" y="1293"/>
                      <a:pt x="1488" y="1316"/>
                      <a:pt x="1507" y="1336"/>
                    </a:cubicBezTo>
                    <a:cubicBezTo>
                      <a:pt x="1525" y="1355"/>
                      <a:pt x="1575" y="1379"/>
                      <a:pt x="1544" y="1422"/>
                    </a:cubicBezTo>
                    <a:cubicBezTo>
                      <a:pt x="1513" y="1466"/>
                      <a:pt x="1553" y="1489"/>
                      <a:pt x="1577" y="1532"/>
                    </a:cubicBezTo>
                    <a:cubicBezTo>
                      <a:pt x="1604" y="1575"/>
                      <a:pt x="1629" y="1637"/>
                      <a:pt x="1629" y="1680"/>
                    </a:cubicBezTo>
                    <a:cubicBezTo>
                      <a:pt x="1629" y="1723"/>
                      <a:pt x="1655" y="1759"/>
                      <a:pt x="1688" y="1743"/>
                    </a:cubicBezTo>
                    <a:cubicBezTo>
                      <a:pt x="1723" y="1727"/>
                      <a:pt x="1814" y="1703"/>
                      <a:pt x="1792" y="1656"/>
                    </a:cubicBezTo>
                    <a:cubicBezTo>
                      <a:pt x="1770" y="1609"/>
                      <a:pt x="1740" y="1586"/>
                      <a:pt x="1723" y="1547"/>
                    </a:cubicBezTo>
                    <a:cubicBezTo>
                      <a:pt x="1703" y="1508"/>
                      <a:pt x="1715" y="1473"/>
                      <a:pt x="1744" y="1493"/>
                    </a:cubicBezTo>
                    <a:cubicBezTo>
                      <a:pt x="1775" y="1512"/>
                      <a:pt x="1755" y="1429"/>
                      <a:pt x="1823" y="1438"/>
                    </a:cubicBezTo>
                    <a:cubicBezTo>
                      <a:pt x="1888" y="1446"/>
                      <a:pt x="1881" y="1498"/>
                      <a:pt x="1931" y="1469"/>
                    </a:cubicBezTo>
                    <a:cubicBezTo>
                      <a:pt x="1981" y="1439"/>
                      <a:pt x="2060" y="1431"/>
                      <a:pt x="2023" y="1402"/>
                    </a:cubicBezTo>
                    <a:cubicBezTo>
                      <a:pt x="1986" y="1375"/>
                      <a:pt x="1960" y="1350"/>
                      <a:pt x="1975" y="1312"/>
                    </a:cubicBezTo>
                    <a:cubicBezTo>
                      <a:pt x="1992" y="1274"/>
                      <a:pt x="1711" y="419"/>
                      <a:pt x="1711" y="419"/>
                    </a:cubicBezTo>
                    <a:lnTo>
                      <a:pt x="1564" y="267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ís1iďe"/>
              <p:cNvSpPr/>
              <p:nvPr/>
            </p:nvSpPr>
            <p:spPr bwMode="auto">
              <a:xfrm>
                <a:off x="3741" y="661"/>
                <a:ext cx="3768" cy="2229"/>
              </a:xfrm>
              <a:custGeom>
                <a:avLst/>
                <a:gdLst>
                  <a:gd name="T0" fmla="*/ 1410 w 9659"/>
                  <a:gd name="T1" fmla="*/ 2947 h 5723"/>
                  <a:gd name="T2" fmla="*/ 1660 w 9659"/>
                  <a:gd name="T3" fmla="*/ 2931 h 5723"/>
                  <a:gd name="T4" fmla="*/ 1774 w 9659"/>
                  <a:gd name="T5" fmla="*/ 3337 h 5723"/>
                  <a:gd name="T6" fmla="*/ 1132 w 9659"/>
                  <a:gd name="T7" fmla="*/ 3594 h 5723"/>
                  <a:gd name="T8" fmla="*/ 1591 w 9659"/>
                  <a:gd name="T9" fmla="*/ 3881 h 5723"/>
                  <a:gd name="T10" fmla="*/ 1778 w 9659"/>
                  <a:gd name="T11" fmla="*/ 4698 h 5723"/>
                  <a:gd name="T12" fmla="*/ 2376 w 9659"/>
                  <a:gd name="T13" fmla="*/ 5254 h 5723"/>
                  <a:gd name="T14" fmla="*/ 2711 w 9659"/>
                  <a:gd name="T15" fmla="*/ 4576 h 5723"/>
                  <a:gd name="T16" fmla="*/ 2291 w 9659"/>
                  <a:gd name="T17" fmla="*/ 4314 h 5723"/>
                  <a:gd name="T18" fmla="*/ 2766 w 9659"/>
                  <a:gd name="T19" fmla="*/ 4474 h 5723"/>
                  <a:gd name="T20" fmla="*/ 3274 w 9659"/>
                  <a:gd name="T21" fmla="*/ 4613 h 5723"/>
                  <a:gd name="T22" fmla="*/ 3546 w 9659"/>
                  <a:gd name="T23" fmla="*/ 4896 h 5723"/>
                  <a:gd name="T24" fmla="*/ 3918 w 9659"/>
                  <a:gd name="T25" fmla="*/ 5488 h 5723"/>
                  <a:gd name="T26" fmla="*/ 4261 w 9659"/>
                  <a:gd name="T27" fmla="*/ 4859 h 5723"/>
                  <a:gd name="T28" fmla="*/ 4639 w 9659"/>
                  <a:gd name="T29" fmla="*/ 5019 h 5723"/>
                  <a:gd name="T30" fmla="*/ 5327 w 9659"/>
                  <a:gd name="T31" fmla="*/ 5185 h 5723"/>
                  <a:gd name="T32" fmla="*/ 5392 w 9659"/>
                  <a:gd name="T33" fmla="*/ 4923 h 5723"/>
                  <a:gd name="T34" fmla="*/ 5669 w 9659"/>
                  <a:gd name="T35" fmla="*/ 4714 h 5723"/>
                  <a:gd name="T36" fmla="*/ 5975 w 9659"/>
                  <a:gd name="T37" fmla="*/ 3743 h 5723"/>
                  <a:gd name="T38" fmla="*/ 5943 w 9659"/>
                  <a:gd name="T39" fmla="*/ 3482 h 5723"/>
                  <a:gd name="T40" fmla="*/ 6364 w 9659"/>
                  <a:gd name="T41" fmla="*/ 3823 h 5723"/>
                  <a:gd name="T42" fmla="*/ 6593 w 9659"/>
                  <a:gd name="T43" fmla="*/ 3188 h 5723"/>
                  <a:gd name="T44" fmla="*/ 6994 w 9659"/>
                  <a:gd name="T45" fmla="*/ 2258 h 5723"/>
                  <a:gd name="T46" fmla="*/ 7449 w 9659"/>
                  <a:gd name="T47" fmla="*/ 1848 h 5723"/>
                  <a:gd name="T48" fmla="*/ 7768 w 9659"/>
                  <a:gd name="T49" fmla="*/ 1853 h 5723"/>
                  <a:gd name="T50" fmla="*/ 8093 w 9659"/>
                  <a:gd name="T51" fmla="*/ 1629 h 5723"/>
                  <a:gd name="T52" fmla="*/ 7864 w 9659"/>
                  <a:gd name="T53" fmla="*/ 2413 h 5723"/>
                  <a:gd name="T54" fmla="*/ 8210 w 9659"/>
                  <a:gd name="T55" fmla="*/ 2082 h 5723"/>
                  <a:gd name="T56" fmla="*/ 8654 w 9659"/>
                  <a:gd name="T57" fmla="*/ 1687 h 5723"/>
                  <a:gd name="T58" fmla="*/ 9144 w 9659"/>
                  <a:gd name="T59" fmla="*/ 1244 h 5723"/>
                  <a:gd name="T60" fmla="*/ 9577 w 9659"/>
                  <a:gd name="T61" fmla="*/ 1228 h 5723"/>
                  <a:gd name="T62" fmla="*/ 8866 w 9659"/>
                  <a:gd name="T63" fmla="*/ 822 h 5723"/>
                  <a:gd name="T64" fmla="*/ 8178 w 9659"/>
                  <a:gd name="T65" fmla="*/ 849 h 5723"/>
                  <a:gd name="T66" fmla="*/ 7244 w 9659"/>
                  <a:gd name="T67" fmla="*/ 551 h 5723"/>
                  <a:gd name="T68" fmla="*/ 6616 w 9659"/>
                  <a:gd name="T69" fmla="*/ 684 h 5723"/>
                  <a:gd name="T70" fmla="*/ 6043 w 9659"/>
                  <a:gd name="T71" fmla="*/ 528 h 5723"/>
                  <a:gd name="T72" fmla="*/ 5643 w 9659"/>
                  <a:gd name="T73" fmla="*/ 209 h 5723"/>
                  <a:gd name="T74" fmla="*/ 4960 w 9659"/>
                  <a:gd name="T75" fmla="*/ 96 h 5723"/>
                  <a:gd name="T76" fmla="*/ 4090 w 9659"/>
                  <a:gd name="T77" fmla="*/ 427 h 5723"/>
                  <a:gd name="T78" fmla="*/ 3663 w 9659"/>
                  <a:gd name="T79" fmla="*/ 555 h 5723"/>
                  <a:gd name="T80" fmla="*/ 3427 w 9659"/>
                  <a:gd name="T81" fmla="*/ 1159 h 5723"/>
                  <a:gd name="T82" fmla="*/ 3316 w 9659"/>
                  <a:gd name="T83" fmla="*/ 615 h 5723"/>
                  <a:gd name="T84" fmla="*/ 2895 w 9659"/>
                  <a:gd name="T85" fmla="*/ 886 h 5723"/>
                  <a:gd name="T86" fmla="*/ 2263 w 9659"/>
                  <a:gd name="T87" fmla="*/ 1074 h 5723"/>
                  <a:gd name="T88" fmla="*/ 1869 w 9659"/>
                  <a:gd name="T89" fmla="*/ 1217 h 5723"/>
                  <a:gd name="T90" fmla="*/ 1790 w 9659"/>
                  <a:gd name="T91" fmla="*/ 994 h 5723"/>
                  <a:gd name="T92" fmla="*/ 172 w 9659"/>
                  <a:gd name="T93" fmla="*/ 1506 h 5723"/>
                  <a:gd name="T94" fmla="*/ 384 w 9659"/>
                  <a:gd name="T95" fmla="*/ 2098 h 5723"/>
                  <a:gd name="T96" fmla="*/ 710 w 9659"/>
                  <a:gd name="T97" fmla="*/ 1747 h 5723"/>
                  <a:gd name="T98" fmla="*/ 1042 w 9659"/>
                  <a:gd name="T99" fmla="*/ 1325 h 5723"/>
                  <a:gd name="T100" fmla="*/ 1137 w 9659"/>
                  <a:gd name="T101" fmla="*/ 1826 h 5723"/>
                  <a:gd name="T102" fmla="*/ 838 w 9659"/>
                  <a:gd name="T103" fmla="*/ 2050 h 5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59" h="5723">
                    <a:moveTo>
                      <a:pt x="1190" y="3273"/>
                    </a:moveTo>
                    <a:cubicBezTo>
                      <a:pt x="1190" y="3241"/>
                      <a:pt x="1196" y="3213"/>
                      <a:pt x="1218" y="3198"/>
                    </a:cubicBezTo>
                    <a:cubicBezTo>
                      <a:pt x="1238" y="3181"/>
                      <a:pt x="1260" y="3134"/>
                      <a:pt x="1277" y="3097"/>
                    </a:cubicBezTo>
                    <a:cubicBezTo>
                      <a:pt x="1294" y="3060"/>
                      <a:pt x="1326" y="3075"/>
                      <a:pt x="1342" y="3023"/>
                    </a:cubicBezTo>
                    <a:cubicBezTo>
                      <a:pt x="1358" y="2968"/>
                      <a:pt x="1363" y="2931"/>
                      <a:pt x="1410" y="2947"/>
                    </a:cubicBezTo>
                    <a:cubicBezTo>
                      <a:pt x="1458" y="2963"/>
                      <a:pt x="1484" y="3006"/>
                      <a:pt x="1467" y="3038"/>
                    </a:cubicBezTo>
                    <a:cubicBezTo>
                      <a:pt x="1453" y="3069"/>
                      <a:pt x="1467" y="3097"/>
                      <a:pt x="1495" y="3124"/>
                    </a:cubicBezTo>
                    <a:cubicBezTo>
                      <a:pt x="1522" y="3149"/>
                      <a:pt x="1554" y="3107"/>
                      <a:pt x="1586" y="3069"/>
                    </a:cubicBezTo>
                    <a:cubicBezTo>
                      <a:pt x="1618" y="3032"/>
                      <a:pt x="1633" y="3000"/>
                      <a:pt x="1596" y="2995"/>
                    </a:cubicBezTo>
                    <a:cubicBezTo>
                      <a:pt x="1559" y="2991"/>
                      <a:pt x="1613" y="2931"/>
                      <a:pt x="1660" y="2931"/>
                    </a:cubicBezTo>
                    <a:cubicBezTo>
                      <a:pt x="1709" y="2931"/>
                      <a:pt x="1741" y="2979"/>
                      <a:pt x="1704" y="3016"/>
                    </a:cubicBezTo>
                    <a:cubicBezTo>
                      <a:pt x="1665" y="3055"/>
                      <a:pt x="1677" y="3107"/>
                      <a:pt x="1725" y="3117"/>
                    </a:cubicBezTo>
                    <a:cubicBezTo>
                      <a:pt x="1774" y="3129"/>
                      <a:pt x="1799" y="3181"/>
                      <a:pt x="1848" y="3198"/>
                    </a:cubicBezTo>
                    <a:cubicBezTo>
                      <a:pt x="1894" y="3213"/>
                      <a:pt x="1949" y="3262"/>
                      <a:pt x="1911" y="3310"/>
                    </a:cubicBezTo>
                    <a:cubicBezTo>
                      <a:pt x="1873" y="3358"/>
                      <a:pt x="1853" y="3342"/>
                      <a:pt x="1774" y="3337"/>
                    </a:cubicBezTo>
                    <a:cubicBezTo>
                      <a:pt x="1692" y="3332"/>
                      <a:pt x="1618" y="3273"/>
                      <a:pt x="1538" y="3273"/>
                    </a:cubicBezTo>
                    <a:cubicBezTo>
                      <a:pt x="1458" y="3273"/>
                      <a:pt x="1442" y="3305"/>
                      <a:pt x="1410" y="3332"/>
                    </a:cubicBezTo>
                    <a:cubicBezTo>
                      <a:pt x="1379" y="3358"/>
                      <a:pt x="1335" y="3321"/>
                      <a:pt x="1282" y="3374"/>
                    </a:cubicBezTo>
                    <a:cubicBezTo>
                      <a:pt x="1228" y="3427"/>
                      <a:pt x="1213" y="3454"/>
                      <a:pt x="1181" y="3459"/>
                    </a:cubicBezTo>
                    <a:cubicBezTo>
                      <a:pt x="1149" y="3465"/>
                      <a:pt x="1084" y="3529"/>
                      <a:pt x="1132" y="3594"/>
                    </a:cubicBezTo>
                    <a:cubicBezTo>
                      <a:pt x="1181" y="3657"/>
                      <a:pt x="1255" y="3689"/>
                      <a:pt x="1282" y="3716"/>
                    </a:cubicBezTo>
                    <a:cubicBezTo>
                      <a:pt x="1310" y="3743"/>
                      <a:pt x="1335" y="3689"/>
                      <a:pt x="1405" y="3705"/>
                    </a:cubicBezTo>
                    <a:cubicBezTo>
                      <a:pt x="1474" y="3721"/>
                      <a:pt x="1479" y="3753"/>
                      <a:pt x="1543" y="3716"/>
                    </a:cubicBezTo>
                    <a:cubicBezTo>
                      <a:pt x="1608" y="3679"/>
                      <a:pt x="1645" y="3679"/>
                      <a:pt x="1613" y="3716"/>
                    </a:cubicBezTo>
                    <a:cubicBezTo>
                      <a:pt x="1580" y="3753"/>
                      <a:pt x="1591" y="3828"/>
                      <a:pt x="1591" y="3881"/>
                    </a:cubicBezTo>
                    <a:cubicBezTo>
                      <a:pt x="1591" y="3934"/>
                      <a:pt x="1554" y="3993"/>
                      <a:pt x="1543" y="4042"/>
                    </a:cubicBezTo>
                    <a:cubicBezTo>
                      <a:pt x="1532" y="4090"/>
                      <a:pt x="1559" y="4111"/>
                      <a:pt x="1576" y="4159"/>
                    </a:cubicBezTo>
                    <a:cubicBezTo>
                      <a:pt x="1591" y="4207"/>
                      <a:pt x="1559" y="4314"/>
                      <a:pt x="1586" y="4356"/>
                    </a:cubicBezTo>
                    <a:cubicBezTo>
                      <a:pt x="1613" y="4400"/>
                      <a:pt x="1640" y="4464"/>
                      <a:pt x="1665" y="4517"/>
                    </a:cubicBezTo>
                    <a:cubicBezTo>
                      <a:pt x="1692" y="4570"/>
                      <a:pt x="1762" y="4597"/>
                      <a:pt x="1778" y="4698"/>
                    </a:cubicBezTo>
                    <a:cubicBezTo>
                      <a:pt x="1795" y="4800"/>
                      <a:pt x="1815" y="4879"/>
                      <a:pt x="1873" y="4911"/>
                    </a:cubicBezTo>
                    <a:cubicBezTo>
                      <a:pt x="1933" y="4943"/>
                      <a:pt x="1961" y="5008"/>
                      <a:pt x="1971" y="5072"/>
                    </a:cubicBezTo>
                    <a:cubicBezTo>
                      <a:pt x="1981" y="5136"/>
                      <a:pt x="1971" y="5249"/>
                      <a:pt x="2003" y="5296"/>
                    </a:cubicBezTo>
                    <a:cubicBezTo>
                      <a:pt x="2035" y="5345"/>
                      <a:pt x="1998" y="5407"/>
                      <a:pt x="2083" y="5392"/>
                    </a:cubicBezTo>
                    <a:cubicBezTo>
                      <a:pt x="2168" y="5375"/>
                      <a:pt x="2291" y="5318"/>
                      <a:pt x="2376" y="5254"/>
                    </a:cubicBezTo>
                    <a:cubicBezTo>
                      <a:pt x="2462" y="5189"/>
                      <a:pt x="2610" y="5072"/>
                      <a:pt x="2664" y="5056"/>
                    </a:cubicBezTo>
                    <a:cubicBezTo>
                      <a:pt x="2719" y="5040"/>
                      <a:pt x="2739" y="4987"/>
                      <a:pt x="2761" y="4933"/>
                    </a:cubicBezTo>
                    <a:cubicBezTo>
                      <a:pt x="2783" y="4879"/>
                      <a:pt x="2825" y="4859"/>
                      <a:pt x="2847" y="4822"/>
                    </a:cubicBezTo>
                    <a:cubicBezTo>
                      <a:pt x="2868" y="4783"/>
                      <a:pt x="2873" y="4741"/>
                      <a:pt x="2831" y="4677"/>
                    </a:cubicBezTo>
                    <a:cubicBezTo>
                      <a:pt x="2788" y="4613"/>
                      <a:pt x="2719" y="4624"/>
                      <a:pt x="2711" y="4576"/>
                    </a:cubicBezTo>
                    <a:cubicBezTo>
                      <a:pt x="2706" y="4528"/>
                      <a:pt x="2674" y="4469"/>
                      <a:pt x="2648" y="4496"/>
                    </a:cubicBezTo>
                    <a:cubicBezTo>
                      <a:pt x="2621" y="4521"/>
                      <a:pt x="2584" y="4602"/>
                      <a:pt x="2531" y="4607"/>
                    </a:cubicBezTo>
                    <a:cubicBezTo>
                      <a:pt x="2478" y="4613"/>
                      <a:pt x="2450" y="4613"/>
                      <a:pt x="2450" y="4533"/>
                    </a:cubicBezTo>
                    <a:cubicBezTo>
                      <a:pt x="2450" y="4452"/>
                      <a:pt x="2445" y="4442"/>
                      <a:pt x="2403" y="4432"/>
                    </a:cubicBezTo>
                    <a:cubicBezTo>
                      <a:pt x="2361" y="4420"/>
                      <a:pt x="2312" y="4368"/>
                      <a:pt x="2291" y="4314"/>
                    </a:cubicBezTo>
                    <a:cubicBezTo>
                      <a:pt x="2268" y="4260"/>
                      <a:pt x="2247" y="4228"/>
                      <a:pt x="2300" y="4186"/>
                    </a:cubicBezTo>
                    <a:cubicBezTo>
                      <a:pt x="2356" y="4143"/>
                      <a:pt x="2366" y="4212"/>
                      <a:pt x="2381" y="4250"/>
                    </a:cubicBezTo>
                    <a:cubicBezTo>
                      <a:pt x="2398" y="4287"/>
                      <a:pt x="2473" y="4340"/>
                      <a:pt x="2489" y="4383"/>
                    </a:cubicBezTo>
                    <a:cubicBezTo>
                      <a:pt x="2505" y="4427"/>
                      <a:pt x="2558" y="4469"/>
                      <a:pt x="2626" y="4452"/>
                    </a:cubicBezTo>
                    <a:cubicBezTo>
                      <a:pt x="2697" y="4437"/>
                      <a:pt x="2756" y="4437"/>
                      <a:pt x="2766" y="4474"/>
                    </a:cubicBezTo>
                    <a:cubicBezTo>
                      <a:pt x="2776" y="4512"/>
                      <a:pt x="2798" y="4554"/>
                      <a:pt x="2863" y="4538"/>
                    </a:cubicBezTo>
                    <a:cubicBezTo>
                      <a:pt x="2926" y="4521"/>
                      <a:pt x="2947" y="4521"/>
                      <a:pt x="2963" y="4549"/>
                    </a:cubicBezTo>
                    <a:cubicBezTo>
                      <a:pt x="2979" y="4576"/>
                      <a:pt x="3021" y="4565"/>
                      <a:pt x="3077" y="4554"/>
                    </a:cubicBezTo>
                    <a:cubicBezTo>
                      <a:pt x="3128" y="4544"/>
                      <a:pt x="3117" y="4581"/>
                      <a:pt x="3183" y="4554"/>
                    </a:cubicBezTo>
                    <a:cubicBezTo>
                      <a:pt x="3247" y="4528"/>
                      <a:pt x="3263" y="4560"/>
                      <a:pt x="3274" y="4613"/>
                    </a:cubicBezTo>
                    <a:cubicBezTo>
                      <a:pt x="3284" y="4666"/>
                      <a:pt x="3300" y="4682"/>
                      <a:pt x="3332" y="4682"/>
                    </a:cubicBezTo>
                    <a:cubicBezTo>
                      <a:pt x="3363" y="4682"/>
                      <a:pt x="3342" y="4719"/>
                      <a:pt x="3348" y="4758"/>
                    </a:cubicBezTo>
                    <a:cubicBezTo>
                      <a:pt x="3353" y="4795"/>
                      <a:pt x="3374" y="4847"/>
                      <a:pt x="3422" y="4847"/>
                    </a:cubicBezTo>
                    <a:cubicBezTo>
                      <a:pt x="3471" y="4847"/>
                      <a:pt x="3496" y="4800"/>
                      <a:pt x="3528" y="4790"/>
                    </a:cubicBezTo>
                    <a:cubicBezTo>
                      <a:pt x="3560" y="4778"/>
                      <a:pt x="3555" y="4815"/>
                      <a:pt x="3546" y="4896"/>
                    </a:cubicBezTo>
                    <a:cubicBezTo>
                      <a:pt x="3536" y="4976"/>
                      <a:pt x="3541" y="5120"/>
                      <a:pt x="3584" y="5226"/>
                    </a:cubicBezTo>
                    <a:cubicBezTo>
                      <a:pt x="3626" y="5333"/>
                      <a:pt x="3690" y="5467"/>
                      <a:pt x="3700" y="5536"/>
                    </a:cubicBezTo>
                    <a:cubicBezTo>
                      <a:pt x="3711" y="5607"/>
                      <a:pt x="3732" y="5723"/>
                      <a:pt x="3764" y="5723"/>
                    </a:cubicBezTo>
                    <a:cubicBezTo>
                      <a:pt x="3796" y="5723"/>
                      <a:pt x="3822" y="5681"/>
                      <a:pt x="3866" y="5622"/>
                    </a:cubicBezTo>
                    <a:cubicBezTo>
                      <a:pt x="3907" y="5563"/>
                      <a:pt x="3913" y="5547"/>
                      <a:pt x="3918" y="5488"/>
                    </a:cubicBezTo>
                    <a:cubicBezTo>
                      <a:pt x="3923" y="5430"/>
                      <a:pt x="3963" y="5414"/>
                      <a:pt x="3945" y="5338"/>
                    </a:cubicBezTo>
                    <a:cubicBezTo>
                      <a:pt x="3931" y="5264"/>
                      <a:pt x="3945" y="5200"/>
                      <a:pt x="3982" y="5194"/>
                    </a:cubicBezTo>
                    <a:cubicBezTo>
                      <a:pt x="4021" y="5189"/>
                      <a:pt x="4069" y="5147"/>
                      <a:pt x="4069" y="5104"/>
                    </a:cubicBezTo>
                    <a:cubicBezTo>
                      <a:pt x="4069" y="5061"/>
                      <a:pt x="4101" y="5029"/>
                      <a:pt x="4143" y="4997"/>
                    </a:cubicBezTo>
                    <a:cubicBezTo>
                      <a:pt x="4185" y="4965"/>
                      <a:pt x="4239" y="4939"/>
                      <a:pt x="4261" y="4859"/>
                    </a:cubicBezTo>
                    <a:cubicBezTo>
                      <a:pt x="4281" y="4778"/>
                      <a:pt x="4303" y="4773"/>
                      <a:pt x="4345" y="4783"/>
                    </a:cubicBezTo>
                    <a:cubicBezTo>
                      <a:pt x="4390" y="4795"/>
                      <a:pt x="4432" y="4790"/>
                      <a:pt x="4443" y="4751"/>
                    </a:cubicBezTo>
                    <a:cubicBezTo>
                      <a:pt x="4454" y="4714"/>
                      <a:pt x="4501" y="4703"/>
                      <a:pt x="4506" y="4762"/>
                    </a:cubicBezTo>
                    <a:cubicBezTo>
                      <a:pt x="4510" y="4822"/>
                      <a:pt x="4527" y="4847"/>
                      <a:pt x="4575" y="4874"/>
                    </a:cubicBezTo>
                    <a:cubicBezTo>
                      <a:pt x="4624" y="4901"/>
                      <a:pt x="4639" y="4971"/>
                      <a:pt x="4639" y="5019"/>
                    </a:cubicBezTo>
                    <a:cubicBezTo>
                      <a:pt x="4639" y="5066"/>
                      <a:pt x="4624" y="5200"/>
                      <a:pt x="4678" y="5194"/>
                    </a:cubicBezTo>
                    <a:cubicBezTo>
                      <a:pt x="4731" y="5189"/>
                      <a:pt x="4752" y="5066"/>
                      <a:pt x="4789" y="5109"/>
                    </a:cubicBezTo>
                    <a:cubicBezTo>
                      <a:pt x="4826" y="5152"/>
                      <a:pt x="4821" y="5254"/>
                      <a:pt x="4837" y="5296"/>
                    </a:cubicBezTo>
                    <a:cubicBezTo>
                      <a:pt x="4854" y="5338"/>
                      <a:pt x="5034" y="5232"/>
                      <a:pt x="5034" y="5232"/>
                    </a:cubicBezTo>
                    <a:cubicBezTo>
                      <a:pt x="5327" y="5185"/>
                      <a:pt x="5327" y="5185"/>
                      <a:pt x="5327" y="5185"/>
                    </a:cubicBezTo>
                    <a:cubicBezTo>
                      <a:pt x="5348" y="5173"/>
                      <a:pt x="5348" y="5173"/>
                      <a:pt x="5348" y="5173"/>
                    </a:cubicBezTo>
                    <a:cubicBezTo>
                      <a:pt x="5348" y="5173"/>
                      <a:pt x="5211" y="4976"/>
                      <a:pt x="5221" y="4939"/>
                    </a:cubicBezTo>
                    <a:cubicBezTo>
                      <a:pt x="5232" y="4901"/>
                      <a:pt x="5311" y="4854"/>
                      <a:pt x="5348" y="4800"/>
                    </a:cubicBezTo>
                    <a:cubicBezTo>
                      <a:pt x="5387" y="4746"/>
                      <a:pt x="5424" y="4758"/>
                      <a:pt x="5429" y="4815"/>
                    </a:cubicBezTo>
                    <a:cubicBezTo>
                      <a:pt x="5436" y="4874"/>
                      <a:pt x="5436" y="4869"/>
                      <a:pt x="5392" y="4923"/>
                    </a:cubicBezTo>
                    <a:cubicBezTo>
                      <a:pt x="5348" y="4976"/>
                      <a:pt x="5364" y="4980"/>
                      <a:pt x="5399" y="5008"/>
                    </a:cubicBezTo>
                    <a:cubicBezTo>
                      <a:pt x="5429" y="5035"/>
                      <a:pt x="5483" y="4960"/>
                      <a:pt x="5505" y="4943"/>
                    </a:cubicBezTo>
                    <a:cubicBezTo>
                      <a:pt x="5525" y="4928"/>
                      <a:pt x="5493" y="4869"/>
                      <a:pt x="5483" y="4847"/>
                    </a:cubicBezTo>
                    <a:cubicBezTo>
                      <a:pt x="5473" y="4827"/>
                      <a:pt x="5483" y="4778"/>
                      <a:pt x="5516" y="4767"/>
                    </a:cubicBezTo>
                    <a:cubicBezTo>
                      <a:pt x="5548" y="4758"/>
                      <a:pt x="5627" y="4751"/>
                      <a:pt x="5669" y="4714"/>
                    </a:cubicBezTo>
                    <a:cubicBezTo>
                      <a:pt x="5712" y="4677"/>
                      <a:pt x="5794" y="4703"/>
                      <a:pt x="5858" y="4607"/>
                    </a:cubicBezTo>
                    <a:cubicBezTo>
                      <a:pt x="5922" y="4512"/>
                      <a:pt x="5975" y="4373"/>
                      <a:pt x="6011" y="4340"/>
                    </a:cubicBezTo>
                    <a:cubicBezTo>
                      <a:pt x="6048" y="4308"/>
                      <a:pt x="6075" y="4196"/>
                      <a:pt x="6075" y="4132"/>
                    </a:cubicBezTo>
                    <a:cubicBezTo>
                      <a:pt x="6075" y="4069"/>
                      <a:pt x="6027" y="3978"/>
                      <a:pt x="6001" y="3909"/>
                    </a:cubicBezTo>
                    <a:cubicBezTo>
                      <a:pt x="5975" y="3839"/>
                      <a:pt x="5900" y="3796"/>
                      <a:pt x="5975" y="3743"/>
                    </a:cubicBezTo>
                    <a:cubicBezTo>
                      <a:pt x="6048" y="3690"/>
                      <a:pt x="6059" y="3663"/>
                      <a:pt x="6086" y="3663"/>
                    </a:cubicBezTo>
                    <a:cubicBezTo>
                      <a:pt x="6112" y="3663"/>
                      <a:pt x="6134" y="3598"/>
                      <a:pt x="6086" y="3594"/>
                    </a:cubicBezTo>
                    <a:cubicBezTo>
                      <a:pt x="6038" y="3588"/>
                      <a:pt x="5959" y="3615"/>
                      <a:pt x="5938" y="3626"/>
                    </a:cubicBezTo>
                    <a:cubicBezTo>
                      <a:pt x="5916" y="3635"/>
                      <a:pt x="5911" y="3615"/>
                      <a:pt x="5883" y="3561"/>
                    </a:cubicBezTo>
                    <a:cubicBezTo>
                      <a:pt x="5858" y="3507"/>
                      <a:pt x="5890" y="3482"/>
                      <a:pt x="5943" y="3482"/>
                    </a:cubicBezTo>
                    <a:cubicBezTo>
                      <a:pt x="5996" y="3482"/>
                      <a:pt x="6070" y="3294"/>
                      <a:pt x="6086" y="3353"/>
                    </a:cubicBezTo>
                    <a:cubicBezTo>
                      <a:pt x="6102" y="3413"/>
                      <a:pt x="6112" y="3438"/>
                      <a:pt x="6160" y="3438"/>
                    </a:cubicBezTo>
                    <a:cubicBezTo>
                      <a:pt x="6208" y="3438"/>
                      <a:pt x="6241" y="3443"/>
                      <a:pt x="6253" y="3502"/>
                    </a:cubicBezTo>
                    <a:cubicBezTo>
                      <a:pt x="6263" y="3561"/>
                      <a:pt x="6333" y="3647"/>
                      <a:pt x="6317" y="3721"/>
                    </a:cubicBezTo>
                    <a:cubicBezTo>
                      <a:pt x="6301" y="3796"/>
                      <a:pt x="6301" y="3855"/>
                      <a:pt x="6364" y="3823"/>
                    </a:cubicBezTo>
                    <a:cubicBezTo>
                      <a:pt x="6428" y="3791"/>
                      <a:pt x="6475" y="3737"/>
                      <a:pt x="6486" y="3679"/>
                    </a:cubicBezTo>
                    <a:cubicBezTo>
                      <a:pt x="6497" y="3620"/>
                      <a:pt x="6428" y="3566"/>
                      <a:pt x="6391" y="3524"/>
                    </a:cubicBezTo>
                    <a:cubicBezTo>
                      <a:pt x="6354" y="3482"/>
                      <a:pt x="6354" y="3443"/>
                      <a:pt x="6391" y="3413"/>
                    </a:cubicBezTo>
                    <a:cubicBezTo>
                      <a:pt x="6428" y="3380"/>
                      <a:pt x="6470" y="3332"/>
                      <a:pt x="6513" y="3278"/>
                    </a:cubicBezTo>
                    <a:cubicBezTo>
                      <a:pt x="6555" y="3225"/>
                      <a:pt x="6551" y="3149"/>
                      <a:pt x="6593" y="3188"/>
                    </a:cubicBezTo>
                    <a:cubicBezTo>
                      <a:pt x="6635" y="3225"/>
                      <a:pt x="6685" y="3246"/>
                      <a:pt x="6754" y="3161"/>
                    </a:cubicBezTo>
                    <a:cubicBezTo>
                      <a:pt x="6823" y="3075"/>
                      <a:pt x="6966" y="2899"/>
                      <a:pt x="6994" y="2803"/>
                    </a:cubicBezTo>
                    <a:cubicBezTo>
                      <a:pt x="7022" y="2707"/>
                      <a:pt x="7043" y="2648"/>
                      <a:pt x="7035" y="2584"/>
                    </a:cubicBezTo>
                    <a:cubicBezTo>
                      <a:pt x="7030" y="2520"/>
                      <a:pt x="7070" y="2520"/>
                      <a:pt x="7070" y="2413"/>
                    </a:cubicBezTo>
                    <a:cubicBezTo>
                      <a:pt x="7070" y="2307"/>
                      <a:pt x="7025" y="2258"/>
                      <a:pt x="6994" y="2258"/>
                    </a:cubicBezTo>
                    <a:cubicBezTo>
                      <a:pt x="6961" y="2258"/>
                      <a:pt x="6934" y="2302"/>
                      <a:pt x="6871" y="2263"/>
                    </a:cubicBezTo>
                    <a:cubicBezTo>
                      <a:pt x="6807" y="2226"/>
                      <a:pt x="6749" y="2231"/>
                      <a:pt x="6823" y="2169"/>
                    </a:cubicBezTo>
                    <a:cubicBezTo>
                      <a:pt x="6897" y="2105"/>
                      <a:pt x="7025" y="1997"/>
                      <a:pt x="7062" y="1928"/>
                    </a:cubicBezTo>
                    <a:cubicBezTo>
                      <a:pt x="7101" y="1859"/>
                      <a:pt x="7128" y="1811"/>
                      <a:pt x="7218" y="1799"/>
                    </a:cubicBezTo>
                    <a:cubicBezTo>
                      <a:pt x="7309" y="1789"/>
                      <a:pt x="7393" y="1848"/>
                      <a:pt x="7449" y="1848"/>
                    </a:cubicBezTo>
                    <a:cubicBezTo>
                      <a:pt x="7502" y="1848"/>
                      <a:pt x="7507" y="1826"/>
                      <a:pt x="7512" y="1804"/>
                    </a:cubicBezTo>
                    <a:cubicBezTo>
                      <a:pt x="7518" y="1784"/>
                      <a:pt x="7528" y="1784"/>
                      <a:pt x="7555" y="1784"/>
                    </a:cubicBezTo>
                    <a:cubicBezTo>
                      <a:pt x="7581" y="1784"/>
                      <a:pt x="7629" y="1816"/>
                      <a:pt x="7592" y="1848"/>
                    </a:cubicBezTo>
                    <a:cubicBezTo>
                      <a:pt x="7555" y="1880"/>
                      <a:pt x="7576" y="1896"/>
                      <a:pt x="7645" y="1885"/>
                    </a:cubicBezTo>
                    <a:cubicBezTo>
                      <a:pt x="7714" y="1875"/>
                      <a:pt x="7736" y="1848"/>
                      <a:pt x="7768" y="1853"/>
                    </a:cubicBezTo>
                    <a:cubicBezTo>
                      <a:pt x="7800" y="1859"/>
                      <a:pt x="7815" y="1804"/>
                      <a:pt x="7795" y="1799"/>
                    </a:cubicBezTo>
                    <a:cubicBezTo>
                      <a:pt x="7773" y="1794"/>
                      <a:pt x="7773" y="1762"/>
                      <a:pt x="7806" y="1752"/>
                    </a:cubicBezTo>
                    <a:cubicBezTo>
                      <a:pt x="7838" y="1740"/>
                      <a:pt x="7876" y="1698"/>
                      <a:pt x="7917" y="1645"/>
                    </a:cubicBezTo>
                    <a:cubicBezTo>
                      <a:pt x="7959" y="1591"/>
                      <a:pt x="7992" y="1602"/>
                      <a:pt x="8008" y="1613"/>
                    </a:cubicBezTo>
                    <a:cubicBezTo>
                      <a:pt x="8024" y="1623"/>
                      <a:pt x="8121" y="1581"/>
                      <a:pt x="8093" y="1629"/>
                    </a:cubicBezTo>
                    <a:cubicBezTo>
                      <a:pt x="8067" y="1676"/>
                      <a:pt x="8089" y="1715"/>
                      <a:pt x="8131" y="1683"/>
                    </a:cubicBezTo>
                    <a:cubicBezTo>
                      <a:pt x="8173" y="1650"/>
                      <a:pt x="8163" y="1715"/>
                      <a:pt x="8089" y="1779"/>
                    </a:cubicBezTo>
                    <a:cubicBezTo>
                      <a:pt x="8012" y="1843"/>
                      <a:pt x="7987" y="1912"/>
                      <a:pt x="7906" y="1944"/>
                    </a:cubicBezTo>
                    <a:cubicBezTo>
                      <a:pt x="7827" y="1976"/>
                      <a:pt x="7800" y="2093"/>
                      <a:pt x="7822" y="2169"/>
                    </a:cubicBezTo>
                    <a:cubicBezTo>
                      <a:pt x="7843" y="2243"/>
                      <a:pt x="7848" y="2344"/>
                      <a:pt x="7864" y="2413"/>
                    </a:cubicBezTo>
                    <a:cubicBezTo>
                      <a:pt x="7880" y="2483"/>
                      <a:pt x="7871" y="2552"/>
                      <a:pt x="7906" y="2536"/>
                    </a:cubicBezTo>
                    <a:cubicBezTo>
                      <a:pt x="7943" y="2520"/>
                      <a:pt x="8012" y="2435"/>
                      <a:pt x="8019" y="2398"/>
                    </a:cubicBezTo>
                    <a:cubicBezTo>
                      <a:pt x="8024" y="2360"/>
                      <a:pt x="8084" y="2371"/>
                      <a:pt x="8089" y="2318"/>
                    </a:cubicBezTo>
                    <a:cubicBezTo>
                      <a:pt x="8093" y="2263"/>
                      <a:pt x="8158" y="2275"/>
                      <a:pt x="8153" y="2206"/>
                    </a:cubicBezTo>
                    <a:cubicBezTo>
                      <a:pt x="8146" y="2137"/>
                      <a:pt x="8158" y="2088"/>
                      <a:pt x="8210" y="2082"/>
                    </a:cubicBezTo>
                    <a:cubicBezTo>
                      <a:pt x="8265" y="2077"/>
                      <a:pt x="8227" y="2002"/>
                      <a:pt x="8217" y="1928"/>
                    </a:cubicBezTo>
                    <a:cubicBezTo>
                      <a:pt x="8206" y="1853"/>
                      <a:pt x="8254" y="1784"/>
                      <a:pt x="8312" y="1757"/>
                    </a:cubicBezTo>
                    <a:cubicBezTo>
                      <a:pt x="8370" y="1730"/>
                      <a:pt x="8415" y="1740"/>
                      <a:pt x="8447" y="1715"/>
                    </a:cubicBezTo>
                    <a:cubicBezTo>
                      <a:pt x="8479" y="1687"/>
                      <a:pt x="8526" y="1683"/>
                      <a:pt x="8553" y="1710"/>
                    </a:cubicBezTo>
                    <a:cubicBezTo>
                      <a:pt x="8580" y="1735"/>
                      <a:pt x="8612" y="1747"/>
                      <a:pt x="8654" y="1687"/>
                    </a:cubicBezTo>
                    <a:cubicBezTo>
                      <a:pt x="8696" y="1629"/>
                      <a:pt x="8803" y="1618"/>
                      <a:pt x="8850" y="1570"/>
                    </a:cubicBezTo>
                    <a:cubicBezTo>
                      <a:pt x="8899" y="1522"/>
                      <a:pt x="8970" y="1511"/>
                      <a:pt x="9023" y="1522"/>
                    </a:cubicBezTo>
                    <a:cubicBezTo>
                      <a:pt x="9076" y="1533"/>
                      <a:pt x="9102" y="1474"/>
                      <a:pt x="9065" y="1421"/>
                    </a:cubicBezTo>
                    <a:cubicBezTo>
                      <a:pt x="9028" y="1367"/>
                      <a:pt x="8991" y="1340"/>
                      <a:pt x="9044" y="1325"/>
                    </a:cubicBezTo>
                    <a:cubicBezTo>
                      <a:pt x="9097" y="1308"/>
                      <a:pt x="9166" y="1298"/>
                      <a:pt x="9144" y="1244"/>
                    </a:cubicBezTo>
                    <a:cubicBezTo>
                      <a:pt x="9123" y="1191"/>
                      <a:pt x="9182" y="1175"/>
                      <a:pt x="9205" y="1217"/>
                    </a:cubicBezTo>
                    <a:cubicBezTo>
                      <a:pt x="9224" y="1260"/>
                      <a:pt x="9256" y="1234"/>
                      <a:pt x="9296" y="1234"/>
                    </a:cubicBezTo>
                    <a:cubicBezTo>
                      <a:pt x="9333" y="1234"/>
                      <a:pt x="9365" y="1313"/>
                      <a:pt x="9418" y="1335"/>
                    </a:cubicBezTo>
                    <a:cubicBezTo>
                      <a:pt x="9471" y="1357"/>
                      <a:pt x="9513" y="1330"/>
                      <a:pt x="9524" y="1298"/>
                    </a:cubicBezTo>
                    <a:cubicBezTo>
                      <a:pt x="9534" y="1265"/>
                      <a:pt x="9518" y="1239"/>
                      <a:pt x="9577" y="1228"/>
                    </a:cubicBezTo>
                    <a:cubicBezTo>
                      <a:pt x="9636" y="1217"/>
                      <a:pt x="9659" y="1180"/>
                      <a:pt x="9627" y="1138"/>
                    </a:cubicBezTo>
                    <a:cubicBezTo>
                      <a:pt x="9593" y="1095"/>
                      <a:pt x="9529" y="1068"/>
                      <a:pt x="9481" y="1074"/>
                    </a:cubicBezTo>
                    <a:cubicBezTo>
                      <a:pt x="9434" y="1079"/>
                      <a:pt x="9381" y="1063"/>
                      <a:pt x="9338" y="1026"/>
                    </a:cubicBezTo>
                    <a:cubicBezTo>
                      <a:pt x="9296" y="989"/>
                      <a:pt x="9128" y="925"/>
                      <a:pt x="9081" y="898"/>
                    </a:cubicBezTo>
                    <a:cubicBezTo>
                      <a:pt x="9034" y="871"/>
                      <a:pt x="8943" y="834"/>
                      <a:pt x="8866" y="822"/>
                    </a:cubicBezTo>
                    <a:cubicBezTo>
                      <a:pt x="8792" y="812"/>
                      <a:pt x="8702" y="785"/>
                      <a:pt x="8670" y="806"/>
                    </a:cubicBezTo>
                    <a:cubicBezTo>
                      <a:pt x="8639" y="829"/>
                      <a:pt x="8639" y="838"/>
                      <a:pt x="8644" y="876"/>
                    </a:cubicBezTo>
                    <a:cubicBezTo>
                      <a:pt x="8649" y="913"/>
                      <a:pt x="8633" y="962"/>
                      <a:pt x="8596" y="950"/>
                    </a:cubicBezTo>
                    <a:cubicBezTo>
                      <a:pt x="8558" y="940"/>
                      <a:pt x="8521" y="849"/>
                      <a:pt x="8451" y="844"/>
                    </a:cubicBezTo>
                    <a:cubicBezTo>
                      <a:pt x="8381" y="838"/>
                      <a:pt x="8243" y="806"/>
                      <a:pt x="8178" y="849"/>
                    </a:cubicBezTo>
                    <a:cubicBezTo>
                      <a:pt x="8116" y="893"/>
                      <a:pt x="8093" y="908"/>
                      <a:pt x="8077" y="854"/>
                    </a:cubicBezTo>
                    <a:cubicBezTo>
                      <a:pt x="8061" y="801"/>
                      <a:pt x="8012" y="673"/>
                      <a:pt x="7892" y="684"/>
                    </a:cubicBezTo>
                    <a:cubicBezTo>
                      <a:pt x="7768" y="694"/>
                      <a:pt x="7655" y="732"/>
                      <a:pt x="7608" y="711"/>
                    </a:cubicBezTo>
                    <a:cubicBezTo>
                      <a:pt x="7560" y="689"/>
                      <a:pt x="7560" y="545"/>
                      <a:pt x="7453" y="555"/>
                    </a:cubicBezTo>
                    <a:cubicBezTo>
                      <a:pt x="7345" y="567"/>
                      <a:pt x="7271" y="604"/>
                      <a:pt x="7244" y="551"/>
                    </a:cubicBezTo>
                    <a:cubicBezTo>
                      <a:pt x="7218" y="496"/>
                      <a:pt x="7170" y="422"/>
                      <a:pt x="7133" y="422"/>
                    </a:cubicBezTo>
                    <a:cubicBezTo>
                      <a:pt x="7096" y="422"/>
                      <a:pt x="7015" y="513"/>
                      <a:pt x="7015" y="567"/>
                    </a:cubicBezTo>
                    <a:cubicBezTo>
                      <a:pt x="7015" y="620"/>
                      <a:pt x="7015" y="641"/>
                      <a:pt x="6966" y="657"/>
                    </a:cubicBezTo>
                    <a:cubicBezTo>
                      <a:pt x="6918" y="673"/>
                      <a:pt x="6838" y="647"/>
                      <a:pt x="6796" y="652"/>
                    </a:cubicBezTo>
                    <a:cubicBezTo>
                      <a:pt x="6754" y="657"/>
                      <a:pt x="6648" y="604"/>
                      <a:pt x="6616" y="684"/>
                    </a:cubicBezTo>
                    <a:cubicBezTo>
                      <a:pt x="6584" y="764"/>
                      <a:pt x="6571" y="732"/>
                      <a:pt x="6519" y="694"/>
                    </a:cubicBezTo>
                    <a:cubicBezTo>
                      <a:pt x="6465" y="657"/>
                      <a:pt x="6428" y="636"/>
                      <a:pt x="6438" y="577"/>
                    </a:cubicBezTo>
                    <a:cubicBezTo>
                      <a:pt x="6449" y="518"/>
                      <a:pt x="6364" y="466"/>
                      <a:pt x="6290" y="454"/>
                    </a:cubicBezTo>
                    <a:cubicBezTo>
                      <a:pt x="6213" y="444"/>
                      <a:pt x="6157" y="422"/>
                      <a:pt x="6144" y="481"/>
                    </a:cubicBezTo>
                    <a:cubicBezTo>
                      <a:pt x="6134" y="540"/>
                      <a:pt x="6080" y="535"/>
                      <a:pt x="6043" y="528"/>
                    </a:cubicBezTo>
                    <a:cubicBezTo>
                      <a:pt x="6006" y="523"/>
                      <a:pt x="5858" y="471"/>
                      <a:pt x="5794" y="459"/>
                    </a:cubicBezTo>
                    <a:cubicBezTo>
                      <a:pt x="5730" y="449"/>
                      <a:pt x="5611" y="459"/>
                      <a:pt x="5585" y="427"/>
                    </a:cubicBezTo>
                    <a:cubicBezTo>
                      <a:pt x="5558" y="395"/>
                      <a:pt x="5553" y="337"/>
                      <a:pt x="5488" y="395"/>
                    </a:cubicBezTo>
                    <a:cubicBezTo>
                      <a:pt x="5424" y="454"/>
                      <a:pt x="5419" y="370"/>
                      <a:pt x="5500" y="326"/>
                    </a:cubicBezTo>
                    <a:cubicBezTo>
                      <a:pt x="5579" y="283"/>
                      <a:pt x="5643" y="273"/>
                      <a:pt x="5643" y="209"/>
                    </a:cubicBezTo>
                    <a:cubicBezTo>
                      <a:pt x="5643" y="145"/>
                      <a:pt x="5616" y="108"/>
                      <a:pt x="5521" y="108"/>
                    </a:cubicBezTo>
                    <a:cubicBezTo>
                      <a:pt x="5424" y="108"/>
                      <a:pt x="5264" y="150"/>
                      <a:pt x="5285" y="92"/>
                    </a:cubicBezTo>
                    <a:cubicBezTo>
                      <a:pt x="5306" y="32"/>
                      <a:pt x="5290" y="5"/>
                      <a:pt x="5227" y="5"/>
                    </a:cubicBezTo>
                    <a:cubicBezTo>
                      <a:pt x="5163" y="5"/>
                      <a:pt x="5093" y="0"/>
                      <a:pt x="5056" y="49"/>
                    </a:cubicBezTo>
                    <a:cubicBezTo>
                      <a:pt x="5018" y="96"/>
                      <a:pt x="5013" y="86"/>
                      <a:pt x="4960" y="96"/>
                    </a:cubicBezTo>
                    <a:cubicBezTo>
                      <a:pt x="4905" y="108"/>
                      <a:pt x="4937" y="182"/>
                      <a:pt x="4858" y="177"/>
                    </a:cubicBezTo>
                    <a:cubicBezTo>
                      <a:pt x="4779" y="172"/>
                      <a:pt x="4720" y="133"/>
                      <a:pt x="4651" y="161"/>
                    </a:cubicBezTo>
                    <a:cubicBezTo>
                      <a:pt x="4581" y="188"/>
                      <a:pt x="4490" y="198"/>
                      <a:pt x="4394" y="235"/>
                    </a:cubicBezTo>
                    <a:cubicBezTo>
                      <a:pt x="4298" y="273"/>
                      <a:pt x="4138" y="321"/>
                      <a:pt x="4175" y="370"/>
                    </a:cubicBezTo>
                    <a:cubicBezTo>
                      <a:pt x="4212" y="417"/>
                      <a:pt x="4148" y="427"/>
                      <a:pt x="4090" y="427"/>
                    </a:cubicBezTo>
                    <a:cubicBezTo>
                      <a:pt x="4032" y="427"/>
                      <a:pt x="3963" y="432"/>
                      <a:pt x="3963" y="459"/>
                    </a:cubicBezTo>
                    <a:cubicBezTo>
                      <a:pt x="3963" y="486"/>
                      <a:pt x="4032" y="545"/>
                      <a:pt x="3995" y="577"/>
                    </a:cubicBezTo>
                    <a:cubicBezTo>
                      <a:pt x="3955" y="609"/>
                      <a:pt x="3866" y="476"/>
                      <a:pt x="3812" y="496"/>
                    </a:cubicBezTo>
                    <a:cubicBezTo>
                      <a:pt x="3758" y="518"/>
                      <a:pt x="3732" y="567"/>
                      <a:pt x="3727" y="604"/>
                    </a:cubicBezTo>
                    <a:cubicBezTo>
                      <a:pt x="3721" y="641"/>
                      <a:pt x="3653" y="625"/>
                      <a:pt x="3663" y="555"/>
                    </a:cubicBezTo>
                    <a:cubicBezTo>
                      <a:pt x="3674" y="486"/>
                      <a:pt x="3621" y="466"/>
                      <a:pt x="3600" y="523"/>
                    </a:cubicBezTo>
                    <a:cubicBezTo>
                      <a:pt x="3578" y="583"/>
                      <a:pt x="3587" y="758"/>
                      <a:pt x="3610" y="817"/>
                    </a:cubicBezTo>
                    <a:cubicBezTo>
                      <a:pt x="3632" y="876"/>
                      <a:pt x="3658" y="1047"/>
                      <a:pt x="3616" y="1100"/>
                    </a:cubicBezTo>
                    <a:cubicBezTo>
                      <a:pt x="3573" y="1153"/>
                      <a:pt x="3541" y="1196"/>
                      <a:pt x="3459" y="1207"/>
                    </a:cubicBezTo>
                    <a:cubicBezTo>
                      <a:pt x="3379" y="1217"/>
                      <a:pt x="3363" y="1186"/>
                      <a:pt x="3427" y="1159"/>
                    </a:cubicBezTo>
                    <a:cubicBezTo>
                      <a:pt x="3491" y="1132"/>
                      <a:pt x="3546" y="1090"/>
                      <a:pt x="3546" y="1004"/>
                    </a:cubicBezTo>
                    <a:cubicBezTo>
                      <a:pt x="3546" y="918"/>
                      <a:pt x="3528" y="753"/>
                      <a:pt x="3509" y="732"/>
                    </a:cubicBezTo>
                    <a:cubicBezTo>
                      <a:pt x="3486" y="711"/>
                      <a:pt x="3491" y="663"/>
                      <a:pt x="3512" y="609"/>
                    </a:cubicBezTo>
                    <a:cubicBezTo>
                      <a:pt x="3536" y="555"/>
                      <a:pt x="3523" y="518"/>
                      <a:pt x="3459" y="528"/>
                    </a:cubicBezTo>
                    <a:cubicBezTo>
                      <a:pt x="3395" y="540"/>
                      <a:pt x="3342" y="540"/>
                      <a:pt x="3316" y="615"/>
                    </a:cubicBezTo>
                    <a:cubicBezTo>
                      <a:pt x="3290" y="689"/>
                      <a:pt x="3204" y="753"/>
                      <a:pt x="3252" y="838"/>
                    </a:cubicBezTo>
                    <a:cubicBezTo>
                      <a:pt x="3300" y="925"/>
                      <a:pt x="3353" y="973"/>
                      <a:pt x="3326" y="989"/>
                    </a:cubicBezTo>
                    <a:cubicBezTo>
                      <a:pt x="3300" y="1004"/>
                      <a:pt x="3146" y="918"/>
                      <a:pt x="3114" y="893"/>
                    </a:cubicBezTo>
                    <a:cubicBezTo>
                      <a:pt x="3080" y="866"/>
                      <a:pt x="2995" y="854"/>
                      <a:pt x="2947" y="844"/>
                    </a:cubicBezTo>
                    <a:cubicBezTo>
                      <a:pt x="2900" y="834"/>
                      <a:pt x="2852" y="838"/>
                      <a:pt x="2895" y="886"/>
                    </a:cubicBezTo>
                    <a:cubicBezTo>
                      <a:pt x="2937" y="935"/>
                      <a:pt x="2884" y="935"/>
                      <a:pt x="2840" y="935"/>
                    </a:cubicBezTo>
                    <a:cubicBezTo>
                      <a:pt x="2798" y="935"/>
                      <a:pt x="2658" y="940"/>
                      <a:pt x="2637" y="950"/>
                    </a:cubicBezTo>
                    <a:cubicBezTo>
                      <a:pt x="2616" y="962"/>
                      <a:pt x="2568" y="977"/>
                      <a:pt x="2568" y="945"/>
                    </a:cubicBezTo>
                    <a:cubicBezTo>
                      <a:pt x="2568" y="913"/>
                      <a:pt x="2526" y="871"/>
                      <a:pt x="2435" y="935"/>
                    </a:cubicBezTo>
                    <a:cubicBezTo>
                      <a:pt x="2344" y="999"/>
                      <a:pt x="2263" y="1052"/>
                      <a:pt x="2263" y="1074"/>
                    </a:cubicBezTo>
                    <a:cubicBezTo>
                      <a:pt x="2263" y="1095"/>
                      <a:pt x="2168" y="1106"/>
                      <a:pt x="2173" y="1058"/>
                    </a:cubicBezTo>
                    <a:cubicBezTo>
                      <a:pt x="2178" y="1010"/>
                      <a:pt x="2125" y="950"/>
                      <a:pt x="2094" y="955"/>
                    </a:cubicBezTo>
                    <a:cubicBezTo>
                      <a:pt x="2062" y="962"/>
                      <a:pt x="2008" y="1010"/>
                      <a:pt x="2040" y="1036"/>
                    </a:cubicBezTo>
                    <a:cubicBezTo>
                      <a:pt x="2072" y="1063"/>
                      <a:pt x="2046" y="1127"/>
                      <a:pt x="2008" y="1138"/>
                    </a:cubicBezTo>
                    <a:cubicBezTo>
                      <a:pt x="1971" y="1148"/>
                      <a:pt x="1894" y="1191"/>
                      <a:pt x="1869" y="1217"/>
                    </a:cubicBezTo>
                    <a:cubicBezTo>
                      <a:pt x="1841" y="1244"/>
                      <a:pt x="1714" y="1372"/>
                      <a:pt x="1624" y="1352"/>
                    </a:cubicBezTo>
                    <a:cubicBezTo>
                      <a:pt x="1532" y="1330"/>
                      <a:pt x="1586" y="1228"/>
                      <a:pt x="1543" y="1191"/>
                    </a:cubicBezTo>
                    <a:cubicBezTo>
                      <a:pt x="1500" y="1154"/>
                      <a:pt x="1559" y="1127"/>
                      <a:pt x="1624" y="1154"/>
                    </a:cubicBezTo>
                    <a:cubicBezTo>
                      <a:pt x="1688" y="1180"/>
                      <a:pt x="1737" y="1228"/>
                      <a:pt x="1832" y="1154"/>
                    </a:cubicBezTo>
                    <a:cubicBezTo>
                      <a:pt x="1927" y="1079"/>
                      <a:pt x="1853" y="1026"/>
                      <a:pt x="1790" y="994"/>
                    </a:cubicBezTo>
                    <a:cubicBezTo>
                      <a:pt x="1725" y="962"/>
                      <a:pt x="1490" y="866"/>
                      <a:pt x="1437" y="849"/>
                    </a:cubicBezTo>
                    <a:cubicBezTo>
                      <a:pt x="1384" y="834"/>
                      <a:pt x="1400" y="689"/>
                      <a:pt x="1196" y="705"/>
                    </a:cubicBezTo>
                    <a:cubicBezTo>
                      <a:pt x="994" y="721"/>
                      <a:pt x="795" y="716"/>
                      <a:pt x="652" y="893"/>
                    </a:cubicBezTo>
                    <a:cubicBezTo>
                      <a:pt x="508" y="1068"/>
                      <a:pt x="384" y="1217"/>
                      <a:pt x="342" y="1293"/>
                    </a:cubicBezTo>
                    <a:cubicBezTo>
                      <a:pt x="299" y="1367"/>
                      <a:pt x="315" y="1458"/>
                      <a:pt x="172" y="1506"/>
                    </a:cubicBezTo>
                    <a:cubicBezTo>
                      <a:pt x="26" y="1554"/>
                      <a:pt x="10" y="1629"/>
                      <a:pt x="10" y="1735"/>
                    </a:cubicBezTo>
                    <a:cubicBezTo>
                      <a:pt x="10" y="1843"/>
                      <a:pt x="0" y="1976"/>
                      <a:pt x="103" y="1960"/>
                    </a:cubicBezTo>
                    <a:cubicBezTo>
                      <a:pt x="204" y="1944"/>
                      <a:pt x="262" y="1890"/>
                      <a:pt x="278" y="1843"/>
                    </a:cubicBezTo>
                    <a:cubicBezTo>
                      <a:pt x="294" y="1794"/>
                      <a:pt x="347" y="1859"/>
                      <a:pt x="336" y="1923"/>
                    </a:cubicBezTo>
                    <a:cubicBezTo>
                      <a:pt x="326" y="1986"/>
                      <a:pt x="379" y="2061"/>
                      <a:pt x="384" y="2098"/>
                    </a:cubicBezTo>
                    <a:cubicBezTo>
                      <a:pt x="392" y="2135"/>
                      <a:pt x="400" y="2231"/>
                      <a:pt x="443" y="2216"/>
                    </a:cubicBezTo>
                    <a:cubicBezTo>
                      <a:pt x="488" y="2199"/>
                      <a:pt x="498" y="2162"/>
                      <a:pt x="541" y="2114"/>
                    </a:cubicBezTo>
                    <a:cubicBezTo>
                      <a:pt x="583" y="2066"/>
                      <a:pt x="641" y="2072"/>
                      <a:pt x="626" y="1981"/>
                    </a:cubicBezTo>
                    <a:cubicBezTo>
                      <a:pt x="610" y="1890"/>
                      <a:pt x="636" y="1875"/>
                      <a:pt x="663" y="1863"/>
                    </a:cubicBezTo>
                    <a:cubicBezTo>
                      <a:pt x="689" y="1853"/>
                      <a:pt x="774" y="1784"/>
                      <a:pt x="710" y="1747"/>
                    </a:cubicBezTo>
                    <a:cubicBezTo>
                      <a:pt x="647" y="1708"/>
                      <a:pt x="641" y="1655"/>
                      <a:pt x="636" y="1629"/>
                    </a:cubicBezTo>
                    <a:cubicBezTo>
                      <a:pt x="631" y="1602"/>
                      <a:pt x="610" y="1549"/>
                      <a:pt x="689" y="1511"/>
                    </a:cubicBezTo>
                    <a:cubicBezTo>
                      <a:pt x="769" y="1474"/>
                      <a:pt x="823" y="1377"/>
                      <a:pt x="838" y="1330"/>
                    </a:cubicBezTo>
                    <a:cubicBezTo>
                      <a:pt x="855" y="1281"/>
                      <a:pt x="907" y="1244"/>
                      <a:pt x="968" y="1244"/>
                    </a:cubicBezTo>
                    <a:cubicBezTo>
                      <a:pt x="1026" y="1244"/>
                      <a:pt x="1111" y="1271"/>
                      <a:pt x="1042" y="1325"/>
                    </a:cubicBezTo>
                    <a:cubicBezTo>
                      <a:pt x="973" y="1377"/>
                      <a:pt x="823" y="1511"/>
                      <a:pt x="851" y="1634"/>
                    </a:cubicBezTo>
                    <a:cubicBezTo>
                      <a:pt x="875" y="1757"/>
                      <a:pt x="865" y="1848"/>
                      <a:pt x="952" y="1789"/>
                    </a:cubicBezTo>
                    <a:cubicBezTo>
                      <a:pt x="1036" y="1730"/>
                      <a:pt x="1116" y="1720"/>
                      <a:pt x="1181" y="1708"/>
                    </a:cubicBezTo>
                    <a:cubicBezTo>
                      <a:pt x="1245" y="1698"/>
                      <a:pt x="1297" y="1735"/>
                      <a:pt x="1297" y="1757"/>
                    </a:cubicBezTo>
                    <a:cubicBezTo>
                      <a:pt x="1297" y="1779"/>
                      <a:pt x="1218" y="1831"/>
                      <a:pt x="1137" y="1826"/>
                    </a:cubicBezTo>
                    <a:cubicBezTo>
                      <a:pt x="1058" y="1821"/>
                      <a:pt x="984" y="1794"/>
                      <a:pt x="984" y="1853"/>
                    </a:cubicBezTo>
                    <a:cubicBezTo>
                      <a:pt x="984" y="1912"/>
                      <a:pt x="1036" y="1912"/>
                      <a:pt x="1021" y="1981"/>
                    </a:cubicBezTo>
                    <a:cubicBezTo>
                      <a:pt x="1005" y="2050"/>
                      <a:pt x="931" y="2066"/>
                      <a:pt x="925" y="2018"/>
                    </a:cubicBezTo>
                    <a:cubicBezTo>
                      <a:pt x="920" y="1971"/>
                      <a:pt x="952" y="1896"/>
                      <a:pt x="907" y="1907"/>
                    </a:cubicBezTo>
                    <a:cubicBezTo>
                      <a:pt x="865" y="1917"/>
                      <a:pt x="865" y="2008"/>
                      <a:pt x="838" y="2050"/>
                    </a:cubicBezTo>
                    <a:cubicBezTo>
                      <a:pt x="811" y="2093"/>
                      <a:pt x="801" y="2142"/>
                      <a:pt x="834" y="2169"/>
                    </a:cubicBezTo>
                    <a:cubicBezTo>
                      <a:pt x="865" y="2194"/>
                      <a:pt x="806" y="2183"/>
                      <a:pt x="774" y="2226"/>
                    </a:cubicBezTo>
                    <a:cubicBezTo>
                      <a:pt x="742" y="2270"/>
                      <a:pt x="1047" y="3124"/>
                      <a:pt x="1047" y="3124"/>
                    </a:cubicBezTo>
                    <a:lnTo>
                      <a:pt x="1190" y="3273"/>
                    </a:ln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1ïḋê"/>
              <p:cNvSpPr/>
              <p:nvPr/>
            </p:nvSpPr>
            <p:spPr bwMode="auto">
              <a:xfrm>
                <a:off x="1902" y="2488"/>
                <a:ext cx="229" cy="90"/>
              </a:xfrm>
              <a:custGeom>
                <a:avLst/>
                <a:gdLst>
                  <a:gd name="T0" fmla="*/ 29 w 588"/>
                  <a:gd name="T1" fmla="*/ 48 h 231"/>
                  <a:gd name="T2" fmla="*/ 121 w 588"/>
                  <a:gd name="T3" fmla="*/ 4 h 231"/>
                  <a:gd name="T4" fmla="*/ 261 w 588"/>
                  <a:gd name="T5" fmla="*/ 10 h 231"/>
                  <a:gd name="T6" fmla="*/ 309 w 588"/>
                  <a:gd name="T7" fmla="*/ 38 h 231"/>
                  <a:gd name="T8" fmla="*/ 429 w 588"/>
                  <a:gd name="T9" fmla="*/ 112 h 231"/>
                  <a:gd name="T10" fmla="*/ 526 w 588"/>
                  <a:gd name="T11" fmla="*/ 167 h 231"/>
                  <a:gd name="T12" fmla="*/ 568 w 588"/>
                  <a:gd name="T13" fmla="*/ 211 h 231"/>
                  <a:gd name="T14" fmla="*/ 487 w 588"/>
                  <a:gd name="T15" fmla="*/ 225 h 231"/>
                  <a:gd name="T16" fmla="*/ 409 w 588"/>
                  <a:gd name="T17" fmla="*/ 183 h 231"/>
                  <a:gd name="T18" fmla="*/ 345 w 588"/>
                  <a:gd name="T19" fmla="*/ 122 h 231"/>
                  <a:gd name="T20" fmla="*/ 271 w 588"/>
                  <a:gd name="T21" fmla="*/ 90 h 231"/>
                  <a:gd name="T22" fmla="*/ 201 w 588"/>
                  <a:gd name="T23" fmla="*/ 48 h 231"/>
                  <a:gd name="T24" fmla="*/ 114 w 588"/>
                  <a:gd name="T25" fmla="*/ 68 h 231"/>
                  <a:gd name="T26" fmla="*/ 87 w 588"/>
                  <a:gd name="T27" fmla="*/ 119 h 231"/>
                  <a:gd name="T28" fmla="*/ 15 w 588"/>
                  <a:gd name="T29" fmla="*/ 93 h 231"/>
                  <a:gd name="T30" fmla="*/ 29 w 588"/>
                  <a:gd name="T31" fmla="*/ 4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8" h="231">
                    <a:moveTo>
                      <a:pt x="29" y="48"/>
                    </a:moveTo>
                    <a:cubicBezTo>
                      <a:pt x="55" y="48"/>
                      <a:pt x="89" y="0"/>
                      <a:pt x="121" y="4"/>
                    </a:cubicBezTo>
                    <a:cubicBezTo>
                      <a:pt x="153" y="8"/>
                      <a:pt x="237" y="14"/>
                      <a:pt x="261" y="10"/>
                    </a:cubicBezTo>
                    <a:cubicBezTo>
                      <a:pt x="287" y="8"/>
                      <a:pt x="297" y="20"/>
                      <a:pt x="309" y="38"/>
                    </a:cubicBezTo>
                    <a:cubicBezTo>
                      <a:pt x="324" y="58"/>
                      <a:pt x="403" y="102"/>
                      <a:pt x="429" y="112"/>
                    </a:cubicBezTo>
                    <a:cubicBezTo>
                      <a:pt x="454" y="122"/>
                      <a:pt x="504" y="147"/>
                      <a:pt x="526" y="167"/>
                    </a:cubicBezTo>
                    <a:cubicBezTo>
                      <a:pt x="549" y="186"/>
                      <a:pt x="588" y="193"/>
                      <a:pt x="568" y="211"/>
                    </a:cubicBezTo>
                    <a:cubicBezTo>
                      <a:pt x="549" y="231"/>
                      <a:pt x="526" y="225"/>
                      <a:pt x="487" y="225"/>
                    </a:cubicBezTo>
                    <a:cubicBezTo>
                      <a:pt x="445" y="225"/>
                      <a:pt x="409" y="209"/>
                      <a:pt x="409" y="183"/>
                    </a:cubicBezTo>
                    <a:cubicBezTo>
                      <a:pt x="409" y="157"/>
                      <a:pt x="373" y="129"/>
                      <a:pt x="345" y="122"/>
                    </a:cubicBezTo>
                    <a:cubicBezTo>
                      <a:pt x="316" y="116"/>
                      <a:pt x="284" y="116"/>
                      <a:pt x="271" y="90"/>
                    </a:cubicBezTo>
                    <a:cubicBezTo>
                      <a:pt x="259" y="65"/>
                      <a:pt x="237" y="48"/>
                      <a:pt x="201" y="48"/>
                    </a:cubicBezTo>
                    <a:cubicBezTo>
                      <a:pt x="166" y="48"/>
                      <a:pt x="82" y="32"/>
                      <a:pt x="114" y="68"/>
                    </a:cubicBezTo>
                    <a:cubicBezTo>
                      <a:pt x="146" y="102"/>
                      <a:pt x="121" y="129"/>
                      <a:pt x="87" y="119"/>
                    </a:cubicBezTo>
                    <a:cubicBezTo>
                      <a:pt x="50" y="109"/>
                      <a:pt x="32" y="109"/>
                      <a:pt x="15" y="93"/>
                    </a:cubicBezTo>
                    <a:cubicBezTo>
                      <a:pt x="0" y="78"/>
                      <a:pt x="10" y="48"/>
                      <a:pt x="29" y="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îṥḷíḍê"/>
              <p:cNvSpPr/>
              <p:nvPr/>
            </p:nvSpPr>
            <p:spPr bwMode="auto">
              <a:xfrm>
                <a:off x="2126" y="2580"/>
                <a:ext cx="130" cy="69"/>
              </a:xfrm>
              <a:custGeom>
                <a:avLst/>
                <a:gdLst>
                  <a:gd name="T0" fmla="*/ 30 w 332"/>
                  <a:gd name="T1" fmla="*/ 98 h 175"/>
                  <a:gd name="T2" fmla="*/ 58 w 332"/>
                  <a:gd name="T3" fmla="*/ 22 h 175"/>
                  <a:gd name="T4" fmla="*/ 173 w 332"/>
                  <a:gd name="T5" fmla="*/ 10 h 175"/>
                  <a:gd name="T6" fmla="*/ 306 w 332"/>
                  <a:gd name="T7" fmla="*/ 61 h 175"/>
                  <a:gd name="T8" fmla="*/ 285 w 332"/>
                  <a:gd name="T9" fmla="*/ 121 h 175"/>
                  <a:gd name="T10" fmla="*/ 208 w 332"/>
                  <a:gd name="T11" fmla="*/ 150 h 175"/>
                  <a:gd name="T12" fmla="*/ 118 w 332"/>
                  <a:gd name="T13" fmla="*/ 150 h 175"/>
                  <a:gd name="T14" fmla="*/ 21 w 332"/>
                  <a:gd name="T15" fmla="*/ 153 h 175"/>
                  <a:gd name="T16" fmla="*/ 30 w 332"/>
                  <a:gd name="T17" fmla="*/ 9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175">
                    <a:moveTo>
                      <a:pt x="30" y="98"/>
                    </a:moveTo>
                    <a:cubicBezTo>
                      <a:pt x="48" y="98"/>
                      <a:pt x="37" y="41"/>
                      <a:pt x="58" y="22"/>
                    </a:cubicBezTo>
                    <a:cubicBezTo>
                      <a:pt x="77" y="2"/>
                      <a:pt x="131" y="0"/>
                      <a:pt x="173" y="10"/>
                    </a:cubicBezTo>
                    <a:cubicBezTo>
                      <a:pt x="215" y="19"/>
                      <a:pt x="290" y="48"/>
                      <a:pt x="306" y="61"/>
                    </a:cubicBezTo>
                    <a:cubicBezTo>
                      <a:pt x="322" y="73"/>
                      <a:pt x="332" y="121"/>
                      <a:pt x="285" y="121"/>
                    </a:cubicBezTo>
                    <a:cubicBezTo>
                      <a:pt x="237" y="121"/>
                      <a:pt x="230" y="125"/>
                      <a:pt x="208" y="150"/>
                    </a:cubicBezTo>
                    <a:cubicBezTo>
                      <a:pt x="185" y="175"/>
                      <a:pt x="163" y="157"/>
                      <a:pt x="118" y="150"/>
                    </a:cubicBezTo>
                    <a:cubicBezTo>
                      <a:pt x="74" y="143"/>
                      <a:pt x="45" y="150"/>
                      <a:pt x="21" y="153"/>
                    </a:cubicBezTo>
                    <a:cubicBezTo>
                      <a:pt x="0" y="157"/>
                      <a:pt x="10" y="98"/>
                      <a:pt x="30" y="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ṧ1ïdé"/>
              <p:cNvSpPr/>
              <p:nvPr/>
            </p:nvSpPr>
            <p:spPr bwMode="auto">
              <a:xfrm>
                <a:off x="2035" y="2606"/>
                <a:ext cx="63" cy="36"/>
              </a:xfrm>
              <a:custGeom>
                <a:avLst/>
                <a:gdLst>
                  <a:gd name="T0" fmla="*/ 76 w 162"/>
                  <a:gd name="T1" fmla="*/ 7 h 91"/>
                  <a:gd name="T2" fmla="*/ 27 w 162"/>
                  <a:gd name="T3" fmla="*/ 32 h 91"/>
                  <a:gd name="T4" fmla="*/ 91 w 162"/>
                  <a:gd name="T5" fmla="*/ 81 h 91"/>
                  <a:gd name="T6" fmla="*/ 141 w 162"/>
                  <a:gd name="T7" fmla="*/ 81 h 91"/>
                  <a:gd name="T8" fmla="*/ 118 w 162"/>
                  <a:gd name="T9" fmla="*/ 39 h 91"/>
                  <a:gd name="T10" fmla="*/ 76 w 16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1">
                    <a:moveTo>
                      <a:pt x="76" y="7"/>
                    </a:moveTo>
                    <a:cubicBezTo>
                      <a:pt x="55" y="0"/>
                      <a:pt x="0" y="0"/>
                      <a:pt x="27" y="32"/>
                    </a:cubicBezTo>
                    <a:cubicBezTo>
                      <a:pt x="51" y="64"/>
                      <a:pt x="81" y="71"/>
                      <a:pt x="91" y="81"/>
                    </a:cubicBezTo>
                    <a:cubicBezTo>
                      <a:pt x="99" y="91"/>
                      <a:pt x="123" y="87"/>
                      <a:pt x="141" y="81"/>
                    </a:cubicBezTo>
                    <a:cubicBezTo>
                      <a:pt x="162" y="74"/>
                      <a:pt x="141" y="55"/>
                      <a:pt x="118" y="39"/>
                    </a:cubicBezTo>
                    <a:cubicBezTo>
                      <a:pt x="97" y="22"/>
                      <a:pt x="97" y="14"/>
                      <a:pt x="76" y="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Sļïḍè"/>
              <p:cNvSpPr/>
              <p:nvPr/>
            </p:nvSpPr>
            <p:spPr bwMode="auto">
              <a:xfrm>
                <a:off x="2132" y="2532"/>
                <a:ext cx="28" cy="23"/>
              </a:xfrm>
              <a:custGeom>
                <a:avLst/>
                <a:gdLst>
                  <a:gd name="T0" fmla="*/ 5 w 71"/>
                  <a:gd name="T1" fmla="*/ 26 h 61"/>
                  <a:gd name="T2" fmla="*/ 33 w 71"/>
                  <a:gd name="T3" fmla="*/ 61 h 61"/>
                  <a:gd name="T4" fmla="*/ 64 w 71"/>
                  <a:gd name="T5" fmla="*/ 23 h 61"/>
                  <a:gd name="T6" fmla="*/ 5 w 71"/>
                  <a:gd name="T7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5" y="26"/>
                    </a:moveTo>
                    <a:cubicBezTo>
                      <a:pt x="0" y="37"/>
                      <a:pt x="17" y="61"/>
                      <a:pt x="33" y="61"/>
                    </a:cubicBezTo>
                    <a:cubicBezTo>
                      <a:pt x="50" y="61"/>
                      <a:pt x="71" y="45"/>
                      <a:pt x="64" y="23"/>
                    </a:cubicBezTo>
                    <a:cubicBezTo>
                      <a:pt x="59" y="0"/>
                      <a:pt x="15" y="3"/>
                      <a:pt x="5" y="2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ṣḻiḍé"/>
              <p:cNvSpPr/>
              <p:nvPr/>
            </p:nvSpPr>
            <p:spPr bwMode="auto">
              <a:xfrm>
                <a:off x="2263" y="2596"/>
                <a:ext cx="79" cy="38"/>
              </a:xfrm>
              <a:custGeom>
                <a:avLst/>
                <a:gdLst>
                  <a:gd name="T0" fmla="*/ 65 w 202"/>
                  <a:gd name="T1" fmla="*/ 13 h 96"/>
                  <a:gd name="T2" fmla="*/ 10 w 202"/>
                  <a:gd name="T3" fmla="*/ 52 h 96"/>
                  <a:gd name="T4" fmla="*/ 59 w 202"/>
                  <a:gd name="T5" fmla="*/ 86 h 96"/>
                  <a:gd name="T6" fmla="*/ 134 w 202"/>
                  <a:gd name="T7" fmla="*/ 38 h 96"/>
                  <a:gd name="T8" fmla="*/ 163 w 202"/>
                  <a:gd name="T9" fmla="*/ 0 h 96"/>
                  <a:gd name="T10" fmla="*/ 65 w 20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2" h="96">
                    <a:moveTo>
                      <a:pt x="65" y="13"/>
                    </a:moveTo>
                    <a:cubicBezTo>
                      <a:pt x="36" y="13"/>
                      <a:pt x="0" y="25"/>
                      <a:pt x="10" y="52"/>
                    </a:cubicBezTo>
                    <a:cubicBezTo>
                      <a:pt x="20" y="77"/>
                      <a:pt x="23" y="96"/>
                      <a:pt x="59" y="86"/>
                    </a:cubicBezTo>
                    <a:cubicBezTo>
                      <a:pt x="92" y="77"/>
                      <a:pt x="118" y="47"/>
                      <a:pt x="134" y="38"/>
                    </a:cubicBezTo>
                    <a:cubicBezTo>
                      <a:pt x="150" y="29"/>
                      <a:pt x="202" y="0"/>
                      <a:pt x="163" y="0"/>
                    </a:cubicBezTo>
                    <a:cubicBezTo>
                      <a:pt x="124" y="0"/>
                      <a:pt x="84" y="13"/>
                      <a:pt x="65" y="1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ísļiḑê"/>
              <p:cNvSpPr/>
              <p:nvPr/>
            </p:nvSpPr>
            <p:spPr bwMode="auto">
              <a:xfrm>
                <a:off x="2385" y="2812"/>
                <a:ext cx="38" cy="36"/>
              </a:xfrm>
              <a:custGeom>
                <a:avLst/>
                <a:gdLst>
                  <a:gd name="T0" fmla="*/ 6 w 96"/>
                  <a:gd name="T1" fmla="*/ 51 h 93"/>
                  <a:gd name="T2" fmla="*/ 46 w 96"/>
                  <a:gd name="T3" fmla="*/ 89 h 93"/>
                  <a:gd name="T4" fmla="*/ 96 w 96"/>
                  <a:gd name="T5" fmla="*/ 35 h 93"/>
                  <a:gd name="T6" fmla="*/ 53 w 96"/>
                  <a:gd name="T7" fmla="*/ 7 h 93"/>
                  <a:gd name="T8" fmla="*/ 6 w 96"/>
                  <a:gd name="T9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6" y="51"/>
                    </a:moveTo>
                    <a:cubicBezTo>
                      <a:pt x="16" y="79"/>
                      <a:pt x="16" y="93"/>
                      <a:pt x="46" y="89"/>
                    </a:cubicBezTo>
                    <a:cubicBezTo>
                      <a:pt x="74" y="87"/>
                      <a:pt x="96" y="42"/>
                      <a:pt x="96" y="35"/>
                    </a:cubicBezTo>
                    <a:cubicBezTo>
                      <a:pt x="96" y="29"/>
                      <a:pt x="84" y="0"/>
                      <a:pt x="53" y="7"/>
                    </a:cubicBezTo>
                    <a:cubicBezTo>
                      <a:pt x="21" y="13"/>
                      <a:pt x="0" y="33"/>
                      <a:pt x="6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isḷîḋe"/>
              <p:cNvSpPr/>
              <p:nvPr/>
            </p:nvSpPr>
            <p:spPr bwMode="auto">
              <a:xfrm>
                <a:off x="2431" y="2754"/>
                <a:ext cx="46" cy="43"/>
              </a:xfrm>
              <a:custGeom>
                <a:avLst/>
                <a:gdLst>
                  <a:gd name="T0" fmla="*/ 31 w 119"/>
                  <a:gd name="T1" fmla="*/ 103 h 111"/>
                  <a:gd name="T2" fmla="*/ 22 w 119"/>
                  <a:gd name="T3" fmla="*/ 62 h 111"/>
                  <a:gd name="T4" fmla="*/ 58 w 119"/>
                  <a:gd name="T5" fmla="*/ 14 h 111"/>
                  <a:gd name="T6" fmla="*/ 100 w 119"/>
                  <a:gd name="T7" fmla="*/ 14 h 111"/>
                  <a:gd name="T8" fmla="*/ 84 w 119"/>
                  <a:gd name="T9" fmla="*/ 62 h 111"/>
                  <a:gd name="T10" fmla="*/ 63 w 119"/>
                  <a:gd name="T11" fmla="*/ 91 h 111"/>
                  <a:gd name="T12" fmla="*/ 31 w 119"/>
                  <a:gd name="T13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31" y="103"/>
                    </a:moveTo>
                    <a:cubicBezTo>
                      <a:pt x="3" y="84"/>
                      <a:pt x="0" y="74"/>
                      <a:pt x="22" y="62"/>
                    </a:cubicBezTo>
                    <a:cubicBezTo>
                      <a:pt x="45" y="49"/>
                      <a:pt x="58" y="20"/>
                      <a:pt x="58" y="14"/>
                    </a:cubicBezTo>
                    <a:cubicBezTo>
                      <a:pt x="58" y="8"/>
                      <a:pt x="88" y="0"/>
                      <a:pt x="100" y="14"/>
                    </a:cubicBezTo>
                    <a:cubicBezTo>
                      <a:pt x="111" y="27"/>
                      <a:pt x="119" y="46"/>
                      <a:pt x="84" y="62"/>
                    </a:cubicBezTo>
                    <a:cubicBezTo>
                      <a:pt x="47" y="79"/>
                      <a:pt x="63" y="79"/>
                      <a:pt x="63" y="91"/>
                    </a:cubicBezTo>
                    <a:cubicBezTo>
                      <a:pt x="63" y="103"/>
                      <a:pt x="42" y="111"/>
                      <a:pt x="31" y="10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iṡlîďe"/>
              <p:cNvSpPr/>
              <p:nvPr/>
            </p:nvSpPr>
            <p:spPr bwMode="auto">
              <a:xfrm>
                <a:off x="2461" y="2730"/>
                <a:ext cx="27" cy="27"/>
              </a:xfrm>
              <a:custGeom>
                <a:avLst/>
                <a:gdLst>
                  <a:gd name="T0" fmla="*/ 2 w 70"/>
                  <a:gd name="T1" fmla="*/ 25 h 70"/>
                  <a:gd name="T2" fmla="*/ 24 w 70"/>
                  <a:gd name="T3" fmla="*/ 0 h 70"/>
                  <a:gd name="T4" fmla="*/ 66 w 70"/>
                  <a:gd name="T5" fmla="*/ 32 h 70"/>
                  <a:gd name="T6" fmla="*/ 28 w 70"/>
                  <a:gd name="T7" fmla="*/ 62 h 70"/>
                  <a:gd name="T8" fmla="*/ 2 w 70"/>
                  <a:gd name="T9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2" y="25"/>
                    </a:moveTo>
                    <a:cubicBezTo>
                      <a:pt x="0" y="15"/>
                      <a:pt x="7" y="0"/>
                      <a:pt x="24" y="0"/>
                    </a:cubicBezTo>
                    <a:cubicBezTo>
                      <a:pt x="44" y="0"/>
                      <a:pt x="70" y="6"/>
                      <a:pt x="66" y="32"/>
                    </a:cubicBezTo>
                    <a:cubicBezTo>
                      <a:pt x="65" y="57"/>
                      <a:pt x="44" y="70"/>
                      <a:pt x="28" y="62"/>
                    </a:cubicBezTo>
                    <a:cubicBezTo>
                      <a:pt x="12" y="57"/>
                      <a:pt x="7" y="34"/>
                      <a:pt x="2" y="2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îṣḻíḓê"/>
              <p:cNvSpPr/>
              <p:nvPr/>
            </p:nvSpPr>
            <p:spPr bwMode="auto">
              <a:xfrm>
                <a:off x="2448" y="2657"/>
                <a:ext cx="41" cy="37"/>
              </a:xfrm>
              <a:custGeom>
                <a:avLst/>
                <a:gdLst>
                  <a:gd name="T0" fmla="*/ 32 w 106"/>
                  <a:gd name="T1" fmla="*/ 91 h 94"/>
                  <a:gd name="T2" fmla="*/ 18 w 106"/>
                  <a:gd name="T3" fmla="*/ 49 h 94"/>
                  <a:gd name="T4" fmla="*/ 56 w 106"/>
                  <a:gd name="T5" fmla="*/ 24 h 94"/>
                  <a:gd name="T6" fmla="*/ 81 w 106"/>
                  <a:gd name="T7" fmla="*/ 78 h 94"/>
                  <a:gd name="T8" fmla="*/ 32 w 106"/>
                  <a:gd name="T9" fmla="*/ 9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4">
                    <a:moveTo>
                      <a:pt x="32" y="91"/>
                    </a:moveTo>
                    <a:cubicBezTo>
                      <a:pt x="13" y="91"/>
                      <a:pt x="0" y="62"/>
                      <a:pt x="18" y="49"/>
                    </a:cubicBezTo>
                    <a:cubicBezTo>
                      <a:pt x="39" y="36"/>
                      <a:pt x="29" y="0"/>
                      <a:pt x="56" y="24"/>
                    </a:cubicBezTo>
                    <a:cubicBezTo>
                      <a:pt x="86" y="46"/>
                      <a:pt x="106" y="62"/>
                      <a:pt x="81" y="78"/>
                    </a:cubicBezTo>
                    <a:cubicBezTo>
                      <a:pt x="55" y="94"/>
                      <a:pt x="49" y="91"/>
                      <a:pt x="32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$ḻîḍé"/>
              <p:cNvSpPr/>
              <p:nvPr/>
            </p:nvSpPr>
            <p:spPr bwMode="auto">
              <a:xfrm>
                <a:off x="2424" y="2649"/>
                <a:ext cx="28" cy="16"/>
              </a:xfrm>
              <a:custGeom>
                <a:avLst/>
                <a:gdLst>
                  <a:gd name="T0" fmla="*/ 22 w 71"/>
                  <a:gd name="T1" fmla="*/ 42 h 42"/>
                  <a:gd name="T2" fmla="*/ 0 w 71"/>
                  <a:gd name="T3" fmla="*/ 14 h 42"/>
                  <a:gd name="T4" fmla="*/ 38 w 71"/>
                  <a:gd name="T5" fmla="*/ 0 h 42"/>
                  <a:gd name="T6" fmla="*/ 56 w 71"/>
                  <a:gd name="T7" fmla="*/ 30 h 42"/>
                  <a:gd name="T8" fmla="*/ 22 w 7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2">
                    <a:moveTo>
                      <a:pt x="22" y="42"/>
                    </a:moveTo>
                    <a:cubicBezTo>
                      <a:pt x="10" y="42"/>
                      <a:pt x="0" y="26"/>
                      <a:pt x="0" y="14"/>
                    </a:cubicBezTo>
                    <a:cubicBezTo>
                      <a:pt x="0" y="0"/>
                      <a:pt x="19" y="0"/>
                      <a:pt x="38" y="0"/>
                    </a:cubicBezTo>
                    <a:cubicBezTo>
                      <a:pt x="58" y="0"/>
                      <a:pt x="71" y="16"/>
                      <a:pt x="56" y="30"/>
                    </a:cubicBezTo>
                    <a:cubicBezTo>
                      <a:pt x="38" y="42"/>
                      <a:pt x="32" y="42"/>
                      <a:pt x="22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1ïďè"/>
              <p:cNvSpPr/>
              <p:nvPr/>
            </p:nvSpPr>
            <p:spPr bwMode="auto">
              <a:xfrm>
                <a:off x="2468" y="2694"/>
                <a:ext cx="16" cy="22"/>
              </a:xfrm>
              <a:custGeom>
                <a:avLst/>
                <a:gdLst>
                  <a:gd name="T0" fmla="*/ 16 w 42"/>
                  <a:gd name="T1" fmla="*/ 47 h 57"/>
                  <a:gd name="T2" fmla="*/ 16 w 42"/>
                  <a:gd name="T3" fmla="*/ 19 h 57"/>
                  <a:gd name="T4" fmla="*/ 42 w 42"/>
                  <a:gd name="T5" fmla="*/ 19 h 57"/>
                  <a:gd name="T6" fmla="*/ 16 w 42"/>
                  <a:gd name="T7" fmla="*/ 4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7">
                    <a:moveTo>
                      <a:pt x="16" y="47"/>
                    </a:moveTo>
                    <a:cubicBezTo>
                      <a:pt x="9" y="57"/>
                      <a:pt x="0" y="25"/>
                      <a:pt x="16" y="19"/>
                    </a:cubicBezTo>
                    <a:cubicBezTo>
                      <a:pt x="32" y="12"/>
                      <a:pt x="42" y="0"/>
                      <a:pt x="42" y="19"/>
                    </a:cubicBezTo>
                    <a:cubicBezTo>
                      <a:pt x="42" y="39"/>
                      <a:pt x="32" y="32"/>
                      <a:pt x="16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íṡliḓê"/>
              <p:cNvSpPr/>
              <p:nvPr/>
            </p:nvSpPr>
            <p:spPr bwMode="auto">
              <a:xfrm>
                <a:off x="2387" y="2606"/>
                <a:ext cx="35" cy="30"/>
              </a:xfrm>
              <a:custGeom>
                <a:avLst/>
                <a:gdLst>
                  <a:gd name="T0" fmla="*/ 34 w 89"/>
                  <a:gd name="T1" fmla="*/ 55 h 77"/>
                  <a:gd name="T2" fmla="*/ 11 w 89"/>
                  <a:gd name="T3" fmla="*/ 29 h 77"/>
                  <a:gd name="T4" fmla="*/ 48 w 89"/>
                  <a:gd name="T5" fmla="*/ 10 h 77"/>
                  <a:gd name="T6" fmla="*/ 72 w 89"/>
                  <a:gd name="T7" fmla="*/ 61 h 77"/>
                  <a:gd name="T8" fmla="*/ 34 w 89"/>
                  <a:gd name="T9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7">
                    <a:moveTo>
                      <a:pt x="34" y="55"/>
                    </a:moveTo>
                    <a:cubicBezTo>
                      <a:pt x="22" y="50"/>
                      <a:pt x="0" y="42"/>
                      <a:pt x="11" y="29"/>
                    </a:cubicBezTo>
                    <a:cubicBezTo>
                      <a:pt x="26" y="17"/>
                      <a:pt x="17" y="0"/>
                      <a:pt x="48" y="10"/>
                    </a:cubicBezTo>
                    <a:cubicBezTo>
                      <a:pt x="75" y="20"/>
                      <a:pt x="89" y="46"/>
                      <a:pt x="72" y="61"/>
                    </a:cubicBezTo>
                    <a:cubicBezTo>
                      <a:pt x="57" y="77"/>
                      <a:pt x="53" y="64"/>
                      <a:pt x="34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ïŝḷîḓe"/>
              <p:cNvSpPr/>
              <p:nvPr/>
            </p:nvSpPr>
            <p:spPr bwMode="auto">
              <a:xfrm>
                <a:off x="2031" y="2415"/>
                <a:ext cx="48" cy="55"/>
              </a:xfrm>
              <a:custGeom>
                <a:avLst/>
                <a:gdLst>
                  <a:gd name="T0" fmla="*/ 27 w 123"/>
                  <a:gd name="T1" fmla="*/ 89 h 142"/>
                  <a:gd name="T2" fmla="*/ 33 w 123"/>
                  <a:gd name="T3" fmla="*/ 30 h 142"/>
                  <a:gd name="T4" fmla="*/ 70 w 123"/>
                  <a:gd name="T5" fmla="*/ 29 h 142"/>
                  <a:gd name="T6" fmla="*/ 74 w 123"/>
                  <a:gd name="T7" fmla="*/ 91 h 142"/>
                  <a:gd name="T8" fmla="*/ 102 w 123"/>
                  <a:gd name="T9" fmla="*/ 115 h 142"/>
                  <a:gd name="T10" fmla="*/ 57 w 123"/>
                  <a:gd name="T11" fmla="*/ 126 h 142"/>
                  <a:gd name="T12" fmla="*/ 27 w 123"/>
                  <a:gd name="T13" fmla="*/ 89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2">
                    <a:moveTo>
                      <a:pt x="27" y="89"/>
                    </a:moveTo>
                    <a:cubicBezTo>
                      <a:pt x="0" y="84"/>
                      <a:pt x="7" y="49"/>
                      <a:pt x="33" y="30"/>
                    </a:cubicBezTo>
                    <a:cubicBezTo>
                      <a:pt x="57" y="13"/>
                      <a:pt x="70" y="0"/>
                      <a:pt x="70" y="29"/>
                    </a:cubicBezTo>
                    <a:cubicBezTo>
                      <a:pt x="70" y="57"/>
                      <a:pt x="61" y="78"/>
                      <a:pt x="74" y="91"/>
                    </a:cubicBezTo>
                    <a:cubicBezTo>
                      <a:pt x="86" y="103"/>
                      <a:pt x="123" y="99"/>
                      <a:pt x="102" y="115"/>
                    </a:cubicBezTo>
                    <a:cubicBezTo>
                      <a:pt x="81" y="131"/>
                      <a:pt x="74" y="142"/>
                      <a:pt x="57" y="126"/>
                    </a:cubicBezTo>
                    <a:cubicBezTo>
                      <a:pt x="40" y="110"/>
                      <a:pt x="37" y="91"/>
                      <a:pt x="27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šḷïḍê"/>
              <p:cNvSpPr/>
              <p:nvPr/>
            </p:nvSpPr>
            <p:spPr bwMode="auto">
              <a:xfrm>
                <a:off x="2058" y="2374"/>
                <a:ext cx="37" cy="55"/>
              </a:xfrm>
              <a:custGeom>
                <a:avLst/>
                <a:gdLst>
                  <a:gd name="T0" fmla="*/ 4 w 93"/>
                  <a:gd name="T1" fmla="*/ 89 h 140"/>
                  <a:gd name="T2" fmla="*/ 11 w 93"/>
                  <a:gd name="T3" fmla="*/ 37 h 140"/>
                  <a:gd name="T4" fmla="*/ 32 w 93"/>
                  <a:gd name="T5" fmla="*/ 12 h 140"/>
                  <a:gd name="T6" fmla="*/ 76 w 93"/>
                  <a:gd name="T7" fmla="*/ 76 h 140"/>
                  <a:gd name="T8" fmla="*/ 79 w 93"/>
                  <a:gd name="T9" fmla="*/ 129 h 140"/>
                  <a:gd name="T10" fmla="*/ 49 w 93"/>
                  <a:gd name="T11" fmla="*/ 133 h 140"/>
                  <a:gd name="T12" fmla="*/ 4 w 93"/>
                  <a:gd name="T13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40">
                    <a:moveTo>
                      <a:pt x="4" y="89"/>
                    </a:moveTo>
                    <a:cubicBezTo>
                      <a:pt x="14" y="67"/>
                      <a:pt x="24" y="60"/>
                      <a:pt x="11" y="37"/>
                    </a:cubicBezTo>
                    <a:cubicBezTo>
                      <a:pt x="0" y="15"/>
                      <a:pt x="11" y="0"/>
                      <a:pt x="32" y="12"/>
                    </a:cubicBezTo>
                    <a:cubicBezTo>
                      <a:pt x="53" y="24"/>
                      <a:pt x="83" y="40"/>
                      <a:pt x="76" y="76"/>
                    </a:cubicBezTo>
                    <a:cubicBezTo>
                      <a:pt x="69" y="112"/>
                      <a:pt x="68" y="118"/>
                      <a:pt x="79" y="129"/>
                    </a:cubicBezTo>
                    <a:cubicBezTo>
                      <a:pt x="93" y="140"/>
                      <a:pt x="69" y="138"/>
                      <a:pt x="49" y="133"/>
                    </a:cubicBezTo>
                    <a:cubicBezTo>
                      <a:pt x="28" y="128"/>
                      <a:pt x="0" y="101"/>
                      <a:pt x="4" y="8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îSlïḍè"/>
              <p:cNvSpPr/>
              <p:nvPr/>
            </p:nvSpPr>
            <p:spPr bwMode="auto">
              <a:xfrm>
                <a:off x="2087" y="2436"/>
                <a:ext cx="24" cy="24"/>
              </a:xfrm>
              <a:custGeom>
                <a:avLst/>
                <a:gdLst>
                  <a:gd name="T0" fmla="*/ 24 w 60"/>
                  <a:gd name="T1" fmla="*/ 61 h 61"/>
                  <a:gd name="T2" fmla="*/ 16 w 60"/>
                  <a:gd name="T3" fmla="*/ 28 h 61"/>
                  <a:gd name="T4" fmla="*/ 49 w 60"/>
                  <a:gd name="T5" fmla="*/ 17 h 61"/>
                  <a:gd name="T6" fmla="*/ 36 w 60"/>
                  <a:gd name="T7" fmla="*/ 57 h 61"/>
                  <a:gd name="T8" fmla="*/ 24 w 60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1">
                    <a:moveTo>
                      <a:pt x="24" y="61"/>
                    </a:moveTo>
                    <a:cubicBezTo>
                      <a:pt x="7" y="61"/>
                      <a:pt x="0" y="37"/>
                      <a:pt x="16" y="28"/>
                    </a:cubicBezTo>
                    <a:cubicBezTo>
                      <a:pt x="32" y="19"/>
                      <a:pt x="39" y="0"/>
                      <a:pt x="49" y="17"/>
                    </a:cubicBezTo>
                    <a:cubicBezTo>
                      <a:pt x="60" y="35"/>
                      <a:pt x="36" y="55"/>
                      <a:pt x="36" y="57"/>
                    </a:cubicBezTo>
                    <a:cubicBezTo>
                      <a:pt x="36" y="61"/>
                      <a:pt x="28" y="61"/>
                      <a:pt x="24" y="6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iṩḷiḑé"/>
              <p:cNvSpPr/>
              <p:nvPr/>
            </p:nvSpPr>
            <p:spPr bwMode="auto">
              <a:xfrm>
                <a:off x="2112" y="2467"/>
                <a:ext cx="31" cy="27"/>
              </a:xfrm>
              <a:custGeom>
                <a:avLst/>
                <a:gdLst>
                  <a:gd name="T0" fmla="*/ 30 w 79"/>
                  <a:gd name="T1" fmla="*/ 47 h 68"/>
                  <a:gd name="T2" fmla="*/ 0 w 79"/>
                  <a:gd name="T3" fmla="*/ 32 h 68"/>
                  <a:gd name="T4" fmla="*/ 25 w 79"/>
                  <a:gd name="T5" fmla="*/ 3 h 68"/>
                  <a:gd name="T6" fmla="*/ 53 w 79"/>
                  <a:gd name="T7" fmla="*/ 31 h 68"/>
                  <a:gd name="T8" fmla="*/ 71 w 79"/>
                  <a:gd name="T9" fmla="*/ 60 h 68"/>
                  <a:gd name="T10" fmla="*/ 30 w 79"/>
                  <a:gd name="T11" fmla="*/ 4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8">
                    <a:moveTo>
                      <a:pt x="30" y="47"/>
                    </a:moveTo>
                    <a:cubicBezTo>
                      <a:pt x="16" y="26"/>
                      <a:pt x="7" y="52"/>
                      <a:pt x="0" y="32"/>
                    </a:cubicBezTo>
                    <a:cubicBezTo>
                      <a:pt x="7" y="11"/>
                      <a:pt x="7" y="0"/>
                      <a:pt x="25" y="3"/>
                    </a:cubicBezTo>
                    <a:cubicBezTo>
                      <a:pt x="45" y="3"/>
                      <a:pt x="40" y="16"/>
                      <a:pt x="53" y="31"/>
                    </a:cubicBezTo>
                    <a:cubicBezTo>
                      <a:pt x="65" y="44"/>
                      <a:pt x="79" y="53"/>
                      <a:pt x="71" y="60"/>
                    </a:cubicBezTo>
                    <a:cubicBezTo>
                      <a:pt x="65" y="68"/>
                      <a:pt x="37" y="57"/>
                      <a:pt x="30" y="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ïsľïḋè"/>
              <p:cNvSpPr/>
              <p:nvPr/>
            </p:nvSpPr>
            <p:spPr bwMode="auto">
              <a:xfrm>
                <a:off x="2018" y="2376"/>
                <a:ext cx="29" cy="31"/>
              </a:xfrm>
              <a:custGeom>
                <a:avLst/>
                <a:gdLst>
                  <a:gd name="T0" fmla="*/ 48 w 76"/>
                  <a:gd name="T1" fmla="*/ 66 h 79"/>
                  <a:gd name="T2" fmla="*/ 71 w 76"/>
                  <a:gd name="T3" fmla="*/ 28 h 79"/>
                  <a:gd name="T4" fmla="*/ 40 w 76"/>
                  <a:gd name="T5" fmla="*/ 10 h 79"/>
                  <a:gd name="T6" fmla="*/ 16 w 76"/>
                  <a:gd name="T7" fmla="*/ 59 h 79"/>
                  <a:gd name="T8" fmla="*/ 48 w 76"/>
                  <a:gd name="T9" fmla="*/ 6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9">
                    <a:moveTo>
                      <a:pt x="48" y="66"/>
                    </a:moveTo>
                    <a:cubicBezTo>
                      <a:pt x="64" y="66"/>
                      <a:pt x="76" y="42"/>
                      <a:pt x="71" y="28"/>
                    </a:cubicBezTo>
                    <a:cubicBezTo>
                      <a:pt x="67" y="14"/>
                      <a:pt x="57" y="0"/>
                      <a:pt x="40" y="10"/>
                    </a:cubicBezTo>
                    <a:cubicBezTo>
                      <a:pt x="22" y="22"/>
                      <a:pt x="0" y="39"/>
                      <a:pt x="16" y="59"/>
                    </a:cubicBezTo>
                    <a:cubicBezTo>
                      <a:pt x="32" y="79"/>
                      <a:pt x="44" y="66"/>
                      <a:pt x="48" y="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ïṥḻiḑe"/>
              <p:cNvSpPr/>
              <p:nvPr/>
            </p:nvSpPr>
            <p:spPr bwMode="auto">
              <a:xfrm>
                <a:off x="2333" y="1702"/>
                <a:ext cx="55" cy="44"/>
              </a:xfrm>
              <a:custGeom>
                <a:avLst/>
                <a:gdLst>
                  <a:gd name="T0" fmla="*/ 91 w 141"/>
                  <a:gd name="T1" fmla="*/ 94 h 111"/>
                  <a:gd name="T2" fmla="*/ 14 w 141"/>
                  <a:gd name="T3" fmla="*/ 45 h 111"/>
                  <a:gd name="T4" fmla="*/ 30 w 141"/>
                  <a:gd name="T5" fmla="*/ 3 h 111"/>
                  <a:gd name="T6" fmla="*/ 114 w 141"/>
                  <a:gd name="T7" fmla="*/ 54 h 111"/>
                  <a:gd name="T8" fmla="*/ 128 w 141"/>
                  <a:gd name="T9" fmla="*/ 97 h 111"/>
                  <a:gd name="T10" fmla="*/ 91 w 141"/>
                  <a:gd name="T11" fmla="*/ 9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1">
                    <a:moveTo>
                      <a:pt x="91" y="94"/>
                    </a:moveTo>
                    <a:cubicBezTo>
                      <a:pt x="69" y="72"/>
                      <a:pt x="30" y="61"/>
                      <a:pt x="14" y="45"/>
                    </a:cubicBezTo>
                    <a:cubicBezTo>
                      <a:pt x="0" y="30"/>
                      <a:pt x="9" y="5"/>
                      <a:pt x="30" y="3"/>
                    </a:cubicBezTo>
                    <a:cubicBezTo>
                      <a:pt x="51" y="0"/>
                      <a:pt x="88" y="27"/>
                      <a:pt x="114" y="54"/>
                    </a:cubicBezTo>
                    <a:cubicBezTo>
                      <a:pt x="141" y="82"/>
                      <a:pt x="141" y="82"/>
                      <a:pt x="128" y="97"/>
                    </a:cubicBezTo>
                    <a:cubicBezTo>
                      <a:pt x="113" y="111"/>
                      <a:pt x="96" y="99"/>
                      <a:pt x="91" y="9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$ľïḑé"/>
              <p:cNvSpPr/>
              <p:nvPr/>
            </p:nvSpPr>
            <p:spPr bwMode="auto">
              <a:xfrm>
                <a:off x="2392" y="1784"/>
                <a:ext cx="38" cy="63"/>
              </a:xfrm>
              <a:custGeom>
                <a:avLst/>
                <a:gdLst>
                  <a:gd name="T0" fmla="*/ 41 w 98"/>
                  <a:gd name="T1" fmla="*/ 85 h 161"/>
                  <a:gd name="T2" fmla="*/ 31 w 98"/>
                  <a:gd name="T3" fmla="*/ 21 h 161"/>
                  <a:gd name="T4" fmla="*/ 73 w 98"/>
                  <a:gd name="T5" fmla="*/ 48 h 161"/>
                  <a:gd name="T6" fmla="*/ 93 w 98"/>
                  <a:gd name="T7" fmla="*/ 116 h 161"/>
                  <a:gd name="T8" fmla="*/ 52 w 98"/>
                  <a:gd name="T9" fmla="*/ 127 h 161"/>
                  <a:gd name="T10" fmla="*/ 41 w 98"/>
                  <a:gd name="T11" fmla="*/ 8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61">
                    <a:moveTo>
                      <a:pt x="41" y="85"/>
                    </a:moveTo>
                    <a:cubicBezTo>
                      <a:pt x="23" y="77"/>
                      <a:pt x="0" y="42"/>
                      <a:pt x="31" y="21"/>
                    </a:cubicBezTo>
                    <a:cubicBezTo>
                      <a:pt x="61" y="0"/>
                      <a:pt x="69" y="18"/>
                      <a:pt x="73" y="48"/>
                    </a:cubicBezTo>
                    <a:cubicBezTo>
                      <a:pt x="76" y="79"/>
                      <a:pt x="98" y="82"/>
                      <a:pt x="93" y="116"/>
                    </a:cubicBezTo>
                    <a:cubicBezTo>
                      <a:pt x="85" y="149"/>
                      <a:pt x="56" y="161"/>
                      <a:pt x="52" y="127"/>
                    </a:cubicBezTo>
                    <a:cubicBezTo>
                      <a:pt x="48" y="94"/>
                      <a:pt x="52" y="92"/>
                      <a:pt x="41" y="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ś1íḋê"/>
              <p:cNvSpPr/>
              <p:nvPr/>
            </p:nvSpPr>
            <p:spPr bwMode="auto">
              <a:xfrm>
                <a:off x="2314" y="1300"/>
                <a:ext cx="32" cy="36"/>
              </a:xfrm>
              <a:custGeom>
                <a:avLst/>
                <a:gdLst>
                  <a:gd name="T0" fmla="*/ 49 w 83"/>
                  <a:gd name="T1" fmla="*/ 92 h 94"/>
                  <a:gd name="T2" fmla="*/ 31 w 83"/>
                  <a:gd name="T3" fmla="*/ 40 h 94"/>
                  <a:gd name="T4" fmla="*/ 76 w 83"/>
                  <a:gd name="T5" fmla="*/ 35 h 94"/>
                  <a:gd name="T6" fmla="*/ 49 w 83"/>
                  <a:gd name="T7" fmla="*/ 9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94">
                    <a:moveTo>
                      <a:pt x="49" y="92"/>
                    </a:moveTo>
                    <a:cubicBezTo>
                      <a:pt x="26" y="94"/>
                      <a:pt x="0" y="69"/>
                      <a:pt x="31" y="40"/>
                    </a:cubicBezTo>
                    <a:cubicBezTo>
                      <a:pt x="61" y="13"/>
                      <a:pt x="71" y="0"/>
                      <a:pt x="76" y="35"/>
                    </a:cubicBezTo>
                    <a:cubicBezTo>
                      <a:pt x="83" y="69"/>
                      <a:pt x="76" y="89"/>
                      <a:pt x="49" y="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iṥḻïde"/>
              <p:cNvSpPr/>
              <p:nvPr/>
            </p:nvSpPr>
            <p:spPr bwMode="auto">
              <a:xfrm>
                <a:off x="1929" y="1262"/>
                <a:ext cx="58" cy="47"/>
              </a:xfrm>
              <a:custGeom>
                <a:avLst/>
                <a:gdLst>
                  <a:gd name="T0" fmla="*/ 91 w 149"/>
                  <a:gd name="T1" fmla="*/ 91 h 121"/>
                  <a:gd name="T2" fmla="*/ 123 w 149"/>
                  <a:gd name="T3" fmla="*/ 49 h 121"/>
                  <a:gd name="T4" fmla="*/ 114 w 149"/>
                  <a:gd name="T5" fmla="*/ 3 h 121"/>
                  <a:gd name="T6" fmla="*/ 23 w 149"/>
                  <a:gd name="T7" fmla="*/ 40 h 121"/>
                  <a:gd name="T8" fmla="*/ 35 w 149"/>
                  <a:gd name="T9" fmla="*/ 109 h 121"/>
                  <a:gd name="T10" fmla="*/ 91 w 149"/>
                  <a:gd name="T11" fmla="*/ 9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21">
                    <a:moveTo>
                      <a:pt x="91" y="91"/>
                    </a:moveTo>
                    <a:cubicBezTo>
                      <a:pt x="110" y="72"/>
                      <a:pt x="111" y="59"/>
                      <a:pt x="123" y="49"/>
                    </a:cubicBezTo>
                    <a:cubicBezTo>
                      <a:pt x="136" y="40"/>
                      <a:pt x="149" y="0"/>
                      <a:pt x="114" y="3"/>
                    </a:cubicBezTo>
                    <a:cubicBezTo>
                      <a:pt x="81" y="5"/>
                      <a:pt x="39" y="22"/>
                      <a:pt x="23" y="40"/>
                    </a:cubicBezTo>
                    <a:cubicBezTo>
                      <a:pt x="8" y="59"/>
                      <a:pt x="0" y="96"/>
                      <a:pt x="35" y="109"/>
                    </a:cubicBezTo>
                    <a:cubicBezTo>
                      <a:pt x="72" y="121"/>
                      <a:pt x="74" y="106"/>
                      <a:pt x="91" y="9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ŝ1iḑé"/>
              <p:cNvSpPr/>
              <p:nvPr/>
            </p:nvSpPr>
            <p:spPr bwMode="auto">
              <a:xfrm>
                <a:off x="2059" y="1039"/>
                <a:ext cx="66" cy="60"/>
              </a:xfrm>
              <a:custGeom>
                <a:avLst/>
                <a:gdLst>
                  <a:gd name="T0" fmla="*/ 48 w 169"/>
                  <a:gd name="T1" fmla="*/ 145 h 154"/>
                  <a:gd name="T2" fmla="*/ 14 w 169"/>
                  <a:gd name="T3" fmla="*/ 94 h 154"/>
                  <a:gd name="T4" fmla="*/ 88 w 169"/>
                  <a:gd name="T5" fmla="*/ 33 h 154"/>
                  <a:gd name="T6" fmla="*/ 130 w 169"/>
                  <a:gd name="T7" fmla="*/ 117 h 154"/>
                  <a:gd name="T8" fmla="*/ 48 w 169"/>
                  <a:gd name="T9" fmla="*/ 14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54">
                    <a:moveTo>
                      <a:pt x="48" y="145"/>
                    </a:moveTo>
                    <a:cubicBezTo>
                      <a:pt x="22" y="145"/>
                      <a:pt x="0" y="133"/>
                      <a:pt x="14" y="94"/>
                    </a:cubicBezTo>
                    <a:cubicBezTo>
                      <a:pt x="30" y="54"/>
                      <a:pt x="53" y="0"/>
                      <a:pt x="88" y="33"/>
                    </a:cubicBezTo>
                    <a:cubicBezTo>
                      <a:pt x="121" y="66"/>
                      <a:pt x="169" y="81"/>
                      <a:pt x="130" y="117"/>
                    </a:cubicBezTo>
                    <a:cubicBezTo>
                      <a:pt x="91" y="154"/>
                      <a:pt x="63" y="145"/>
                      <a:pt x="48" y="1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îsļídê"/>
              <p:cNvSpPr/>
              <p:nvPr/>
            </p:nvSpPr>
            <p:spPr bwMode="auto">
              <a:xfrm>
                <a:off x="1115" y="655"/>
                <a:ext cx="168" cy="128"/>
              </a:xfrm>
              <a:custGeom>
                <a:avLst/>
                <a:gdLst>
                  <a:gd name="T0" fmla="*/ 350 w 430"/>
                  <a:gd name="T1" fmla="*/ 212 h 328"/>
                  <a:gd name="T2" fmla="*/ 409 w 430"/>
                  <a:gd name="T3" fmla="*/ 127 h 328"/>
                  <a:gd name="T4" fmla="*/ 333 w 430"/>
                  <a:gd name="T5" fmla="*/ 27 h 328"/>
                  <a:gd name="T6" fmla="*/ 203 w 430"/>
                  <a:gd name="T7" fmla="*/ 87 h 328"/>
                  <a:gd name="T8" fmla="*/ 87 w 430"/>
                  <a:gd name="T9" fmla="*/ 195 h 328"/>
                  <a:gd name="T10" fmla="*/ 14 w 430"/>
                  <a:gd name="T11" fmla="*/ 230 h 328"/>
                  <a:gd name="T12" fmla="*/ 100 w 430"/>
                  <a:gd name="T13" fmla="*/ 289 h 328"/>
                  <a:gd name="T14" fmla="*/ 193 w 430"/>
                  <a:gd name="T15" fmla="*/ 262 h 328"/>
                  <a:gd name="T16" fmla="*/ 309 w 430"/>
                  <a:gd name="T17" fmla="*/ 230 h 328"/>
                  <a:gd name="T18" fmla="*/ 329 w 430"/>
                  <a:gd name="T19" fmla="*/ 280 h 328"/>
                  <a:gd name="T20" fmla="*/ 350 w 430"/>
                  <a:gd name="T21" fmla="*/ 212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328">
                    <a:moveTo>
                      <a:pt x="350" y="212"/>
                    </a:moveTo>
                    <a:cubicBezTo>
                      <a:pt x="365" y="183"/>
                      <a:pt x="430" y="176"/>
                      <a:pt x="409" y="127"/>
                    </a:cubicBezTo>
                    <a:cubicBezTo>
                      <a:pt x="388" y="79"/>
                      <a:pt x="392" y="0"/>
                      <a:pt x="333" y="27"/>
                    </a:cubicBezTo>
                    <a:cubicBezTo>
                      <a:pt x="277" y="54"/>
                      <a:pt x="244" y="40"/>
                      <a:pt x="203" y="87"/>
                    </a:cubicBezTo>
                    <a:cubicBezTo>
                      <a:pt x="165" y="137"/>
                      <a:pt x="120" y="191"/>
                      <a:pt x="87" y="195"/>
                    </a:cubicBezTo>
                    <a:cubicBezTo>
                      <a:pt x="54" y="197"/>
                      <a:pt x="0" y="176"/>
                      <a:pt x="14" y="230"/>
                    </a:cubicBezTo>
                    <a:cubicBezTo>
                      <a:pt x="29" y="285"/>
                      <a:pt x="54" y="318"/>
                      <a:pt x="100" y="289"/>
                    </a:cubicBezTo>
                    <a:cubicBezTo>
                      <a:pt x="145" y="258"/>
                      <a:pt x="155" y="245"/>
                      <a:pt x="193" y="262"/>
                    </a:cubicBezTo>
                    <a:cubicBezTo>
                      <a:pt x="234" y="276"/>
                      <a:pt x="340" y="173"/>
                      <a:pt x="309" y="230"/>
                    </a:cubicBezTo>
                    <a:cubicBezTo>
                      <a:pt x="278" y="289"/>
                      <a:pt x="291" y="328"/>
                      <a:pt x="329" y="280"/>
                    </a:cubicBezTo>
                    <a:cubicBezTo>
                      <a:pt x="365" y="230"/>
                      <a:pt x="340" y="230"/>
                      <a:pt x="350" y="2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ïŝľiḓè"/>
              <p:cNvSpPr/>
              <p:nvPr/>
            </p:nvSpPr>
            <p:spPr bwMode="auto">
              <a:xfrm>
                <a:off x="1244" y="686"/>
                <a:ext cx="236" cy="146"/>
              </a:xfrm>
              <a:custGeom>
                <a:avLst/>
                <a:gdLst>
                  <a:gd name="T0" fmla="*/ 37 w 605"/>
                  <a:gd name="T1" fmla="*/ 222 h 373"/>
                  <a:gd name="T2" fmla="*/ 94 w 605"/>
                  <a:gd name="T3" fmla="*/ 164 h 373"/>
                  <a:gd name="T4" fmla="*/ 158 w 605"/>
                  <a:gd name="T5" fmla="*/ 106 h 373"/>
                  <a:gd name="T6" fmla="*/ 263 w 605"/>
                  <a:gd name="T7" fmla="*/ 173 h 373"/>
                  <a:gd name="T8" fmla="*/ 343 w 605"/>
                  <a:gd name="T9" fmla="*/ 225 h 373"/>
                  <a:gd name="T10" fmla="*/ 442 w 605"/>
                  <a:gd name="T11" fmla="*/ 203 h 373"/>
                  <a:gd name="T12" fmla="*/ 394 w 605"/>
                  <a:gd name="T13" fmla="*/ 122 h 373"/>
                  <a:gd name="T14" fmla="*/ 467 w 605"/>
                  <a:gd name="T15" fmla="*/ 58 h 373"/>
                  <a:gd name="T16" fmla="*/ 509 w 605"/>
                  <a:gd name="T17" fmla="*/ 149 h 373"/>
                  <a:gd name="T18" fmla="*/ 595 w 605"/>
                  <a:gd name="T19" fmla="*/ 188 h 373"/>
                  <a:gd name="T20" fmla="*/ 551 w 605"/>
                  <a:gd name="T21" fmla="*/ 316 h 373"/>
                  <a:gd name="T22" fmla="*/ 415 w 605"/>
                  <a:gd name="T23" fmla="*/ 309 h 373"/>
                  <a:gd name="T24" fmla="*/ 264 w 605"/>
                  <a:gd name="T25" fmla="*/ 361 h 373"/>
                  <a:gd name="T26" fmla="*/ 200 w 605"/>
                  <a:gd name="T27" fmla="*/ 318 h 373"/>
                  <a:gd name="T28" fmla="*/ 178 w 605"/>
                  <a:gd name="T29" fmla="*/ 274 h 373"/>
                  <a:gd name="T30" fmla="*/ 58 w 605"/>
                  <a:gd name="T31" fmla="*/ 291 h 373"/>
                  <a:gd name="T32" fmla="*/ 37 w 605"/>
                  <a:gd name="T33" fmla="*/ 222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5" h="373">
                    <a:moveTo>
                      <a:pt x="37" y="222"/>
                    </a:moveTo>
                    <a:cubicBezTo>
                      <a:pt x="68" y="212"/>
                      <a:pt x="82" y="201"/>
                      <a:pt x="94" y="164"/>
                    </a:cubicBezTo>
                    <a:cubicBezTo>
                      <a:pt x="106" y="127"/>
                      <a:pt x="121" y="109"/>
                      <a:pt x="158" y="106"/>
                    </a:cubicBezTo>
                    <a:cubicBezTo>
                      <a:pt x="195" y="104"/>
                      <a:pt x="230" y="155"/>
                      <a:pt x="263" y="173"/>
                    </a:cubicBezTo>
                    <a:cubicBezTo>
                      <a:pt x="295" y="191"/>
                      <a:pt x="329" y="218"/>
                      <a:pt x="343" y="225"/>
                    </a:cubicBezTo>
                    <a:cubicBezTo>
                      <a:pt x="358" y="230"/>
                      <a:pt x="444" y="230"/>
                      <a:pt x="442" y="203"/>
                    </a:cubicBezTo>
                    <a:cubicBezTo>
                      <a:pt x="437" y="176"/>
                      <a:pt x="378" y="155"/>
                      <a:pt x="394" y="122"/>
                    </a:cubicBezTo>
                    <a:cubicBezTo>
                      <a:pt x="407" y="87"/>
                      <a:pt x="447" y="0"/>
                      <a:pt x="467" y="58"/>
                    </a:cubicBezTo>
                    <a:cubicBezTo>
                      <a:pt x="484" y="116"/>
                      <a:pt x="467" y="143"/>
                      <a:pt x="509" y="149"/>
                    </a:cubicBezTo>
                    <a:cubicBezTo>
                      <a:pt x="551" y="155"/>
                      <a:pt x="605" y="133"/>
                      <a:pt x="595" y="188"/>
                    </a:cubicBezTo>
                    <a:cubicBezTo>
                      <a:pt x="588" y="243"/>
                      <a:pt x="595" y="316"/>
                      <a:pt x="551" y="316"/>
                    </a:cubicBezTo>
                    <a:cubicBezTo>
                      <a:pt x="505" y="316"/>
                      <a:pt x="463" y="291"/>
                      <a:pt x="415" y="309"/>
                    </a:cubicBezTo>
                    <a:cubicBezTo>
                      <a:pt x="364" y="328"/>
                      <a:pt x="301" y="373"/>
                      <a:pt x="264" y="361"/>
                    </a:cubicBezTo>
                    <a:cubicBezTo>
                      <a:pt x="230" y="349"/>
                      <a:pt x="185" y="336"/>
                      <a:pt x="200" y="318"/>
                    </a:cubicBezTo>
                    <a:cubicBezTo>
                      <a:pt x="216" y="301"/>
                      <a:pt x="213" y="249"/>
                      <a:pt x="178" y="274"/>
                    </a:cubicBezTo>
                    <a:cubicBezTo>
                      <a:pt x="141" y="297"/>
                      <a:pt x="116" y="291"/>
                      <a:pt x="58" y="291"/>
                    </a:cubicBezTo>
                    <a:cubicBezTo>
                      <a:pt x="0" y="291"/>
                      <a:pt x="6" y="230"/>
                      <a:pt x="37" y="2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ï$ḷiḋè"/>
              <p:cNvSpPr/>
              <p:nvPr/>
            </p:nvSpPr>
            <p:spPr bwMode="auto">
              <a:xfrm>
                <a:off x="1671" y="747"/>
                <a:ext cx="78" cy="62"/>
              </a:xfrm>
              <a:custGeom>
                <a:avLst/>
                <a:gdLst>
                  <a:gd name="T0" fmla="*/ 53 w 200"/>
                  <a:gd name="T1" fmla="*/ 142 h 161"/>
                  <a:gd name="T2" fmla="*/ 153 w 200"/>
                  <a:gd name="T3" fmla="*/ 158 h 161"/>
                  <a:gd name="T4" fmla="*/ 159 w 200"/>
                  <a:gd name="T5" fmla="*/ 88 h 161"/>
                  <a:gd name="T6" fmla="*/ 69 w 200"/>
                  <a:gd name="T7" fmla="*/ 30 h 161"/>
                  <a:gd name="T8" fmla="*/ 13 w 200"/>
                  <a:gd name="T9" fmla="*/ 97 h 161"/>
                  <a:gd name="T10" fmla="*/ 53 w 200"/>
                  <a:gd name="T11" fmla="*/ 1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61">
                    <a:moveTo>
                      <a:pt x="53" y="142"/>
                    </a:moveTo>
                    <a:cubicBezTo>
                      <a:pt x="105" y="136"/>
                      <a:pt x="137" y="154"/>
                      <a:pt x="153" y="158"/>
                    </a:cubicBezTo>
                    <a:cubicBezTo>
                      <a:pt x="171" y="161"/>
                      <a:pt x="200" y="115"/>
                      <a:pt x="159" y="88"/>
                    </a:cubicBezTo>
                    <a:cubicBezTo>
                      <a:pt x="121" y="61"/>
                      <a:pt x="84" y="0"/>
                      <a:pt x="69" y="30"/>
                    </a:cubicBezTo>
                    <a:cubicBezTo>
                      <a:pt x="53" y="61"/>
                      <a:pt x="31" y="84"/>
                      <a:pt x="13" y="97"/>
                    </a:cubicBezTo>
                    <a:cubicBezTo>
                      <a:pt x="0" y="109"/>
                      <a:pt x="31" y="146"/>
                      <a:pt x="53" y="1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îṣḻîďê"/>
              <p:cNvSpPr/>
              <p:nvPr/>
            </p:nvSpPr>
            <p:spPr bwMode="auto">
              <a:xfrm>
                <a:off x="1489" y="698"/>
                <a:ext cx="165" cy="97"/>
              </a:xfrm>
              <a:custGeom>
                <a:avLst/>
                <a:gdLst>
                  <a:gd name="T0" fmla="*/ 394 w 422"/>
                  <a:gd name="T1" fmla="*/ 198 h 249"/>
                  <a:gd name="T2" fmla="*/ 412 w 422"/>
                  <a:gd name="T3" fmla="*/ 109 h 249"/>
                  <a:gd name="T4" fmla="*/ 365 w 422"/>
                  <a:gd name="T5" fmla="*/ 40 h 249"/>
                  <a:gd name="T6" fmla="*/ 265 w 422"/>
                  <a:gd name="T7" fmla="*/ 34 h 249"/>
                  <a:gd name="T8" fmla="*/ 181 w 422"/>
                  <a:gd name="T9" fmla="*/ 119 h 249"/>
                  <a:gd name="T10" fmla="*/ 121 w 422"/>
                  <a:gd name="T11" fmla="*/ 116 h 249"/>
                  <a:gd name="T12" fmla="*/ 71 w 422"/>
                  <a:gd name="T13" fmla="*/ 28 h 249"/>
                  <a:gd name="T14" fmla="*/ 14 w 422"/>
                  <a:gd name="T15" fmla="*/ 70 h 249"/>
                  <a:gd name="T16" fmla="*/ 93 w 422"/>
                  <a:gd name="T17" fmla="*/ 182 h 249"/>
                  <a:gd name="T18" fmla="*/ 186 w 422"/>
                  <a:gd name="T19" fmla="*/ 215 h 249"/>
                  <a:gd name="T20" fmla="*/ 288 w 422"/>
                  <a:gd name="T21" fmla="*/ 232 h 249"/>
                  <a:gd name="T22" fmla="*/ 366 w 422"/>
                  <a:gd name="T23" fmla="*/ 246 h 249"/>
                  <a:gd name="T24" fmla="*/ 394 w 422"/>
                  <a:gd name="T25" fmla="*/ 19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2" h="249">
                    <a:moveTo>
                      <a:pt x="394" y="198"/>
                    </a:moveTo>
                    <a:cubicBezTo>
                      <a:pt x="390" y="161"/>
                      <a:pt x="403" y="128"/>
                      <a:pt x="412" y="109"/>
                    </a:cubicBezTo>
                    <a:cubicBezTo>
                      <a:pt x="422" y="92"/>
                      <a:pt x="422" y="37"/>
                      <a:pt x="365" y="40"/>
                    </a:cubicBezTo>
                    <a:cubicBezTo>
                      <a:pt x="307" y="42"/>
                      <a:pt x="301" y="0"/>
                      <a:pt x="265" y="34"/>
                    </a:cubicBezTo>
                    <a:cubicBezTo>
                      <a:pt x="228" y="67"/>
                      <a:pt x="239" y="97"/>
                      <a:pt x="181" y="119"/>
                    </a:cubicBezTo>
                    <a:cubicBezTo>
                      <a:pt x="123" y="140"/>
                      <a:pt x="133" y="149"/>
                      <a:pt x="121" y="116"/>
                    </a:cubicBezTo>
                    <a:cubicBezTo>
                      <a:pt x="108" y="82"/>
                      <a:pt x="102" y="47"/>
                      <a:pt x="71" y="28"/>
                    </a:cubicBezTo>
                    <a:cubicBezTo>
                      <a:pt x="42" y="9"/>
                      <a:pt x="0" y="22"/>
                      <a:pt x="14" y="70"/>
                    </a:cubicBezTo>
                    <a:cubicBezTo>
                      <a:pt x="29" y="119"/>
                      <a:pt x="87" y="155"/>
                      <a:pt x="93" y="182"/>
                    </a:cubicBezTo>
                    <a:cubicBezTo>
                      <a:pt x="101" y="209"/>
                      <a:pt x="133" y="219"/>
                      <a:pt x="186" y="215"/>
                    </a:cubicBezTo>
                    <a:cubicBezTo>
                      <a:pt x="237" y="213"/>
                      <a:pt x="276" y="213"/>
                      <a:pt x="288" y="232"/>
                    </a:cubicBezTo>
                    <a:cubicBezTo>
                      <a:pt x="301" y="249"/>
                      <a:pt x="339" y="246"/>
                      <a:pt x="366" y="246"/>
                    </a:cubicBezTo>
                    <a:cubicBezTo>
                      <a:pt x="394" y="246"/>
                      <a:pt x="397" y="219"/>
                      <a:pt x="394" y="19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šľîḓê"/>
              <p:cNvSpPr/>
              <p:nvPr/>
            </p:nvSpPr>
            <p:spPr bwMode="auto">
              <a:xfrm>
                <a:off x="1305" y="596"/>
                <a:ext cx="134" cy="93"/>
              </a:xfrm>
              <a:custGeom>
                <a:avLst/>
                <a:gdLst>
                  <a:gd name="T0" fmla="*/ 257 w 343"/>
                  <a:gd name="T1" fmla="*/ 192 h 237"/>
                  <a:gd name="T2" fmla="*/ 268 w 343"/>
                  <a:gd name="T3" fmla="*/ 133 h 237"/>
                  <a:gd name="T4" fmla="*/ 305 w 343"/>
                  <a:gd name="T5" fmla="*/ 76 h 237"/>
                  <a:gd name="T6" fmla="*/ 178 w 343"/>
                  <a:gd name="T7" fmla="*/ 21 h 237"/>
                  <a:gd name="T8" fmla="*/ 105 w 343"/>
                  <a:gd name="T9" fmla="*/ 71 h 237"/>
                  <a:gd name="T10" fmla="*/ 3 w 343"/>
                  <a:gd name="T11" fmla="*/ 71 h 237"/>
                  <a:gd name="T12" fmla="*/ 48 w 343"/>
                  <a:gd name="T13" fmla="*/ 192 h 237"/>
                  <a:gd name="T14" fmla="*/ 147 w 343"/>
                  <a:gd name="T15" fmla="*/ 210 h 237"/>
                  <a:gd name="T16" fmla="*/ 220 w 343"/>
                  <a:gd name="T17" fmla="*/ 234 h 237"/>
                  <a:gd name="T18" fmla="*/ 257 w 343"/>
                  <a:gd name="T19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237">
                    <a:moveTo>
                      <a:pt x="257" y="192"/>
                    </a:moveTo>
                    <a:cubicBezTo>
                      <a:pt x="247" y="162"/>
                      <a:pt x="235" y="143"/>
                      <a:pt x="268" y="133"/>
                    </a:cubicBezTo>
                    <a:cubicBezTo>
                      <a:pt x="301" y="125"/>
                      <a:pt x="343" y="110"/>
                      <a:pt x="305" y="76"/>
                    </a:cubicBezTo>
                    <a:cubicBezTo>
                      <a:pt x="264" y="43"/>
                      <a:pt x="206" y="0"/>
                      <a:pt x="178" y="21"/>
                    </a:cubicBezTo>
                    <a:cubicBezTo>
                      <a:pt x="147" y="43"/>
                      <a:pt x="143" y="61"/>
                      <a:pt x="105" y="71"/>
                    </a:cubicBezTo>
                    <a:cubicBezTo>
                      <a:pt x="64" y="79"/>
                      <a:pt x="6" y="25"/>
                      <a:pt x="3" y="71"/>
                    </a:cubicBezTo>
                    <a:cubicBezTo>
                      <a:pt x="0" y="116"/>
                      <a:pt x="13" y="179"/>
                      <a:pt x="48" y="192"/>
                    </a:cubicBezTo>
                    <a:cubicBezTo>
                      <a:pt x="85" y="204"/>
                      <a:pt x="147" y="182"/>
                      <a:pt x="147" y="210"/>
                    </a:cubicBezTo>
                    <a:cubicBezTo>
                      <a:pt x="147" y="237"/>
                      <a:pt x="185" y="237"/>
                      <a:pt x="220" y="234"/>
                    </a:cubicBezTo>
                    <a:cubicBezTo>
                      <a:pt x="252" y="231"/>
                      <a:pt x="264" y="222"/>
                      <a:pt x="257" y="19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ïşļïḋé"/>
              <p:cNvSpPr/>
              <p:nvPr/>
            </p:nvSpPr>
            <p:spPr bwMode="auto">
              <a:xfrm>
                <a:off x="1490" y="578"/>
                <a:ext cx="139" cy="101"/>
              </a:xfrm>
              <a:custGeom>
                <a:avLst/>
                <a:gdLst>
                  <a:gd name="T0" fmla="*/ 106 w 355"/>
                  <a:gd name="T1" fmla="*/ 185 h 260"/>
                  <a:gd name="T2" fmla="*/ 197 w 355"/>
                  <a:gd name="T3" fmla="*/ 200 h 260"/>
                  <a:gd name="T4" fmla="*/ 279 w 355"/>
                  <a:gd name="T5" fmla="*/ 252 h 260"/>
                  <a:gd name="T6" fmla="*/ 328 w 355"/>
                  <a:gd name="T7" fmla="*/ 215 h 260"/>
                  <a:gd name="T8" fmla="*/ 289 w 355"/>
                  <a:gd name="T9" fmla="*/ 112 h 260"/>
                  <a:gd name="T10" fmla="*/ 137 w 355"/>
                  <a:gd name="T11" fmla="*/ 63 h 260"/>
                  <a:gd name="T12" fmla="*/ 58 w 355"/>
                  <a:gd name="T13" fmla="*/ 6 h 260"/>
                  <a:gd name="T14" fmla="*/ 27 w 355"/>
                  <a:gd name="T15" fmla="*/ 73 h 260"/>
                  <a:gd name="T16" fmla="*/ 54 w 355"/>
                  <a:gd name="T17" fmla="*/ 133 h 260"/>
                  <a:gd name="T18" fmla="*/ 73 w 355"/>
                  <a:gd name="T19" fmla="*/ 198 h 260"/>
                  <a:gd name="T20" fmla="*/ 106 w 355"/>
                  <a:gd name="T21" fmla="*/ 18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" h="260">
                    <a:moveTo>
                      <a:pt x="106" y="185"/>
                    </a:moveTo>
                    <a:cubicBezTo>
                      <a:pt x="146" y="175"/>
                      <a:pt x="152" y="164"/>
                      <a:pt x="197" y="200"/>
                    </a:cubicBezTo>
                    <a:cubicBezTo>
                      <a:pt x="243" y="237"/>
                      <a:pt x="252" y="243"/>
                      <a:pt x="279" y="252"/>
                    </a:cubicBezTo>
                    <a:cubicBezTo>
                      <a:pt x="306" y="260"/>
                      <a:pt x="337" y="260"/>
                      <a:pt x="328" y="215"/>
                    </a:cubicBezTo>
                    <a:cubicBezTo>
                      <a:pt x="318" y="169"/>
                      <a:pt x="355" y="133"/>
                      <a:pt x="289" y="112"/>
                    </a:cubicBezTo>
                    <a:cubicBezTo>
                      <a:pt x="221" y="91"/>
                      <a:pt x="164" y="100"/>
                      <a:pt x="137" y="63"/>
                    </a:cubicBezTo>
                    <a:cubicBezTo>
                      <a:pt x="110" y="27"/>
                      <a:pt x="106" y="0"/>
                      <a:pt x="58" y="6"/>
                    </a:cubicBezTo>
                    <a:cubicBezTo>
                      <a:pt x="10" y="12"/>
                      <a:pt x="0" y="42"/>
                      <a:pt x="27" y="73"/>
                    </a:cubicBezTo>
                    <a:cubicBezTo>
                      <a:pt x="54" y="102"/>
                      <a:pt x="68" y="114"/>
                      <a:pt x="54" y="133"/>
                    </a:cubicBezTo>
                    <a:cubicBezTo>
                      <a:pt x="42" y="151"/>
                      <a:pt x="52" y="185"/>
                      <a:pt x="73" y="198"/>
                    </a:cubicBezTo>
                    <a:cubicBezTo>
                      <a:pt x="94" y="208"/>
                      <a:pt x="94" y="188"/>
                      <a:pt x="106" y="18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iṣliḍè"/>
              <p:cNvSpPr/>
              <p:nvPr/>
            </p:nvSpPr>
            <p:spPr bwMode="auto">
              <a:xfrm>
                <a:off x="1614" y="611"/>
                <a:ext cx="423" cy="214"/>
              </a:xfrm>
              <a:custGeom>
                <a:avLst/>
                <a:gdLst>
                  <a:gd name="T0" fmla="*/ 519 w 1083"/>
                  <a:gd name="T1" fmla="*/ 337 h 549"/>
                  <a:gd name="T2" fmla="*/ 598 w 1083"/>
                  <a:gd name="T3" fmla="*/ 389 h 549"/>
                  <a:gd name="T4" fmla="*/ 691 w 1083"/>
                  <a:gd name="T5" fmla="*/ 410 h 549"/>
                  <a:gd name="T6" fmla="*/ 777 w 1083"/>
                  <a:gd name="T7" fmla="*/ 416 h 549"/>
                  <a:gd name="T8" fmla="*/ 928 w 1083"/>
                  <a:gd name="T9" fmla="*/ 373 h 549"/>
                  <a:gd name="T10" fmla="*/ 1039 w 1083"/>
                  <a:gd name="T11" fmla="*/ 439 h 549"/>
                  <a:gd name="T12" fmla="*/ 967 w 1083"/>
                  <a:gd name="T13" fmla="*/ 530 h 549"/>
                  <a:gd name="T14" fmla="*/ 835 w 1083"/>
                  <a:gd name="T15" fmla="*/ 518 h 549"/>
                  <a:gd name="T16" fmla="*/ 728 w 1083"/>
                  <a:gd name="T17" fmla="*/ 525 h 549"/>
                  <a:gd name="T18" fmla="*/ 582 w 1083"/>
                  <a:gd name="T19" fmla="*/ 503 h 549"/>
                  <a:gd name="T20" fmla="*/ 526 w 1083"/>
                  <a:gd name="T21" fmla="*/ 495 h 549"/>
                  <a:gd name="T22" fmla="*/ 451 w 1083"/>
                  <a:gd name="T23" fmla="*/ 503 h 549"/>
                  <a:gd name="T24" fmla="*/ 403 w 1083"/>
                  <a:gd name="T25" fmla="*/ 428 h 549"/>
                  <a:gd name="T26" fmla="*/ 326 w 1083"/>
                  <a:gd name="T27" fmla="*/ 331 h 549"/>
                  <a:gd name="T28" fmla="*/ 220 w 1083"/>
                  <a:gd name="T29" fmla="*/ 318 h 549"/>
                  <a:gd name="T30" fmla="*/ 177 w 1083"/>
                  <a:gd name="T31" fmla="*/ 233 h 549"/>
                  <a:gd name="T32" fmla="*/ 150 w 1083"/>
                  <a:gd name="T33" fmla="*/ 175 h 549"/>
                  <a:gd name="T34" fmla="*/ 62 w 1083"/>
                  <a:gd name="T35" fmla="*/ 140 h 549"/>
                  <a:gd name="T36" fmla="*/ 62 w 1083"/>
                  <a:gd name="T37" fmla="*/ 24 h 549"/>
                  <a:gd name="T38" fmla="*/ 183 w 1083"/>
                  <a:gd name="T39" fmla="*/ 79 h 549"/>
                  <a:gd name="T40" fmla="*/ 229 w 1083"/>
                  <a:gd name="T41" fmla="*/ 127 h 549"/>
                  <a:gd name="T42" fmla="*/ 303 w 1083"/>
                  <a:gd name="T43" fmla="*/ 192 h 549"/>
                  <a:gd name="T44" fmla="*/ 316 w 1083"/>
                  <a:gd name="T45" fmla="*/ 246 h 549"/>
                  <a:gd name="T46" fmla="*/ 376 w 1083"/>
                  <a:gd name="T47" fmla="*/ 273 h 549"/>
                  <a:gd name="T48" fmla="*/ 430 w 1083"/>
                  <a:gd name="T49" fmla="*/ 271 h 549"/>
                  <a:gd name="T50" fmla="*/ 519 w 1083"/>
                  <a:gd name="T51" fmla="*/ 337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3" h="549">
                    <a:moveTo>
                      <a:pt x="519" y="337"/>
                    </a:moveTo>
                    <a:cubicBezTo>
                      <a:pt x="524" y="359"/>
                      <a:pt x="545" y="397"/>
                      <a:pt x="598" y="389"/>
                    </a:cubicBezTo>
                    <a:cubicBezTo>
                      <a:pt x="649" y="379"/>
                      <a:pt x="678" y="382"/>
                      <a:pt x="691" y="410"/>
                    </a:cubicBezTo>
                    <a:cubicBezTo>
                      <a:pt x="703" y="437"/>
                      <a:pt x="728" y="451"/>
                      <a:pt x="777" y="416"/>
                    </a:cubicBezTo>
                    <a:cubicBezTo>
                      <a:pt x="825" y="379"/>
                      <a:pt x="881" y="364"/>
                      <a:pt x="928" y="373"/>
                    </a:cubicBezTo>
                    <a:cubicBezTo>
                      <a:pt x="973" y="382"/>
                      <a:pt x="1083" y="397"/>
                      <a:pt x="1039" y="439"/>
                    </a:cubicBezTo>
                    <a:cubicBezTo>
                      <a:pt x="997" y="483"/>
                      <a:pt x="1018" y="512"/>
                      <a:pt x="967" y="530"/>
                    </a:cubicBezTo>
                    <a:cubicBezTo>
                      <a:pt x="916" y="549"/>
                      <a:pt x="846" y="507"/>
                      <a:pt x="835" y="518"/>
                    </a:cubicBezTo>
                    <a:cubicBezTo>
                      <a:pt x="822" y="530"/>
                      <a:pt x="772" y="525"/>
                      <a:pt x="728" y="525"/>
                    </a:cubicBezTo>
                    <a:cubicBezTo>
                      <a:pt x="682" y="525"/>
                      <a:pt x="578" y="530"/>
                      <a:pt x="582" y="503"/>
                    </a:cubicBezTo>
                    <a:cubicBezTo>
                      <a:pt x="585" y="476"/>
                      <a:pt x="540" y="479"/>
                      <a:pt x="526" y="495"/>
                    </a:cubicBezTo>
                    <a:cubicBezTo>
                      <a:pt x="514" y="510"/>
                      <a:pt x="487" y="510"/>
                      <a:pt x="451" y="503"/>
                    </a:cubicBezTo>
                    <a:cubicBezTo>
                      <a:pt x="414" y="498"/>
                      <a:pt x="414" y="483"/>
                      <a:pt x="403" y="428"/>
                    </a:cubicBezTo>
                    <a:cubicBezTo>
                      <a:pt x="390" y="373"/>
                      <a:pt x="372" y="325"/>
                      <a:pt x="326" y="331"/>
                    </a:cubicBezTo>
                    <a:cubicBezTo>
                      <a:pt x="282" y="337"/>
                      <a:pt x="255" y="345"/>
                      <a:pt x="220" y="318"/>
                    </a:cubicBezTo>
                    <a:cubicBezTo>
                      <a:pt x="187" y="291"/>
                      <a:pt x="168" y="252"/>
                      <a:pt x="177" y="233"/>
                    </a:cubicBezTo>
                    <a:cubicBezTo>
                      <a:pt x="187" y="215"/>
                      <a:pt x="220" y="169"/>
                      <a:pt x="150" y="175"/>
                    </a:cubicBezTo>
                    <a:cubicBezTo>
                      <a:pt x="79" y="182"/>
                      <a:pt x="71" y="187"/>
                      <a:pt x="62" y="140"/>
                    </a:cubicBezTo>
                    <a:cubicBezTo>
                      <a:pt x="52" y="91"/>
                      <a:pt x="0" y="0"/>
                      <a:pt x="62" y="24"/>
                    </a:cubicBezTo>
                    <a:cubicBezTo>
                      <a:pt x="124" y="48"/>
                      <a:pt x="135" y="69"/>
                      <a:pt x="183" y="79"/>
                    </a:cubicBezTo>
                    <a:cubicBezTo>
                      <a:pt x="232" y="88"/>
                      <a:pt x="235" y="88"/>
                      <a:pt x="229" y="127"/>
                    </a:cubicBezTo>
                    <a:cubicBezTo>
                      <a:pt x="224" y="167"/>
                      <a:pt x="345" y="152"/>
                      <a:pt x="303" y="192"/>
                    </a:cubicBezTo>
                    <a:cubicBezTo>
                      <a:pt x="260" y="231"/>
                      <a:pt x="274" y="242"/>
                      <a:pt x="316" y="246"/>
                    </a:cubicBezTo>
                    <a:cubicBezTo>
                      <a:pt x="361" y="248"/>
                      <a:pt x="376" y="254"/>
                      <a:pt x="376" y="273"/>
                    </a:cubicBezTo>
                    <a:cubicBezTo>
                      <a:pt x="376" y="291"/>
                      <a:pt x="403" y="279"/>
                      <a:pt x="430" y="271"/>
                    </a:cubicBezTo>
                    <a:cubicBezTo>
                      <a:pt x="457" y="261"/>
                      <a:pt x="499" y="271"/>
                      <a:pt x="519" y="3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íṧḻîďê"/>
              <p:cNvSpPr/>
              <p:nvPr/>
            </p:nvSpPr>
            <p:spPr bwMode="auto">
              <a:xfrm>
                <a:off x="1702" y="498"/>
                <a:ext cx="165" cy="166"/>
              </a:xfrm>
              <a:custGeom>
                <a:avLst/>
                <a:gdLst>
                  <a:gd name="T0" fmla="*/ 207 w 424"/>
                  <a:gd name="T1" fmla="*/ 422 h 425"/>
                  <a:gd name="T2" fmla="*/ 323 w 424"/>
                  <a:gd name="T3" fmla="*/ 385 h 425"/>
                  <a:gd name="T4" fmla="*/ 402 w 424"/>
                  <a:gd name="T5" fmla="*/ 295 h 425"/>
                  <a:gd name="T6" fmla="*/ 336 w 424"/>
                  <a:gd name="T7" fmla="*/ 212 h 425"/>
                  <a:gd name="T8" fmla="*/ 295 w 424"/>
                  <a:gd name="T9" fmla="*/ 140 h 425"/>
                  <a:gd name="T10" fmla="*/ 180 w 424"/>
                  <a:gd name="T11" fmla="*/ 52 h 425"/>
                  <a:gd name="T12" fmla="*/ 101 w 424"/>
                  <a:gd name="T13" fmla="*/ 36 h 425"/>
                  <a:gd name="T14" fmla="*/ 74 w 424"/>
                  <a:gd name="T15" fmla="*/ 128 h 425"/>
                  <a:gd name="T16" fmla="*/ 47 w 424"/>
                  <a:gd name="T17" fmla="*/ 188 h 425"/>
                  <a:gd name="T18" fmla="*/ 49 w 424"/>
                  <a:gd name="T19" fmla="*/ 261 h 425"/>
                  <a:gd name="T20" fmla="*/ 143 w 424"/>
                  <a:gd name="T21" fmla="*/ 295 h 425"/>
                  <a:gd name="T22" fmla="*/ 101 w 424"/>
                  <a:gd name="T23" fmla="*/ 368 h 425"/>
                  <a:gd name="T24" fmla="*/ 207 w 424"/>
                  <a:gd name="T25" fmla="*/ 422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4" h="425">
                    <a:moveTo>
                      <a:pt x="207" y="422"/>
                    </a:moveTo>
                    <a:cubicBezTo>
                      <a:pt x="267" y="419"/>
                      <a:pt x="286" y="397"/>
                      <a:pt x="323" y="385"/>
                    </a:cubicBezTo>
                    <a:cubicBezTo>
                      <a:pt x="360" y="373"/>
                      <a:pt x="424" y="328"/>
                      <a:pt x="402" y="295"/>
                    </a:cubicBezTo>
                    <a:cubicBezTo>
                      <a:pt x="380" y="261"/>
                      <a:pt x="323" y="254"/>
                      <a:pt x="336" y="212"/>
                    </a:cubicBezTo>
                    <a:cubicBezTo>
                      <a:pt x="347" y="170"/>
                      <a:pt x="352" y="158"/>
                      <a:pt x="295" y="140"/>
                    </a:cubicBezTo>
                    <a:cubicBezTo>
                      <a:pt x="241" y="121"/>
                      <a:pt x="215" y="96"/>
                      <a:pt x="180" y="52"/>
                    </a:cubicBezTo>
                    <a:cubicBezTo>
                      <a:pt x="147" y="7"/>
                      <a:pt x="126" y="0"/>
                      <a:pt x="101" y="36"/>
                    </a:cubicBezTo>
                    <a:cubicBezTo>
                      <a:pt x="78" y="73"/>
                      <a:pt x="74" y="103"/>
                      <a:pt x="74" y="128"/>
                    </a:cubicBezTo>
                    <a:cubicBezTo>
                      <a:pt x="74" y="152"/>
                      <a:pt x="59" y="152"/>
                      <a:pt x="47" y="188"/>
                    </a:cubicBezTo>
                    <a:cubicBezTo>
                      <a:pt x="35" y="225"/>
                      <a:pt x="0" y="258"/>
                      <a:pt x="49" y="261"/>
                    </a:cubicBezTo>
                    <a:cubicBezTo>
                      <a:pt x="99" y="264"/>
                      <a:pt x="143" y="286"/>
                      <a:pt x="143" y="295"/>
                    </a:cubicBezTo>
                    <a:cubicBezTo>
                      <a:pt x="143" y="304"/>
                      <a:pt x="78" y="337"/>
                      <a:pt x="101" y="368"/>
                    </a:cubicBezTo>
                    <a:cubicBezTo>
                      <a:pt x="126" y="397"/>
                      <a:pt x="147" y="425"/>
                      <a:pt x="207" y="42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ísļïḑê"/>
              <p:cNvSpPr/>
              <p:nvPr/>
            </p:nvSpPr>
            <p:spPr bwMode="auto">
              <a:xfrm>
                <a:off x="1789" y="422"/>
                <a:ext cx="590" cy="336"/>
              </a:xfrm>
              <a:custGeom>
                <a:avLst/>
                <a:gdLst>
                  <a:gd name="T0" fmla="*/ 353 w 1514"/>
                  <a:gd name="T1" fmla="*/ 796 h 861"/>
                  <a:gd name="T2" fmla="*/ 499 w 1514"/>
                  <a:gd name="T3" fmla="*/ 782 h 861"/>
                  <a:gd name="T4" fmla="*/ 575 w 1514"/>
                  <a:gd name="T5" fmla="*/ 815 h 861"/>
                  <a:gd name="T6" fmla="*/ 678 w 1514"/>
                  <a:gd name="T7" fmla="*/ 778 h 861"/>
                  <a:gd name="T8" fmla="*/ 647 w 1514"/>
                  <a:gd name="T9" fmla="*/ 720 h 861"/>
                  <a:gd name="T10" fmla="*/ 657 w 1514"/>
                  <a:gd name="T11" fmla="*/ 669 h 861"/>
                  <a:gd name="T12" fmla="*/ 720 w 1514"/>
                  <a:gd name="T13" fmla="*/ 607 h 861"/>
                  <a:gd name="T14" fmla="*/ 826 w 1514"/>
                  <a:gd name="T15" fmla="*/ 560 h 861"/>
                  <a:gd name="T16" fmla="*/ 854 w 1514"/>
                  <a:gd name="T17" fmla="*/ 459 h 861"/>
                  <a:gd name="T18" fmla="*/ 1045 w 1514"/>
                  <a:gd name="T19" fmla="*/ 377 h 861"/>
                  <a:gd name="T20" fmla="*/ 1170 w 1514"/>
                  <a:gd name="T21" fmla="*/ 304 h 861"/>
                  <a:gd name="T22" fmla="*/ 1251 w 1514"/>
                  <a:gd name="T23" fmla="*/ 192 h 861"/>
                  <a:gd name="T24" fmla="*/ 1404 w 1514"/>
                  <a:gd name="T25" fmla="*/ 156 h 861"/>
                  <a:gd name="T26" fmla="*/ 1514 w 1514"/>
                  <a:gd name="T27" fmla="*/ 113 h 861"/>
                  <a:gd name="T28" fmla="*/ 1404 w 1514"/>
                  <a:gd name="T29" fmla="*/ 37 h 861"/>
                  <a:gd name="T30" fmla="*/ 1021 w 1514"/>
                  <a:gd name="T31" fmla="*/ 7 h 861"/>
                  <a:gd name="T32" fmla="*/ 632 w 1514"/>
                  <a:gd name="T33" fmla="*/ 56 h 861"/>
                  <a:gd name="T34" fmla="*/ 388 w 1514"/>
                  <a:gd name="T35" fmla="*/ 106 h 861"/>
                  <a:gd name="T36" fmla="*/ 217 w 1514"/>
                  <a:gd name="T37" fmla="*/ 125 h 861"/>
                  <a:gd name="T38" fmla="*/ 4 w 1514"/>
                  <a:gd name="T39" fmla="*/ 170 h 861"/>
                  <a:gd name="T40" fmla="*/ 89 w 1514"/>
                  <a:gd name="T41" fmla="*/ 268 h 861"/>
                  <a:gd name="T42" fmla="*/ 325 w 1514"/>
                  <a:gd name="T43" fmla="*/ 316 h 861"/>
                  <a:gd name="T44" fmla="*/ 301 w 1514"/>
                  <a:gd name="T45" fmla="*/ 370 h 861"/>
                  <a:gd name="T46" fmla="*/ 198 w 1514"/>
                  <a:gd name="T47" fmla="*/ 434 h 861"/>
                  <a:gd name="T48" fmla="*/ 277 w 1514"/>
                  <a:gd name="T49" fmla="*/ 541 h 861"/>
                  <a:gd name="T50" fmla="*/ 153 w 1514"/>
                  <a:gd name="T51" fmla="*/ 624 h 861"/>
                  <a:gd name="T52" fmla="*/ 183 w 1514"/>
                  <a:gd name="T53" fmla="*/ 732 h 861"/>
                  <a:gd name="T54" fmla="*/ 143 w 1514"/>
                  <a:gd name="T55" fmla="*/ 805 h 861"/>
                  <a:gd name="T56" fmla="*/ 301 w 1514"/>
                  <a:gd name="T57" fmla="*/ 790 h 861"/>
                  <a:gd name="T58" fmla="*/ 353 w 1514"/>
                  <a:gd name="T59" fmla="*/ 796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14" h="861">
                    <a:moveTo>
                      <a:pt x="353" y="796"/>
                    </a:moveTo>
                    <a:cubicBezTo>
                      <a:pt x="353" y="861"/>
                      <a:pt x="474" y="763"/>
                      <a:pt x="499" y="782"/>
                    </a:cubicBezTo>
                    <a:cubicBezTo>
                      <a:pt x="523" y="800"/>
                      <a:pt x="520" y="836"/>
                      <a:pt x="575" y="815"/>
                    </a:cubicBezTo>
                    <a:cubicBezTo>
                      <a:pt x="629" y="794"/>
                      <a:pt x="659" y="802"/>
                      <a:pt x="678" y="778"/>
                    </a:cubicBezTo>
                    <a:cubicBezTo>
                      <a:pt x="696" y="755"/>
                      <a:pt x="674" y="745"/>
                      <a:pt x="647" y="720"/>
                    </a:cubicBezTo>
                    <a:cubicBezTo>
                      <a:pt x="620" y="696"/>
                      <a:pt x="620" y="666"/>
                      <a:pt x="657" y="669"/>
                    </a:cubicBezTo>
                    <a:cubicBezTo>
                      <a:pt x="694" y="671"/>
                      <a:pt x="674" y="605"/>
                      <a:pt x="720" y="607"/>
                    </a:cubicBezTo>
                    <a:cubicBezTo>
                      <a:pt x="766" y="611"/>
                      <a:pt x="824" y="590"/>
                      <a:pt x="826" y="560"/>
                    </a:cubicBezTo>
                    <a:cubicBezTo>
                      <a:pt x="829" y="528"/>
                      <a:pt x="782" y="474"/>
                      <a:pt x="854" y="459"/>
                    </a:cubicBezTo>
                    <a:cubicBezTo>
                      <a:pt x="928" y="444"/>
                      <a:pt x="1007" y="426"/>
                      <a:pt x="1045" y="377"/>
                    </a:cubicBezTo>
                    <a:cubicBezTo>
                      <a:pt x="1086" y="328"/>
                      <a:pt x="1098" y="314"/>
                      <a:pt x="1170" y="304"/>
                    </a:cubicBezTo>
                    <a:cubicBezTo>
                      <a:pt x="1244" y="295"/>
                      <a:pt x="1209" y="235"/>
                      <a:pt x="1251" y="192"/>
                    </a:cubicBezTo>
                    <a:cubicBezTo>
                      <a:pt x="1295" y="150"/>
                      <a:pt x="1350" y="150"/>
                      <a:pt x="1404" y="156"/>
                    </a:cubicBezTo>
                    <a:cubicBezTo>
                      <a:pt x="1457" y="162"/>
                      <a:pt x="1514" y="150"/>
                      <a:pt x="1514" y="113"/>
                    </a:cubicBezTo>
                    <a:cubicBezTo>
                      <a:pt x="1514" y="77"/>
                      <a:pt x="1509" y="37"/>
                      <a:pt x="1404" y="37"/>
                    </a:cubicBezTo>
                    <a:cubicBezTo>
                      <a:pt x="1298" y="37"/>
                      <a:pt x="1137" y="0"/>
                      <a:pt x="1021" y="7"/>
                    </a:cubicBezTo>
                    <a:cubicBezTo>
                      <a:pt x="906" y="12"/>
                      <a:pt x="736" y="40"/>
                      <a:pt x="632" y="56"/>
                    </a:cubicBezTo>
                    <a:cubicBezTo>
                      <a:pt x="529" y="71"/>
                      <a:pt x="451" y="71"/>
                      <a:pt x="388" y="106"/>
                    </a:cubicBezTo>
                    <a:cubicBezTo>
                      <a:pt x="323" y="143"/>
                      <a:pt x="330" y="119"/>
                      <a:pt x="217" y="125"/>
                    </a:cubicBezTo>
                    <a:cubicBezTo>
                      <a:pt x="104" y="131"/>
                      <a:pt x="8" y="123"/>
                      <a:pt x="4" y="170"/>
                    </a:cubicBezTo>
                    <a:cubicBezTo>
                      <a:pt x="0" y="219"/>
                      <a:pt x="25" y="249"/>
                      <a:pt x="89" y="268"/>
                    </a:cubicBezTo>
                    <a:cubicBezTo>
                      <a:pt x="153" y="286"/>
                      <a:pt x="293" y="323"/>
                      <a:pt x="325" y="316"/>
                    </a:cubicBezTo>
                    <a:cubicBezTo>
                      <a:pt x="360" y="310"/>
                      <a:pt x="378" y="383"/>
                      <a:pt x="301" y="370"/>
                    </a:cubicBezTo>
                    <a:cubicBezTo>
                      <a:pt x="225" y="360"/>
                      <a:pt x="158" y="402"/>
                      <a:pt x="198" y="434"/>
                    </a:cubicBezTo>
                    <a:cubicBezTo>
                      <a:pt x="237" y="468"/>
                      <a:pt x="341" y="528"/>
                      <a:pt x="277" y="541"/>
                    </a:cubicBezTo>
                    <a:cubicBezTo>
                      <a:pt x="214" y="553"/>
                      <a:pt x="168" y="587"/>
                      <a:pt x="153" y="624"/>
                    </a:cubicBezTo>
                    <a:cubicBezTo>
                      <a:pt x="138" y="659"/>
                      <a:pt x="231" y="715"/>
                      <a:pt x="183" y="732"/>
                    </a:cubicBezTo>
                    <a:cubicBezTo>
                      <a:pt x="135" y="750"/>
                      <a:pt x="56" y="805"/>
                      <a:pt x="143" y="805"/>
                    </a:cubicBezTo>
                    <a:cubicBezTo>
                      <a:pt x="231" y="805"/>
                      <a:pt x="293" y="817"/>
                      <a:pt x="301" y="790"/>
                    </a:cubicBezTo>
                    <a:cubicBezTo>
                      <a:pt x="311" y="763"/>
                      <a:pt x="353" y="782"/>
                      <a:pt x="353" y="7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îšlîḓe"/>
              <p:cNvSpPr/>
              <p:nvPr/>
            </p:nvSpPr>
            <p:spPr bwMode="auto">
              <a:xfrm>
                <a:off x="135" y="1217"/>
                <a:ext cx="74" cy="45"/>
              </a:xfrm>
              <a:custGeom>
                <a:avLst/>
                <a:gdLst>
                  <a:gd name="T0" fmla="*/ 87 w 190"/>
                  <a:gd name="T1" fmla="*/ 77 h 115"/>
                  <a:gd name="T2" fmla="*/ 166 w 190"/>
                  <a:gd name="T3" fmla="*/ 87 h 115"/>
                  <a:gd name="T4" fmla="*/ 119 w 190"/>
                  <a:gd name="T5" fmla="*/ 13 h 115"/>
                  <a:gd name="T6" fmla="*/ 6 w 190"/>
                  <a:gd name="T7" fmla="*/ 31 h 115"/>
                  <a:gd name="T8" fmla="*/ 87 w 190"/>
                  <a:gd name="T9" fmla="*/ 7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15">
                    <a:moveTo>
                      <a:pt x="87" y="77"/>
                    </a:moveTo>
                    <a:cubicBezTo>
                      <a:pt x="119" y="102"/>
                      <a:pt x="146" y="115"/>
                      <a:pt x="166" y="87"/>
                    </a:cubicBezTo>
                    <a:cubicBezTo>
                      <a:pt x="188" y="60"/>
                      <a:pt x="190" y="28"/>
                      <a:pt x="119" y="13"/>
                    </a:cubicBezTo>
                    <a:cubicBezTo>
                      <a:pt x="45" y="0"/>
                      <a:pt x="0" y="11"/>
                      <a:pt x="6" y="31"/>
                    </a:cubicBezTo>
                    <a:cubicBezTo>
                      <a:pt x="15" y="52"/>
                      <a:pt x="69" y="63"/>
                      <a:pt x="87" y="7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í$ḻîḋé"/>
              <p:cNvSpPr/>
              <p:nvPr/>
            </p:nvSpPr>
            <p:spPr bwMode="auto">
              <a:xfrm>
                <a:off x="223" y="1348"/>
                <a:ext cx="41" cy="35"/>
              </a:xfrm>
              <a:custGeom>
                <a:avLst/>
                <a:gdLst>
                  <a:gd name="T0" fmla="*/ 5 w 106"/>
                  <a:gd name="T1" fmla="*/ 38 h 90"/>
                  <a:gd name="T2" fmla="*/ 43 w 106"/>
                  <a:gd name="T3" fmla="*/ 86 h 90"/>
                  <a:gd name="T4" fmla="*/ 102 w 106"/>
                  <a:gd name="T5" fmla="*/ 52 h 90"/>
                  <a:gd name="T6" fmla="*/ 5 w 106"/>
                  <a:gd name="T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90">
                    <a:moveTo>
                      <a:pt x="5" y="38"/>
                    </a:moveTo>
                    <a:cubicBezTo>
                      <a:pt x="0" y="48"/>
                      <a:pt x="23" y="84"/>
                      <a:pt x="43" y="86"/>
                    </a:cubicBezTo>
                    <a:cubicBezTo>
                      <a:pt x="64" y="90"/>
                      <a:pt x="100" y="72"/>
                      <a:pt x="102" y="52"/>
                    </a:cubicBezTo>
                    <a:cubicBezTo>
                      <a:pt x="106" y="32"/>
                      <a:pt x="31" y="0"/>
                      <a:pt x="5" y="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ï$ḻídé"/>
              <p:cNvSpPr/>
              <p:nvPr/>
            </p:nvSpPr>
            <p:spPr bwMode="auto">
              <a:xfrm>
                <a:off x="472" y="1436"/>
                <a:ext cx="66" cy="53"/>
              </a:xfrm>
              <a:custGeom>
                <a:avLst/>
                <a:gdLst>
                  <a:gd name="T0" fmla="*/ 79 w 168"/>
                  <a:gd name="T1" fmla="*/ 32 h 136"/>
                  <a:gd name="T2" fmla="*/ 30 w 168"/>
                  <a:gd name="T3" fmla="*/ 103 h 136"/>
                  <a:gd name="T4" fmla="*/ 109 w 168"/>
                  <a:gd name="T5" fmla="*/ 103 h 136"/>
                  <a:gd name="T6" fmla="*/ 151 w 168"/>
                  <a:gd name="T7" fmla="*/ 32 h 136"/>
                  <a:gd name="T8" fmla="*/ 79 w 168"/>
                  <a:gd name="T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36">
                    <a:moveTo>
                      <a:pt x="79" y="32"/>
                    </a:moveTo>
                    <a:cubicBezTo>
                      <a:pt x="47" y="56"/>
                      <a:pt x="0" y="76"/>
                      <a:pt x="30" y="103"/>
                    </a:cubicBezTo>
                    <a:cubicBezTo>
                      <a:pt x="61" y="132"/>
                      <a:pt x="72" y="136"/>
                      <a:pt x="109" y="103"/>
                    </a:cubicBezTo>
                    <a:cubicBezTo>
                      <a:pt x="149" y="73"/>
                      <a:pt x="168" y="49"/>
                      <a:pt x="151" y="32"/>
                    </a:cubicBezTo>
                    <a:cubicBezTo>
                      <a:pt x="134" y="15"/>
                      <a:pt x="121" y="0"/>
                      <a:pt x="79" y="3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ṡlíḋe"/>
              <p:cNvSpPr/>
              <p:nvPr/>
            </p:nvSpPr>
            <p:spPr bwMode="auto">
              <a:xfrm>
                <a:off x="3504" y="1393"/>
                <a:ext cx="177" cy="313"/>
              </a:xfrm>
              <a:custGeom>
                <a:avLst/>
                <a:gdLst>
                  <a:gd name="T0" fmla="*/ 348 w 454"/>
                  <a:gd name="T1" fmla="*/ 447 h 804"/>
                  <a:gd name="T2" fmla="*/ 266 w 454"/>
                  <a:gd name="T3" fmla="*/ 356 h 804"/>
                  <a:gd name="T4" fmla="*/ 205 w 454"/>
                  <a:gd name="T5" fmla="*/ 257 h 804"/>
                  <a:gd name="T6" fmla="*/ 212 w 454"/>
                  <a:gd name="T7" fmla="*/ 151 h 804"/>
                  <a:gd name="T8" fmla="*/ 205 w 454"/>
                  <a:gd name="T9" fmla="*/ 102 h 804"/>
                  <a:gd name="T10" fmla="*/ 115 w 454"/>
                  <a:gd name="T11" fmla="*/ 102 h 804"/>
                  <a:gd name="T12" fmla="*/ 154 w 454"/>
                  <a:gd name="T13" fmla="*/ 53 h 804"/>
                  <a:gd name="T14" fmla="*/ 133 w 454"/>
                  <a:gd name="T15" fmla="*/ 0 h 804"/>
                  <a:gd name="T16" fmla="*/ 41 w 454"/>
                  <a:gd name="T17" fmla="*/ 69 h 804"/>
                  <a:gd name="T18" fmla="*/ 16 w 454"/>
                  <a:gd name="T19" fmla="*/ 143 h 804"/>
                  <a:gd name="T20" fmla="*/ 32 w 454"/>
                  <a:gd name="T21" fmla="*/ 279 h 804"/>
                  <a:gd name="T22" fmla="*/ 69 w 454"/>
                  <a:gd name="T23" fmla="*/ 368 h 804"/>
                  <a:gd name="T24" fmla="*/ 152 w 454"/>
                  <a:gd name="T25" fmla="*/ 385 h 804"/>
                  <a:gd name="T26" fmla="*/ 177 w 454"/>
                  <a:gd name="T27" fmla="*/ 471 h 804"/>
                  <a:gd name="T28" fmla="*/ 93 w 454"/>
                  <a:gd name="T29" fmla="*/ 501 h 804"/>
                  <a:gd name="T30" fmla="*/ 78 w 454"/>
                  <a:gd name="T31" fmla="*/ 607 h 804"/>
                  <a:gd name="T32" fmla="*/ 90 w 454"/>
                  <a:gd name="T33" fmla="*/ 656 h 804"/>
                  <a:gd name="T34" fmla="*/ 64 w 454"/>
                  <a:gd name="T35" fmla="*/ 697 h 804"/>
                  <a:gd name="T36" fmla="*/ 27 w 454"/>
                  <a:gd name="T37" fmla="*/ 783 h 804"/>
                  <a:gd name="T38" fmla="*/ 90 w 454"/>
                  <a:gd name="T39" fmla="*/ 771 h 804"/>
                  <a:gd name="T40" fmla="*/ 195 w 454"/>
                  <a:gd name="T41" fmla="*/ 734 h 804"/>
                  <a:gd name="T42" fmla="*/ 340 w 454"/>
                  <a:gd name="T43" fmla="*/ 709 h 804"/>
                  <a:gd name="T44" fmla="*/ 394 w 454"/>
                  <a:gd name="T45" fmla="*/ 677 h 804"/>
                  <a:gd name="T46" fmla="*/ 422 w 454"/>
                  <a:gd name="T47" fmla="*/ 607 h 804"/>
                  <a:gd name="T48" fmla="*/ 431 w 454"/>
                  <a:gd name="T49" fmla="*/ 533 h 804"/>
                  <a:gd name="T50" fmla="*/ 364 w 454"/>
                  <a:gd name="T51" fmla="*/ 524 h 804"/>
                  <a:gd name="T52" fmla="*/ 348 w 454"/>
                  <a:gd name="T53" fmla="*/ 447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804">
                    <a:moveTo>
                      <a:pt x="348" y="447"/>
                    </a:moveTo>
                    <a:cubicBezTo>
                      <a:pt x="306" y="415"/>
                      <a:pt x="298" y="405"/>
                      <a:pt x="266" y="356"/>
                    </a:cubicBezTo>
                    <a:cubicBezTo>
                      <a:pt x="232" y="307"/>
                      <a:pt x="221" y="336"/>
                      <a:pt x="205" y="257"/>
                    </a:cubicBezTo>
                    <a:cubicBezTo>
                      <a:pt x="189" y="180"/>
                      <a:pt x="195" y="168"/>
                      <a:pt x="212" y="151"/>
                    </a:cubicBezTo>
                    <a:cubicBezTo>
                      <a:pt x="228" y="136"/>
                      <a:pt x="242" y="102"/>
                      <a:pt x="205" y="102"/>
                    </a:cubicBezTo>
                    <a:cubicBezTo>
                      <a:pt x="167" y="102"/>
                      <a:pt x="115" y="118"/>
                      <a:pt x="115" y="102"/>
                    </a:cubicBezTo>
                    <a:cubicBezTo>
                      <a:pt x="115" y="86"/>
                      <a:pt x="142" y="65"/>
                      <a:pt x="154" y="53"/>
                    </a:cubicBezTo>
                    <a:cubicBezTo>
                      <a:pt x="167" y="40"/>
                      <a:pt x="184" y="0"/>
                      <a:pt x="133" y="0"/>
                    </a:cubicBezTo>
                    <a:cubicBezTo>
                      <a:pt x="85" y="0"/>
                      <a:pt x="56" y="37"/>
                      <a:pt x="41" y="69"/>
                    </a:cubicBezTo>
                    <a:cubicBezTo>
                      <a:pt x="24" y="102"/>
                      <a:pt x="20" y="74"/>
                      <a:pt x="16" y="143"/>
                    </a:cubicBezTo>
                    <a:cubicBezTo>
                      <a:pt x="11" y="213"/>
                      <a:pt x="0" y="242"/>
                      <a:pt x="32" y="279"/>
                    </a:cubicBezTo>
                    <a:cubicBezTo>
                      <a:pt x="64" y="316"/>
                      <a:pt x="41" y="360"/>
                      <a:pt x="69" y="368"/>
                    </a:cubicBezTo>
                    <a:cubicBezTo>
                      <a:pt x="98" y="378"/>
                      <a:pt x="127" y="349"/>
                      <a:pt x="152" y="385"/>
                    </a:cubicBezTo>
                    <a:cubicBezTo>
                      <a:pt x="177" y="422"/>
                      <a:pt x="212" y="443"/>
                      <a:pt x="177" y="471"/>
                    </a:cubicBezTo>
                    <a:cubicBezTo>
                      <a:pt x="138" y="501"/>
                      <a:pt x="93" y="476"/>
                      <a:pt x="93" y="501"/>
                    </a:cubicBezTo>
                    <a:cubicBezTo>
                      <a:pt x="93" y="524"/>
                      <a:pt x="117" y="570"/>
                      <a:pt x="78" y="607"/>
                    </a:cubicBezTo>
                    <a:cubicBezTo>
                      <a:pt x="37" y="644"/>
                      <a:pt x="90" y="656"/>
                      <a:pt x="90" y="656"/>
                    </a:cubicBezTo>
                    <a:cubicBezTo>
                      <a:pt x="90" y="656"/>
                      <a:pt x="85" y="677"/>
                      <a:pt x="64" y="697"/>
                    </a:cubicBezTo>
                    <a:cubicBezTo>
                      <a:pt x="43" y="718"/>
                      <a:pt x="6" y="763"/>
                      <a:pt x="27" y="783"/>
                    </a:cubicBezTo>
                    <a:cubicBezTo>
                      <a:pt x="48" y="804"/>
                      <a:pt x="48" y="783"/>
                      <a:pt x="90" y="771"/>
                    </a:cubicBezTo>
                    <a:cubicBezTo>
                      <a:pt x="130" y="758"/>
                      <a:pt x="121" y="755"/>
                      <a:pt x="195" y="734"/>
                    </a:cubicBezTo>
                    <a:cubicBezTo>
                      <a:pt x="269" y="714"/>
                      <a:pt x="311" y="706"/>
                      <a:pt x="340" y="709"/>
                    </a:cubicBezTo>
                    <a:cubicBezTo>
                      <a:pt x="369" y="714"/>
                      <a:pt x="396" y="714"/>
                      <a:pt x="394" y="677"/>
                    </a:cubicBezTo>
                    <a:cubicBezTo>
                      <a:pt x="390" y="640"/>
                      <a:pt x="401" y="619"/>
                      <a:pt x="422" y="607"/>
                    </a:cubicBezTo>
                    <a:cubicBezTo>
                      <a:pt x="443" y="595"/>
                      <a:pt x="454" y="545"/>
                      <a:pt x="431" y="533"/>
                    </a:cubicBezTo>
                    <a:cubicBezTo>
                      <a:pt x="406" y="521"/>
                      <a:pt x="385" y="550"/>
                      <a:pt x="364" y="524"/>
                    </a:cubicBezTo>
                    <a:cubicBezTo>
                      <a:pt x="343" y="501"/>
                      <a:pt x="369" y="464"/>
                      <a:pt x="348" y="44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ïşḻîḋé"/>
              <p:cNvSpPr/>
              <p:nvPr/>
            </p:nvSpPr>
            <p:spPr bwMode="auto">
              <a:xfrm>
                <a:off x="3402" y="1514"/>
                <a:ext cx="113" cy="147"/>
              </a:xfrm>
              <a:custGeom>
                <a:avLst/>
                <a:gdLst>
                  <a:gd name="T0" fmla="*/ 232 w 290"/>
                  <a:gd name="T1" fmla="*/ 201 h 377"/>
                  <a:gd name="T2" fmla="*/ 245 w 290"/>
                  <a:gd name="T3" fmla="*/ 127 h 377"/>
                  <a:gd name="T4" fmla="*/ 258 w 290"/>
                  <a:gd name="T5" fmla="*/ 44 h 377"/>
                  <a:gd name="T6" fmla="*/ 173 w 290"/>
                  <a:gd name="T7" fmla="*/ 28 h 377"/>
                  <a:gd name="T8" fmla="*/ 124 w 290"/>
                  <a:gd name="T9" fmla="*/ 103 h 377"/>
                  <a:gd name="T10" fmla="*/ 65 w 290"/>
                  <a:gd name="T11" fmla="*/ 131 h 377"/>
                  <a:gd name="T12" fmla="*/ 68 w 290"/>
                  <a:gd name="T13" fmla="*/ 209 h 377"/>
                  <a:gd name="T14" fmla="*/ 86 w 290"/>
                  <a:gd name="T15" fmla="*/ 270 h 377"/>
                  <a:gd name="T16" fmla="*/ 32 w 290"/>
                  <a:gd name="T17" fmla="*/ 316 h 377"/>
                  <a:gd name="T18" fmla="*/ 102 w 290"/>
                  <a:gd name="T19" fmla="*/ 353 h 377"/>
                  <a:gd name="T20" fmla="*/ 232 w 290"/>
                  <a:gd name="T21" fmla="*/ 20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0" h="377">
                    <a:moveTo>
                      <a:pt x="232" y="201"/>
                    </a:moveTo>
                    <a:cubicBezTo>
                      <a:pt x="226" y="164"/>
                      <a:pt x="200" y="155"/>
                      <a:pt x="245" y="127"/>
                    </a:cubicBezTo>
                    <a:cubicBezTo>
                      <a:pt x="290" y="98"/>
                      <a:pt x="274" y="61"/>
                      <a:pt x="258" y="44"/>
                    </a:cubicBezTo>
                    <a:cubicBezTo>
                      <a:pt x="242" y="28"/>
                      <a:pt x="205" y="0"/>
                      <a:pt x="173" y="28"/>
                    </a:cubicBezTo>
                    <a:cubicBezTo>
                      <a:pt x="139" y="56"/>
                      <a:pt x="147" y="103"/>
                      <a:pt x="124" y="103"/>
                    </a:cubicBezTo>
                    <a:cubicBezTo>
                      <a:pt x="99" y="103"/>
                      <a:pt x="81" y="103"/>
                      <a:pt x="65" y="131"/>
                    </a:cubicBezTo>
                    <a:cubicBezTo>
                      <a:pt x="48" y="159"/>
                      <a:pt x="53" y="205"/>
                      <a:pt x="68" y="209"/>
                    </a:cubicBezTo>
                    <a:cubicBezTo>
                      <a:pt x="86" y="212"/>
                      <a:pt x="102" y="254"/>
                      <a:pt x="86" y="270"/>
                    </a:cubicBezTo>
                    <a:cubicBezTo>
                      <a:pt x="68" y="286"/>
                      <a:pt x="0" y="279"/>
                      <a:pt x="32" y="316"/>
                    </a:cubicBezTo>
                    <a:cubicBezTo>
                      <a:pt x="65" y="353"/>
                      <a:pt x="48" y="377"/>
                      <a:pt x="102" y="353"/>
                    </a:cubicBezTo>
                    <a:cubicBezTo>
                      <a:pt x="156" y="328"/>
                      <a:pt x="252" y="293"/>
                      <a:pt x="232" y="20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ísľîdè"/>
              <p:cNvSpPr/>
              <p:nvPr/>
            </p:nvSpPr>
            <p:spPr bwMode="auto">
              <a:xfrm>
                <a:off x="5521" y="2516"/>
                <a:ext cx="343" cy="543"/>
              </a:xfrm>
              <a:custGeom>
                <a:avLst/>
                <a:gdLst>
                  <a:gd name="T0" fmla="*/ 0 w 878"/>
                  <a:gd name="T1" fmla="*/ 148 h 1394"/>
                  <a:gd name="T2" fmla="*/ 42 w 878"/>
                  <a:gd name="T3" fmla="*/ 296 h 1394"/>
                  <a:gd name="T4" fmla="*/ 83 w 878"/>
                  <a:gd name="T5" fmla="*/ 419 h 1394"/>
                  <a:gd name="T6" fmla="*/ 181 w 878"/>
                  <a:gd name="T7" fmla="*/ 394 h 1394"/>
                  <a:gd name="T8" fmla="*/ 272 w 878"/>
                  <a:gd name="T9" fmla="*/ 582 h 1394"/>
                  <a:gd name="T10" fmla="*/ 287 w 878"/>
                  <a:gd name="T11" fmla="*/ 836 h 1394"/>
                  <a:gd name="T12" fmla="*/ 320 w 878"/>
                  <a:gd name="T13" fmla="*/ 984 h 1394"/>
                  <a:gd name="T14" fmla="*/ 394 w 878"/>
                  <a:gd name="T15" fmla="*/ 1221 h 1394"/>
                  <a:gd name="T16" fmla="*/ 524 w 878"/>
                  <a:gd name="T17" fmla="*/ 1369 h 1394"/>
                  <a:gd name="T18" fmla="*/ 542 w 878"/>
                  <a:gd name="T19" fmla="*/ 1270 h 1394"/>
                  <a:gd name="T20" fmla="*/ 459 w 878"/>
                  <a:gd name="T21" fmla="*/ 1049 h 1394"/>
                  <a:gd name="T22" fmla="*/ 336 w 878"/>
                  <a:gd name="T23" fmla="*/ 770 h 1394"/>
                  <a:gd name="T24" fmla="*/ 394 w 878"/>
                  <a:gd name="T25" fmla="*/ 599 h 1394"/>
                  <a:gd name="T26" fmla="*/ 589 w 878"/>
                  <a:gd name="T27" fmla="*/ 836 h 1394"/>
                  <a:gd name="T28" fmla="*/ 788 w 878"/>
                  <a:gd name="T29" fmla="*/ 779 h 1394"/>
                  <a:gd name="T30" fmla="*/ 828 w 878"/>
                  <a:gd name="T31" fmla="*/ 541 h 1394"/>
                  <a:gd name="T32" fmla="*/ 663 w 878"/>
                  <a:gd name="T33" fmla="*/ 264 h 1394"/>
                  <a:gd name="T34" fmla="*/ 721 w 878"/>
                  <a:gd name="T35" fmla="*/ 99 h 1394"/>
                  <a:gd name="T36" fmla="*/ 828 w 878"/>
                  <a:gd name="T37" fmla="*/ 34 h 1394"/>
                  <a:gd name="T38" fmla="*/ 0 w 878"/>
                  <a:gd name="T39" fmla="*/ 148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8" h="1394">
                    <a:moveTo>
                      <a:pt x="0" y="148"/>
                    </a:moveTo>
                    <a:cubicBezTo>
                      <a:pt x="0" y="214"/>
                      <a:pt x="42" y="246"/>
                      <a:pt x="42" y="296"/>
                    </a:cubicBezTo>
                    <a:cubicBezTo>
                      <a:pt x="42" y="345"/>
                      <a:pt x="33" y="426"/>
                      <a:pt x="83" y="419"/>
                    </a:cubicBezTo>
                    <a:cubicBezTo>
                      <a:pt x="132" y="410"/>
                      <a:pt x="139" y="329"/>
                      <a:pt x="181" y="394"/>
                    </a:cubicBezTo>
                    <a:cubicBezTo>
                      <a:pt x="222" y="459"/>
                      <a:pt x="254" y="500"/>
                      <a:pt x="272" y="582"/>
                    </a:cubicBezTo>
                    <a:cubicBezTo>
                      <a:pt x="287" y="664"/>
                      <a:pt x="312" y="779"/>
                      <a:pt x="287" y="836"/>
                    </a:cubicBezTo>
                    <a:cubicBezTo>
                      <a:pt x="262" y="894"/>
                      <a:pt x="248" y="861"/>
                      <a:pt x="320" y="984"/>
                    </a:cubicBezTo>
                    <a:cubicBezTo>
                      <a:pt x="394" y="1106"/>
                      <a:pt x="362" y="1131"/>
                      <a:pt x="394" y="1221"/>
                    </a:cubicBezTo>
                    <a:cubicBezTo>
                      <a:pt x="426" y="1311"/>
                      <a:pt x="485" y="1345"/>
                      <a:pt x="524" y="1369"/>
                    </a:cubicBezTo>
                    <a:cubicBezTo>
                      <a:pt x="566" y="1394"/>
                      <a:pt x="566" y="1345"/>
                      <a:pt x="542" y="1270"/>
                    </a:cubicBezTo>
                    <a:cubicBezTo>
                      <a:pt x="517" y="1196"/>
                      <a:pt x="517" y="1131"/>
                      <a:pt x="459" y="1049"/>
                    </a:cubicBezTo>
                    <a:cubicBezTo>
                      <a:pt x="403" y="968"/>
                      <a:pt x="312" y="943"/>
                      <a:pt x="336" y="770"/>
                    </a:cubicBezTo>
                    <a:cubicBezTo>
                      <a:pt x="362" y="599"/>
                      <a:pt x="352" y="541"/>
                      <a:pt x="394" y="599"/>
                    </a:cubicBezTo>
                    <a:cubicBezTo>
                      <a:pt x="435" y="656"/>
                      <a:pt x="557" y="787"/>
                      <a:pt x="589" y="836"/>
                    </a:cubicBezTo>
                    <a:cubicBezTo>
                      <a:pt x="623" y="885"/>
                      <a:pt x="697" y="844"/>
                      <a:pt x="788" y="779"/>
                    </a:cubicBezTo>
                    <a:cubicBezTo>
                      <a:pt x="878" y="714"/>
                      <a:pt x="878" y="656"/>
                      <a:pt x="828" y="541"/>
                    </a:cubicBezTo>
                    <a:cubicBezTo>
                      <a:pt x="779" y="426"/>
                      <a:pt x="679" y="311"/>
                      <a:pt x="663" y="264"/>
                    </a:cubicBezTo>
                    <a:cubicBezTo>
                      <a:pt x="647" y="214"/>
                      <a:pt x="673" y="131"/>
                      <a:pt x="721" y="99"/>
                    </a:cubicBezTo>
                    <a:cubicBezTo>
                      <a:pt x="770" y="66"/>
                      <a:pt x="794" y="0"/>
                      <a:pt x="828" y="34"/>
                    </a:cubicBezTo>
                    <a:cubicBezTo>
                      <a:pt x="860" y="66"/>
                      <a:pt x="0" y="148"/>
                      <a:pt x="0" y="14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íśḻiḓe"/>
              <p:cNvSpPr/>
              <p:nvPr/>
            </p:nvSpPr>
            <p:spPr bwMode="auto">
              <a:xfrm>
                <a:off x="5539" y="2947"/>
                <a:ext cx="266" cy="299"/>
              </a:xfrm>
              <a:custGeom>
                <a:avLst/>
                <a:gdLst>
                  <a:gd name="T0" fmla="*/ 391 w 681"/>
                  <a:gd name="T1" fmla="*/ 266 h 768"/>
                  <a:gd name="T2" fmla="*/ 237 w 681"/>
                  <a:gd name="T3" fmla="*/ 126 h 768"/>
                  <a:gd name="T4" fmla="*/ 138 w 681"/>
                  <a:gd name="T5" fmla="*/ 35 h 768"/>
                  <a:gd name="T6" fmla="*/ 57 w 681"/>
                  <a:gd name="T7" fmla="*/ 76 h 768"/>
                  <a:gd name="T8" fmla="*/ 242 w 681"/>
                  <a:gd name="T9" fmla="*/ 318 h 768"/>
                  <a:gd name="T10" fmla="*/ 398 w 681"/>
                  <a:gd name="T11" fmla="*/ 612 h 768"/>
                  <a:gd name="T12" fmla="*/ 570 w 681"/>
                  <a:gd name="T13" fmla="*/ 762 h 768"/>
                  <a:gd name="T14" fmla="*/ 617 w 681"/>
                  <a:gd name="T15" fmla="*/ 594 h 768"/>
                  <a:gd name="T16" fmla="*/ 484 w 681"/>
                  <a:gd name="T17" fmla="*/ 380 h 768"/>
                  <a:gd name="T18" fmla="*/ 391 w 681"/>
                  <a:gd name="T19" fmla="*/ 26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1" h="768">
                    <a:moveTo>
                      <a:pt x="391" y="266"/>
                    </a:moveTo>
                    <a:cubicBezTo>
                      <a:pt x="335" y="224"/>
                      <a:pt x="259" y="173"/>
                      <a:pt x="237" y="126"/>
                    </a:cubicBezTo>
                    <a:cubicBezTo>
                      <a:pt x="212" y="81"/>
                      <a:pt x="185" y="40"/>
                      <a:pt x="138" y="35"/>
                    </a:cubicBezTo>
                    <a:cubicBezTo>
                      <a:pt x="92" y="29"/>
                      <a:pt x="0" y="0"/>
                      <a:pt x="57" y="76"/>
                    </a:cubicBezTo>
                    <a:cubicBezTo>
                      <a:pt x="114" y="150"/>
                      <a:pt x="208" y="237"/>
                      <a:pt x="242" y="318"/>
                    </a:cubicBezTo>
                    <a:cubicBezTo>
                      <a:pt x="275" y="398"/>
                      <a:pt x="358" y="520"/>
                      <a:pt x="398" y="612"/>
                    </a:cubicBezTo>
                    <a:cubicBezTo>
                      <a:pt x="438" y="704"/>
                      <a:pt x="518" y="768"/>
                      <a:pt x="570" y="762"/>
                    </a:cubicBezTo>
                    <a:cubicBezTo>
                      <a:pt x="623" y="756"/>
                      <a:pt x="681" y="652"/>
                      <a:pt x="617" y="594"/>
                    </a:cubicBezTo>
                    <a:cubicBezTo>
                      <a:pt x="554" y="538"/>
                      <a:pt x="525" y="445"/>
                      <a:pt x="484" y="380"/>
                    </a:cubicBezTo>
                    <a:cubicBezTo>
                      <a:pt x="444" y="318"/>
                      <a:pt x="415" y="283"/>
                      <a:pt x="391" y="26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îṧľiḓê"/>
              <p:cNvSpPr/>
              <p:nvPr/>
            </p:nvSpPr>
            <p:spPr bwMode="auto">
              <a:xfrm>
                <a:off x="5757" y="3248"/>
                <a:ext cx="211" cy="83"/>
              </a:xfrm>
              <a:custGeom>
                <a:avLst/>
                <a:gdLst>
                  <a:gd name="T0" fmla="*/ 237 w 543"/>
                  <a:gd name="T1" fmla="*/ 52 h 213"/>
                  <a:gd name="T2" fmla="*/ 97 w 543"/>
                  <a:gd name="T3" fmla="*/ 5 h 213"/>
                  <a:gd name="T4" fmla="*/ 79 w 543"/>
                  <a:gd name="T5" fmla="*/ 114 h 213"/>
                  <a:gd name="T6" fmla="*/ 265 w 543"/>
                  <a:gd name="T7" fmla="*/ 144 h 213"/>
                  <a:gd name="T8" fmla="*/ 474 w 543"/>
                  <a:gd name="T9" fmla="*/ 201 h 213"/>
                  <a:gd name="T10" fmla="*/ 474 w 543"/>
                  <a:gd name="T11" fmla="*/ 132 h 213"/>
                  <a:gd name="T12" fmla="*/ 358 w 543"/>
                  <a:gd name="T13" fmla="*/ 40 h 213"/>
                  <a:gd name="T14" fmla="*/ 237 w 543"/>
                  <a:gd name="T15" fmla="*/ 5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3" h="213">
                    <a:moveTo>
                      <a:pt x="237" y="52"/>
                    </a:moveTo>
                    <a:cubicBezTo>
                      <a:pt x="188" y="52"/>
                      <a:pt x="138" y="11"/>
                      <a:pt x="97" y="5"/>
                    </a:cubicBezTo>
                    <a:cubicBezTo>
                      <a:pt x="57" y="0"/>
                      <a:pt x="0" y="86"/>
                      <a:pt x="79" y="114"/>
                    </a:cubicBezTo>
                    <a:cubicBezTo>
                      <a:pt x="160" y="144"/>
                      <a:pt x="190" y="127"/>
                      <a:pt x="265" y="144"/>
                    </a:cubicBezTo>
                    <a:cubicBezTo>
                      <a:pt x="339" y="161"/>
                      <a:pt x="444" y="190"/>
                      <a:pt x="474" y="201"/>
                    </a:cubicBezTo>
                    <a:cubicBezTo>
                      <a:pt x="502" y="213"/>
                      <a:pt x="543" y="156"/>
                      <a:pt x="474" y="132"/>
                    </a:cubicBezTo>
                    <a:cubicBezTo>
                      <a:pt x="402" y="109"/>
                      <a:pt x="419" y="58"/>
                      <a:pt x="358" y="40"/>
                    </a:cubicBezTo>
                    <a:cubicBezTo>
                      <a:pt x="292" y="22"/>
                      <a:pt x="281" y="52"/>
                      <a:pt x="237" y="5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ïsḻïḓe"/>
              <p:cNvSpPr/>
              <p:nvPr/>
            </p:nvSpPr>
            <p:spPr bwMode="auto">
              <a:xfrm>
                <a:off x="5835" y="2916"/>
                <a:ext cx="212" cy="295"/>
              </a:xfrm>
              <a:custGeom>
                <a:avLst/>
                <a:gdLst>
                  <a:gd name="T0" fmla="*/ 213 w 542"/>
                  <a:gd name="T1" fmla="*/ 670 h 757"/>
                  <a:gd name="T2" fmla="*/ 393 w 542"/>
                  <a:gd name="T3" fmla="*/ 670 h 757"/>
                  <a:gd name="T4" fmla="*/ 479 w 542"/>
                  <a:gd name="T5" fmla="*/ 491 h 757"/>
                  <a:gd name="T6" fmla="*/ 490 w 542"/>
                  <a:gd name="T7" fmla="*/ 405 h 757"/>
                  <a:gd name="T8" fmla="*/ 484 w 542"/>
                  <a:gd name="T9" fmla="*/ 267 h 757"/>
                  <a:gd name="T10" fmla="*/ 520 w 542"/>
                  <a:gd name="T11" fmla="*/ 168 h 757"/>
                  <a:gd name="T12" fmla="*/ 501 w 542"/>
                  <a:gd name="T13" fmla="*/ 53 h 757"/>
                  <a:gd name="T14" fmla="*/ 415 w 542"/>
                  <a:gd name="T15" fmla="*/ 41 h 757"/>
                  <a:gd name="T16" fmla="*/ 341 w 542"/>
                  <a:gd name="T17" fmla="*/ 162 h 757"/>
                  <a:gd name="T18" fmla="*/ 247 w 542"/>
                  <a:gd name="T19" fmla="*/ 243 h 757"/>
                  <a:gd name="T20" fmla="*/ 161 w 542"/>
                  <a:gd name="T21" fmla="*/ 301 h 757"/>
                  <a:gd name="T22" fmla="*/ 97 w 542"/>
                  <a:gd name="T23" fmla="*/ 330 h 757"/>
                  <a:gd name="T24" fmla="*/ 21 w 542"/>
                  <a:gd name="T25" fmla="*/ 364 h 757"/>
                  <a:gd name="T26" fmla="*/ 52 w 542"/>
                  <a:gd name="T27" fmla="*/ 550 h 757"/>
                  <a:gd name="T28" fmla="*/ 213 w 542"/>
                  <a:gd name="T29" fmla="*/ 67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757">
                    <a:moveTo>
                      <a:pt x="213" y="670"/>
                    </a:moveTo>
                    <a:cubicBezTo>
                      <a:pt x="311" y="663"/>
                      <a:pt x="316" y="757"/>
                      <a:pt x="393" y="670"/>
                    </a:cubicBezTo>
                    <a:cubicBezTo>
                      <a:pt x="467" y="584"/>
                      <a:pt x="495" y="567"/>
                      <a:pt x="479" y="491"/>
                    </a:cubicBezTo>
                    <a:cubicBezTo>
                      <a:pt x="462" y="416"/>
                      <a:pt x="443" y="422"/>
                      <a:pt x="490" y="405"/>
                    </a:cubicBezTo>
                    <a:cubicBezTo>
                      <a:pt x="536" y="387"/>
                      <a:pt x="506" y="313"/>
                      <a:pt x="484" y="267"/>
                    </a:cubicBezTo>
                    <a:cubicBezTo>
                      <a:pt x="462" y="220"/>
                      <a:pt x="495" y="192"/>
                      <a:pt x="520" y="168"/>
                    </a:cubicBezTo>
                    <a:cubicBezTo>
                      <a:pt x="542" y="145"/>
                      <a:pt x="531" y="105"/>
                      <a:pt x="501" y="53"/>
                    </a:cubicBezTo>
                    <a:cubicBezTo>
                      <a:pt x="472" y="0"/>
                      <a:pt x="448" y="17"/>
                      <a:pt x="415" y="41"/>
                    </a:cubicBezTo>
                    <a:cubicBezTo>
                      <a:pt x="379" y="64"/>
                      <a:pt x="393" y="145"/>
                      <a:pt x="341" y="162"/>
                    </a:cubicBezTo>
                    <a:cubicBezTo>
                      <a:pt x="289" y="179"/>
                      <a:pt x="289" y="231"/>
                      <a:pt x="247" y="243"/>
                    </a:cubicBezTo>
                    <a:cubicBezTo>
                      <a:pt x="206" y="254"/>
                      <a:pt x="166" y="254"/>
                      <a:pt x="161" y="301"/>
                    </a:cubicBezTo>
                    <a:cubicBezTo>
                      <a:pt x="156" y="347"/>
                      <a:pt x="143" y="341"/>
                      <a:pt x="97" y="330"/>
                    </a:cubicBezTo>
                    <a:cubicBezTo>
                      <a:pt x="52" y="318"/>
                      <a:pt x="46" y="318"/>
                      <a:pt x="21" y="364"/>
                    </a:cubicBezTo>
                    <a:cubicBezTo>
                      <a:pt x="0" y="410"/>
                      <a:pt x="16" y="463"/>
                      <a:pt x="52" y="550"/>
                    </a:cubicBezTo>
                    <a:cubicBezTo>
                      <a:pt x="85" y="636"/>
                      <a:pt x="132" y="675"/>
                      <a:pt x="213" y="670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îśļiḓê"/>
              <p:cNvSpPr/>
              <p:nvPr/>
            </p:nvSpPr>
            <p:spPr bwMode="auto">
              <a:xfrm>
                <a:off x="6000" y="3316"/>
                <a:ext cx="55" cy="30"/>
              </a:xfrm>
              <a:custGeom>
                <a:avLst/>
                <a:gdLst>
                  <a:gd name="T0" fmla="*/ 80 w 143"/>
                  <a:gd name="T1" fmla="*/ 63 h 77"/>
                  <a:gd name="T2" fmla="*/ 6 w 143"/>
                  <a:gd name="T3" fmla="*/ 28 h 77"/>
                  <a:gd name="T4" fmla="*/ 69 w 143"/>
                  <a:gd name="T5" fmla="*/ 11 h 77"/>
                  <a:gd name="T6" fmla="*/ 80 w 143"/>
                  <a:gd name="T7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77">
                    <a:moveTo>
                      <a:pt x="80" y="63"/>
                    </a:moveTo>
                    <a:cubicBezTo>
                      <a:pt x="54" y="77"/>
                      <a:pt x="11" y="58"/>
                      <a:pt x="6" y="28"/>
                    </a:cubicBezTo>
                    <a:cubicBezTo>
                      <a:pt x="0" y="0"/>
                      <a:pt x="46" y="11"/>
                      <a:pt x="69" y="11"/>
                    </a:cubicBezTo>
                    <a:cubicBezTo>
                      <a:pt x="91" y="11"/>
                      <a:pt x="143" y="28"/>
                      <a:pt x="80" y="63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iṧḻíḋe"/>
              <p:cNvSpPr/>
              <p:nvPr/>
            </p:nvSpPr>
            <p:spPr bwMode="auto">
              <a:xfrm>
                <a:off x="6131" y="3297"/>
                <a:ext cx="111" cy="70"/>
              </a:xfrm>
              <a:custGeom>
                <a:avLst/>
                <a:gdLst>
                  <a:gd name="T0" fmla="*/ 41 w 284"/>
                  <a:gd name="T1" fmla="*/ 138 h 179"/>
                  <a:gd name="T2" fmla="*/ 163 w 284"/>
                  <a:gd name="T3" fmla="*/ 47 h 179"/>
                  <a:gd name="T4" fmla="*/ 221 w 284"/>
                  <a:gd name="T5" fmla="*/ 52 h 179"/>
                  <a:gd name="T6" fmla="*/ 99 w 284"/>
                  <a:gd name="T7" fmla="*/ 138 h 179"/>
                  <a:gd name="T8" fmla="*/ 41 w 284"/>
                  <a:gd name="T9" fmla="*/ 13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179">
                    <a:moveTo>
                      <a:pt x="41" y="138"/>
                    </a:moveTo>
                    <a:cubicBezTo>
                      <a:pt x="94" y="86"/>
                      <a:pt x="105" y="63"/>
                      <a:pt x="163" y="47"/>
                    </a:cubicBezTo>
                    <a:cubicBezTo>
                      <a:pt x="221" y="29"/>
                      <a:pt x="284" y="0"/>
                      <a:pt x="221" y="52"/>
                    </a:cubicBezTo>
                    <a:cubicBezTo>
                      <a:pt x="157" y="103"/>
                      <a:pt x="132" y="110"/>
                      <a:pt x="99" y="138"/>
                    </a:cubicBezTo>
                    <a:cubicBezTo>
                      <a:pt x="63" y="168"/>
                      <a:pt x="0" y="179"/>
                      <a:pt x="41" y="138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i$lîďê"/>
              <p:cNvSpPr/>
              <p:nvPr/>
            </p:nvSpPr>
            <p:spPr bwMode="auto">
              <a:xfrm>
                <a:off x="6047" y="3340"/>
                <a:ext cx="43" cy="22"/>
              </a:xfrm>
              <a:custGeom>
                <a:avLst/>
                <a:gdLst>
                  <a:gd name="T0" fmla="*/ 53 w 112"/>
                  <a:gd name="T1" fmla="*/ 45 h 57"/>
                  <a:gd name="T2" fmla="*/ 23 w 112"/>
                  <a:gd name="T3" fmla="*/ 10 h 57"/>
                  <a:gd name="T4" fmla="*/ 78 w 112"/>
                  <a:gd name="T5" fmla="*/ 14 h 57"/>
                  <a:gd name="T6" fmla="*/ 106 w 112"/>
                  <a:gd name="T7" fmla="*/ 47 h 57"/>
                  <a:gd name="T8" fmla="*/ 53 w 112"/>
                  <a:gd name="T9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57">
                    <a:moveTo>
                      <a:pt x="53" y="45"/>
                    </a:moveTo>
                    <a:cubicBezTo>
                      <a:pt x="37" y="35"/>
                      <a:pt x="0" y="13"/>
                      <a:pt x="23" y="10"/>
                    </a:cubicBezTo>
                    <a:cubicBezTo>
                      <a:pt x="48" y="9"/>
                      <a:pt x="63" y="0"/>
                      <a:pt x="78" y="14"/>
                    </a:cubicBezTo>
                    <a:cubicBezTo>
                      <a:pt x="91" y="27"/>
                      <a:pt x="112" y="37"/>
                      <a:pt x="106" y="47"/>
                    </a:cubicBezTo>
                    <a:cubicBezTo>
                      <a:pt x="101" y="57"/>
                      <a:pt x="64" y="52"/>
                      <a:pt x="53" y="4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şļiďé"/>
              <p:cNvSpPr/>
              <p:nvPr/>
            </p:nvSpPr>
            <p:spPr bwMode="auto">
              <a:xfrm>
                <a:off x="6065" y="3310"/>
                <a:ext cx="76" cy="23"/>
              </a:xfrm>
              <a:custGeom>
                <a:avLst/>
                <a:gdLst>
                  <a:gd name="T0" fmla="*/ 32 w 195"/>
                  <a:gd name="T1" fmla="*/ 37 h 58"/>
                  <a:gd name="T2" fmla="*/ 107 w 195"/>
                  <a:gd name="T3" fmla="*/ 52 h 58"/>
                  <a:gd name="T4" fmla="*/ 149 w 195"/>
                  <a:gd name="T5" fmla="*/ 34 h 58"/>
                  <a:gd name="T6" fmla="*/ 165 w 195"/>
                  <a:gd name="T7" fmla="*/ 15 h 58"/>
                  <a:gd name="T8" fmla="*/ 90 w 195"/>
                  <a:gd name="T9" fmla="*/ 7 h 58"/>
                  <a:gd name="T10" fmla="*/ 23 w 195"/>
                  <a:gd name="T11" fmla="*/ 6 h 58"/>
                  <a:gd name="T12" fmla="*/ 32 w 195"/>
                  <a:gd name="T13" fmla="*/ 3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58">
                    <a:moveTo>
                      <a:pt x="32" y="37"/>
                    </a:moveTo>
                    <a:cubicBezTo>
                      <a:pt x="49" y="39"/>
                      <a:pt x="89" y="58"/>
                      <a:pt x="107" y="52"/>
                    </a:cubicBezTo>
                    <a:cubicBezTo>
                      <a:pt x="128" y="46"/>
                      <a:pt x="134" y="34"/>
                      <a:pt x="149" y="34"/>
                    </a:cubicBezTo>
                    <a:cubicBezTo>
                      <a:pt x="163" y="36"/>
                      <a:pt x="195" y="19"/>
                      <a:pt x="165" y="15"/>
                    </a:cubicBezTo>
                    <a:cubicBezTo>
                      <a:pt x="139" y="12"/>
                      <a:pt x="113" y="12"/>
                      <a:pt x="90" y="7"/>
                    </a:cubicBezTo>
                    <a:cubicBezTo>
                      <a:pt x="65" y="2"/>
                      <a:pt x="45" y="0"/>
                      <a:pt x="23" y="6"/>
                    </a:cubicBezTo>
                    <a:cubicBezTo>
                      <a:pt x="0" y="14"/>
                      <a:pt x="7" y="36"/>
                      <a:pt x="32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îṧ1iḓe"/>
              <p:cNvSpPr/>
              <p:nvPr/>
            </p:nvSpPr>
            <p:spPr bwMode="auto">
              <a:xfrm>
                <a:off x="6039" y="3059"/>
                <a:ext cx="160" cy="179"/>
              </a:xfrm>
              <a:custGeom>
                <a:avLst/>
                <a:gdLst>
                  <a:gd name="T0" fmla="*/ 26 w 411"/>
                  <a:gd name="T1" fmla="*/ 414 h 460"/>
                  <a:gd name="T2" fmla="*/ 16 w 411"/>
                  <a:gd name="T3" fmla="*/ 327 h 460"/>
                  <a:gd name="T4" fmla="*/ 37 w 411"/>
                  <a:gd name="T5" fmla="*/ 222 h 460"/>
                  <a:gd name="T6" fmla="*/ 58 w 411"/>
                  <a:gd name="T7" fmla="*/ 117 h 460"/>
                  <a:gd name="T8" fmla="*/ 131 w 411"/>
                  <a:gd name="T9" fmla="*/ 29 h 460"/>
                  <a:gd name="T10" fmla="*/ 306 w 411"/>
                  <a:gd name="T11" fmla="*/ 26 h 460"/>
                  <a:gd name="T12" fmla="*/ 348 w 411"/>
                  <a:gd name="T13" fmla="*/ 47 h 460"/>
                  <a:gd name="T14" fmla="*/ 217 w 411"/>
                  <a:gd name="T15" fmla="*/ 71 h 460"/>
                  <a:gd name="T16" fmla="*/ 105 w 411"/>
                  <a:gd name="T17" fmla="*/ 117 h 460"/>
                  <a:gd name="T18" fmla="*/ 206 w 411"/>
                  <a:gd name="T19" fmla="*/ 167 h 460"/>
                  <a:gd name="T20" fmla="*/ 206 w 411"/>
                  <a:gd name="T21" fmla="*/ 226 h 460"/>
                  <a:gd name="T22" fmla="*/ 179 w 411"/>
                  <a:gd name="T23" fmla="*/ 310 h 460"/>
                  <a:gd name="T24" fmla="*/ 238 w 411"/>
                  <a:gd name="T25" fmla="*/ 414 h 460"/>
                  <a:gd name="T26" fmla="*/ 151 w 411"/>
                  <a:gd name="T27" fmla="*/ 394 h 460"/>
                  <a:gd name="T28" fmla="*/ 117 w 411"/>
                  <a:gd name="T29" fmla="*/ 335 h 460"/>
                  <a:gd name="T30" fmla="*/ 79 w 411"/>
                  <a:gd name="T31" fmla="*/ 451 h 460"/>
                  <a:gd name="T32" fmla="*/ 26 w 411"/>
                  <a:gd name="T33" fmla="*/ 41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60">
                    <a:moveTo>
                      <a:pt x="26" y="414"/>
                    </a:moveTo>
                    <a:cubicBezTo>
                      <a:pt x="37" y="382"/>
                      <a:pt x="33" y="364"/>
                      <a:pt x="16" y="327"/>
                    </a:cubicBezTo>
                    <a:cubicBezTo>
                      <a:pt x="0" y="288"/>
                      <a:pt x="33" y="251"/>
                      <a:pt x="37" y="222"/>
                    </a:cubicBezTo>
                    <a:cubicBezTo>
                      <a:pt x="42" y="192"/>
                      <a:pt x="54" y="172"/>
                      <a:pt x="58" y="117"/>
                    </a:cubicBezTo>
                    <a:cubicBezTo>
                      <a:pt x="64" y="63"/>
                      <a:pt x="30" y="26"/>
                      <a:pt x="131" y="29"/>
                    </a:cubicBezTo>
                    <a:cubicBezTo>
                      <a:pt x="230" y="33"/>
                      <a:pt x="272" y="51"/>
                      <a:pt x="306" y="26"/>
                    </a:cubicBezTo>
                    <a:cubicBezTo>
                      <a:pt x="338" y="0"/>
                      <a:pt x="411" y="0"/>
                      <a:pt x="348" y="47"/>
                    </a:cubicBezTo>
                    <a:cubicBezTo>
                      <a:pt x="285" y="93"/>
                      <a:pt x="280" y="80"/>
                      <a:pt x="217" y="71"/>
                    </a:cubicBezTo>
                    <a:cubicBezTo>
                      <a:pt x="156" y="63"/>
                      <a:pt x="100" y="71"/>
                      <a:pt x="105" y="117"/>
                    </a:cubicBezTo>
                    <a:cubicBezTo>
                      <a:pt x="109" y="163"/>
                      <a:pt x="179" y="172"/>
                      <a:pt x="206" y="167"/>
                    </a:cubicBezTo>
                    <a:cubicBezTo>
                      <a:pt x="230" y="163"/>
                      <a:pt x="248" y="197"/>
                      <a:pt x="206" y="226"/>
                    </a:cubicBezTo>
                    <a:cubicBezTo>
                      <a:pt x="164" y="256"/>
                      <a:pt x="143" y="285"/>
                      <a:pt x="179" y="310"/>
                    </a:cubicBezTo>
                    <a:cubicBezTo>
                      <a:pt x="217" y="335"/>
                      <a:pt x="290" y="376"/>
                      <a:pt x="238" y="414"/>
                    </a:cubicBezTo>
                    <a:cubicBezTo>
                      <a:pt x="188" y="451"/>
                      <a:pt x="168" y="448"/>
                      <a:pt x="151" y="394"/>
                    </a:cubicBezTo>
                    <a:cubicBezTo>
                      <a:pt x="133" y="339"/>
                      <a:pt x="133" y="276"/>
                      <a:pt x="117" y="335"/>
                    </a:cubicBezTo>
                    <a:cubicBezTo>
                      <a:pt x="100" y="394"/>
                      <a:pt x="121" y="451"/>
                      <a:pt x="79" y="451"/>
                    </a:cubicBezTo>
                    <a:cubicBezTo>
                      <a:pt x="37" y="451"/>
                      <a:pt x="10" y="460"/>
                      <a:pt x="26" y="41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îśľíḓé"/>
              <p:cNvSpPr/>
              <p:nvPr/>
            </p:nvSpPr>
            <p:spPr bwMode="auto">
              <a:xfrm>
                <a:off x="6298" y="3107"/>
                <a:ext cx="407" cy="275"/>
              </a:xfrm>
              <a:custGeom>
                <a:avLst/>
                <a:gdLst>
                  <a:gd name="T0" fmla="*/ 19 w 1042"/>
                  <a:gd name="T1" fmla="*/ 72 h 707"/>
                  <a:gd name="T2" fmla="*/ 65 w 1042"/>
                  <a:gd name="T3" fmla="*/ 18 h 707"/>
                  <a:gd name="T4" fmla="*/ 168 w 1042"/>
                  <a:gd name="T5" fmla="*/ 50 h 707"/>
                  <a:gd name="T6" fmla="*/ 193 w 1042"/>
                  <a:gd name="T7" fmla="*/ 151 h 707"/>
                  <a:gd name="T8" fmla="*/ 266 w 1042"/>
                  <a:gd name="T9" fmla="*/ 159 h 707"/>
                  <a:gd name="T10" fmla="*/ 336 w 1042"/>
                  <a:gd name="T11" fmla="*/ 80 h 707"/>
                  <a:gd name="T12" fmla="*/ 452 w 1042"/>
                  <a:gd name="T13" fmla="*/ 101 h 707"/>
                  <a:gd name="T14" fmla="*/ 630 w 1042"/>
                  <a:gd name="T15" fmla="*/ 193 h 707"/>
                  <a:gd name="T16" fmla="*/ 783 w 1042"/>
                  <a:gd name="T17" fmla="*/ 285 h 707"/>
                  <a:gd name="T18" fmla="*/ 893 w 1042"/>
                  <a:gd name="T19" fmla="*/ 418 h 707"/>
                  <a:gd name="T20" fmla="*/ 901 w 1042"/>
                  <a:gd name="T21" fmla="*/ 514 h 707"/>
                  <a:gd name="T22" fmla="*/ 1030 w 1042"/>
                  <a:gd name="T23" fmla="*/ 644 h 707"/>
                  <a:gd name="T24" fmla="*/ 993 w 1042"/>
                  <a:gd name="T25" fmla="*/ 677 h 707"/>
                  <a:gd name="T26" fmla="*/ 877 w 1042"/>
                  <a:gd name="T27" fmla="*/ 623 h 707"/>
                  <a:gd name="T28" fmla="*/ 775 w 1042"/>
                  <a:gd name="T29" fmla="*/ 514 h 707"/>
                  <a:gd name="T30" fmla="*/ 674 w 1042"/>
                  <a:gd name="T31" fmla="*/ 514 h 707"/>
                  <a:gd name="T32" fmla="*/ 588 w 1042"/>
                  <a:gd name="T33" fmla="*/ 565 h 707"/>
                  <a:gd name="T34" fmla="*/ 482 w 1042"/>
                  <a:gd name="T35" fmla="*/ 514 h 707"/>
                  <a:gd name="T36" fmla="*/ 425 w 1042"/>
                  <a:gd name="T37" fmla="*/ 472 h 707"/>
                  <a:gd name="T38" fmla="*/ 387 w 1042"/>
                  <a:gd name="T39" fmla="*/ 361 h 707"/>
                  <a:gd name="T40" fmla="*/ 287 w 1042"/>
                  <a:gd name="T41" fmla="*/ 280 h 707"/>
                  <a:gd name="T42" fmla="*/ 177 w 1042"/>
                  <a:gd name="T43" fmla="*/ 210 h 707"/>
                  <a:gd name="T44" fmla="*/ 61 w 1042"/>
                  <a:gd name="T45" fmla="*/ 151 h 707"/>
                  <a:gd name="T46" fmla="*/ 19 w 1042"/>
                  <a:gd name="T47" fmla="*/ 72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42" h="707">
                    <a:moveTo>
                      <a:pt x="19" y="72"/>
                    </a:moveTo>
                    <a:cubicBezTo>
                      <a:pt x="0" y="47"/>
                      <a:pt x="19" y="30"/>
                      <a:pt x="65" y="18"/>
                    </a:cubicBezTo>
                    <a:cubicBezTo>
                      <a:pt x="111" y="5"/>
                      <a:pt x="168" y="0"/>
                      <a:pt x="168" y="50"/>
                    </a:cubicBezTo>
                    <a:cubicBezTo>
                      <a:pt x="168" y="101"/>
                      <a:pt x="161" y="114"/>
                      <a:pt x="193" y="151"/>
                    </a:cubicBezTo>
                    <a:cubicBezTo>
                      <a:pt x="227" y="189"/>
                      <a:pt x="240" y="193"/>
                      <a:pt x="266" y="159"/>
                    </a:cubicBezTo>
                    <a:cubicBezTo>
                      <a:pt x="289" y="126"/>
                      <a:pt x="294" y="84"/>
                      <a:pt x="336" y="80"/>
                    </a:cubicBezTo>
                    <a:cubicBezTo>
                      <a:pt x="377" y="75"/>
                      <a:pt x="408" y="84"/>
                      <a:pt x="452" y="101"/>
                    </a:cubicBezTo>
                    <a:cubicBezTo>
                      <a:pt x="499" y="117"/>
                      <a:pt x="575" y="171"/>
                      <a:pt x="630" y="193"/>
                    </a:cubicBezTo>
                    <a:cubicBezTo>
                      <a:pt x="683" y="213"/>
                      <a:pt x="746" y="238"/>
                      <a:pt x="783" y="285"/>
                    </a:cubicBezTo>
                    <a:cubicBezTo>
                      <a:pt x="822" y="331"/>
                      <a:pt x="916" y="393"/>
                      <a:pt x="893" y="418"/>
                    </a:cubicBezTo>
                    <a:cubicBezTo>
                      <a:pt x="867" y="443"/>
                      <a:pt x="859" y="485"/>
                      <a:pt x="901" y="514"/>
                    </a:cubicBezTo>
                    <a:cubicBezTo>
                      <a:pt x="943" y="544"/>
                      <a:pt x="1018" y="623"/>
                      <a:pt x="1030" y="644"/>
                    </a:cubicBezTo>
                    <a:cubicBezTo>
                      <a:pt x="1042" y="665"/>
                      <a:pt x="1042" y="707"/>
                      <a:pt x="993" y="677"/>
                    </a:cubicBezTo>
                    <a:cubicBezTo>
                      <a:pt x="943" y="649"/>
                      <a:pt x="901" y="662"/>
                      <a:pt x="877" y="623"/>
                    </a:cubicBezTo>
                    <a:cubicBezTo>
                      <a:pt x="851" y="586"/>
                      <a:pt x="841" y="539"/>
                      <a:pt x="775" y="514"/>
                    </a:cubicBezTo>
                    <a:cubicBezTo>
                      <a:pt x="709" y="490"/>
                      <a:pt x="672" y="482"/>
                      <a:pt x="674" y="514"/>
                    </a:cubicBezTo>
                    <a:cubicBezTo>
                      <a:pt x="678" y="548"/>
                      <a:pt x="646" y="565"/>
                      <a:pt x="588" y="565"/>
                    </a:cubicBezTo>
                    <a:cubicBezTo>
                      <a:pt x="529" y="565"/>
                      <a:pt x="520" y="532"/>
                      <a:pt x="482" y="514"/>
                    </a:cubicBezTo>
                    <a:cubicBezTo>
                      <a:pt x="446" y="499"/>
                      <a:pt x="452" y="548"/>
                      <a:pt x="425" y="472"/>
                    </a:cubicBezTo>
                    <a:cubicBezTo>
                      <a:pt x="394" y="398"/>
                      <a:pt x="387" y="403"/>
                      <a:pt x="387" y="361"/>
                    </a:cubicBezTo>
                    <a:cubicBezTo>
                      <a:pt x="387" y="319"/>
                      <a:pt x="331" y="310"/>
                      <a:pt x="287" y="280"/>
                    </a:cubicBezTo>
                    <a:cubicBezTo>
                      <a:pt x="240" y="252"/>
                      <a:pt x="240" y="243"/>
                      <a:pt x="177" y="210"/>
                    </a:cubicBezTo>
                    <a:cubicBezTo>
                      <a:pt x="114" y="176"/>
                      <a:pt x="42" y="184"/>
                      <a:pt x="61" y="151"/>
                    </a:cubicBezTo>
                    <a:cubicBezTo>
                      <a:pt x="77" y="117"/>
                      <a:pt x="35" y="97"/>
                      <a:pt x="19" y="7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śľiďe"/>
              <p:cNvSpPr/>
              <p:nvPr/>
            </p:nvSpPr>
            <p:spPr bwMode="auto">
              <a:xfrm>
                <a:off x="6659" y="3188"/>
                <a:ext cx="96" cy="68"/>
              </a:xfrm>
              <a:custGeom>
                <a:avLst/>
                <a:gdLst>
                  <a:gd name="T0" fmla="*/ 92 w 246"/>
                  <a:gd name="T1" fmla="*/ 171 h 175"/>
                  <a:gd name="T2" fmla="*/ 204 w 246"/>
                  <a:gd name="T3" fmla="*/ 91 h 175"/>
                  <a:gd name="T4" fmla="*/ 221 w 246"/>
                  <a:gd name="T5" fmla="*/ 37 h 175"/>
                  <a:gd name="T6" fmla="*/ 166 w 246"/>
                  <a:gd name="T7" fmla="*/ 45 h 175"/>
                  <a:gd name="T8" fmla="*/ 105 w 246"/>
                  <a:gd name="T9" fmla="*/ 99 h 175"/>
                  <a:gd name="T10" fmla="*/ 23 w 246"/>
                  <a:gd name="T11" fmla="*/ 133 h 175"/>
                  <a:gd name="T12" fmla="*/ 92 w 246"/>
                  <a:gd name="T13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175">
                    <a:moveTo>
                      <a:pt x="92" y="171"/>
                    </a:moveTo>
                    <a:cubicBezTo>
                      <a:pt x="116" y="168"/>
                      <a:pt x="191" y="108"/>
                      <a:pt x="204" y="91"/>
                    </a:cubicBezTo>
                    <a:cubicBezTo>
                      <a:pt x="216" y="74"/>
                      <a:pt x="246" y="74"/>
                      <a:pt x="221" y="37"/>
                    </a:cubicBezTo>
                    <a:cubicBezTo>
                      <a:pt x="195" y="0"/>
                      <a:pt x="200" y="3"/>
                      <a:pt x="166" y="45"/>
                    </a:cubicBezTo>
                    <a:cubicBezTo>
                      <a:pt x="132" y="87"/>
                      <a:pt x="146" y="91"/>
                      <a:pt x="105" y="99"/>
                    </a:cubicBezTo>
                    <a:cubicBezTo>
                      <a:pt x="63" y="108"/>
                      <a:pt x="50" y="129"/>
                      <a:pt x="23" y="133"/>
                    </a:cubicBezTo>
                    <a:cubicBezTo>
                      <a:pt x="0" y="138"/>
                      <a:pt x="42" y="175"/>
                      <a:pt x="92" y="17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í$ľiďé"/>
              <p:cNvSpPr/>
              <p:nvPr/>
            </p:nvSpPr>
            <p:spPr bwMode="auto">
              <a:xfrm>
                <a:off x="6782" y="3237"/>
                <a:ext cx="44" cy="52"/>
              </a:xfrm>
              <a:custGeom>
                <a:avLst/>
                <a:gdLst>
                  <a:gd name="T0" fmla="*/ 50 w 112"/>
                  <a:gd name="T1" fmla="*/ 104 h 134"/>
                  <a:gd name="T2" fmla="*/ 13 w 112"/>
                  <a:gd name="T3" fmla="*/ 46 h 134"/>
                  <a:gd name="T4" fmla="*/ 37 w 112"/>
                  <a:gd name="T5" fmla="*/ 42 h 134"/>
                  <a:gd name="T6" fmla="*/ 104 w 112"/>
                  <a:gd name="T7" fmla="*/ 109 h 134"/>
                  <a:gd name="T8" fmla="*/ 50 w 112"/>
                  <a:gd name="T9" fmla="*/ 10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34">
                    <a:moveTo>
                      <a:pt x="50" y="104"/>
                    </a:moveTo>
                    <a:cubicBezTo>
                      <a:pt x="21" y="92"/>
                      <a:pt x="16" y="79"/>
                      <a:pt x="13" y="46"/>
                    </a:cubicBezTo>
                    <a:cubicBezTo>
                      <a:pt x="9" y="13"/>
                      <a:pt x="0" y="0"/>
                      <a:pt x="37" y="42"/>
                    </a:cubicBezTo>
                    <a:cubicBezTo>
                      <a:pt x="75" y="84"/>
                      <a:pt x="112" y="84"/>
                      <a:pt x="104" y="109"/>
                    </a:cubicBezTo>
                    <a:cubicBezTo>
                      <a:pt x="97" y="134"/>
                      <a:pt x="88" y="121"/>
                      <a:pt x="50" y="104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îṡ1iḋé"/>
              <p:cNvSpPr/>
              <p:nvPr/>
            </p:nvSpPr>
            <p:spPr bwMode="auto">
              <a:xfrm>
                <a:off x="6969" y="3645"/>
                <a:ext cx="75" cy="68"/>
              </a:xfrm>
              <a:custGeom>
                <a:avLst/>
                <a:gdLst>
                  <a:gd name="T0" fmla="*/ 58 w 192"/>
                  <a:gd name="T1" fmla="*/ 105 h 175"/>
                  <a:gd name="T2" fmla="*/ 153 w 192"/>
                  <a:gd name="T3" fmla="*/ 172 h 175"/>
                  <a:gd name="T4" fmla="*/ 153 w 192"/>
                  <a:gd name="T5" fmla="*/ 126 h 175"/>
                  <a:gd name="T6" fmla="*/ 74 w 192"/>
                  <a:gd name="T7" fmla="*/ 63 h 175"/>
                  <a:gd name="T8" fmla="*/ 11 w 192"/>
                  <a:gd name="T9" fmla="*/ 4 h 175"/>
                  <a:gd name="T10" fmla="*/ 58 w 192"/>
                  <a:gd name="T11" fmla="*/ 10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2" h="175">
                    <a:moveTo>
                      <a:pt x="58" y="105"/>
                    </a:moveTo>
                    <a:cubicBezTo>
                      <a:pt x="108" y="155"/>
                      <a:pt x="121" y="167"/>
                      <a:pt x="153" y="172"/>
                    </a:cubicBezTo>
                    <a:cubicBezTo>
                      <a:pt x="187" y="175"/>
                      <a:pt x="192" y="147"/>
                      <a:pt x="153" y="126"/>
                    </a:cubicBezTo>
                    <a:cubicBezTo>
                      <a:pt x="116" y="105"/>
                      <a:pt x="113" y="105"/>
                      <a:pt x="74" y="63"/>
                    </a:cubicBezTo>
                    <a:cubicBezTo>
                      <a:pt x="37" y="21"/>
                      <a:pt x="24" y="0"/>
                      <a:pt x="11" y="4"/>
                    </a:cubicBezTo>
                    <a:cubicBezTo>
                      <a:pt x="0" y="9"/>
                      <a:pt x="29" y="75"/>
                      <a:pt x="58" y="1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ŝľiḋe"/>
              <p:cNvSpPr/>
              <p:nvPr/>
            </p:nvSpPr>
            <p:spPr bwMode="auto">
              <a:xfrm>
                <a:off x="7151" y="4019"/>
                <a:ext cx="143" cy="213"/>
              </a:xfrm>
              <a:custGeom>
                <a:avLst/>
                <a:gdLst>
                  <a:gd name="T0" fmla="*/ 113 w 367"/>
                  <a:gd name="T1" fmla="*/ 196 h 548"/>
                  <a:gd name="T2" fmla="*/ 71 w 367"/>
                  <a:gd name="T3" fmla="*/ 114 h 548"/>
                  <a:gd name="T4" fmla="*/ 22 w 367"/>
                  <a:gd name="T5" fmla="*/ 21 h 548"/>
                  <a:gd name="T6" fmla="*/ 88 w 367"/>
                  <a:gd name="T7" fmla="*/ 51 h 548"/>
                  <a:gd name="T8" fmla="*/ 143 w 367"/>
                  <a:gd name="T9" fmla="*/ 139 h 548"/>
                  <a:gd name="T10" fmla="*/ 167 w 367"/>
                  <a:gd name="T11" fmla="*/ 218 h 548"/>
                  <a:gd name="T12" fmla="*/ 222 w 367"/>
                  <a:gd name="T13" fmla="*/ 277 h 548"/>
                  <a:gd name="T14" fmla="*/ 307 w 367"/>
                  <a:gd name="T15" fmla="*/ 280 h 548"/>
                  <a:gd name="T16" fmla="*/ 343 w 367"/>
                  <a:gd name="T17" fmla="*/ 314 h 548"/>
                  <a:gd name="T18" fmla="*/ 267 w 367"/>
                  <a:gd name="T19" fmla="*/ 401 h 548"/>
                  <a:gd name="T20" fmla="*/ 225 w 367"/>
                  <a:gd name="T21" fmla="*/ 494 h 548"/>
                  <a:gd name="T22" fmla="*/ 165 w 367"/>
                  <a:gd name="T23" fmla="*/ 536 h 548"/>
                  <a:gd name="T24" fmla="*/ 148 w 367"/>
                  <a:gd name="T25" fmla="*/ 477 h 548"/>
                  <a:gd name="T26" fmla="*/ 104 w 367"/>
                  <a:gd name="T27" fmla="*/ 385 h 548"/>
                  <a:gd name="T28" fmla="*/ 125 w 367"/>
                  <a:gd name="T29" fmla="*/ 347 h 548"/>
                  <a:gd name="T30" fmla="*/ 113 w 367"/>
                  <a:gd name="T31" fmla="*/ 19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7" h="548">
                    <a:moveTo>
                      <a:pt x="113" y="196"/>
                    </a:moveTo>
                    <a:cubicBezTo>
                      <a:pt x="81" y="176"/>
                      <a:pt x="101" y="151"/>
                      <a:pt x="71" y="114"/>
                    </a:cubicBezTo>
                    <a:cubicBezTo>
                      <a:pt x="41" y="75"/>
                      <a:pt x="0" y="42"/>
                      <a:pt x="22" y="21"/>
                    </a:cubicBezTo>
                    <a:cubicBezTo>
                      <a:pt x="41" y="0"/>
                      <a:pt x="50" y="21"/>
                      <a:pt x="88" y="51"/>
                    </a:cubicBezTo>
                    <a:cubicBezTo>
                      <a:pt x="125" y="80"/>
                      <a:pt x="143" y="101"/>
                      <a:pt x="143" y="139"/>
                    </a:cubicBezTo>
                    <a:cubicBezTo>
                      <a:pt x="143" y="176"/>
                      <a:pt x="156" y="213"/>
                      <a:pt x="167" y="218"/>
                    </a:cubicBezTo>
                    <a:cubicBezTo>
                      <a:pt x="180" y="222"/>
                      <a:pt x="198" y="255"/>
                      <a:pt x="222" y="277"/>
                    </a:cubicBezTo>
                    <a:cubicBezTo>
                      <a:pt x="246" y="297"/>
                      <a:pt x="272" y="310"/>
                      <a:pt x="307" y="280"/>
                    </a:cubicBezTo>
                    <a:cubicBezTo>
                      <a:pt x="340" y="250"/>
                      <a:pt x="367" y="264"/>
                      <a:pt x="343" y="314"/>
                    </a:cubicBezTo>
                    <a:cubicBezTo>
                      <a:pt x="319" y="364"/>
                      <a:pt x="286" y="368"/>
                      <a:pt x="267" y="401"/>
                    </a:cubicBezTo>
                    <a:cubicBezTo>
                      <a:pt x="251" y="436"/>
                      <a:pt x="230" y="460"/>
                      <a:pt x="225" y="494"/>
                    </a:cubicBezTo>
                    <a:cubicBezTo>
                      <a:pt x="222" y="527"/>
                      <a:pt x="188" y="548"/>
                      <a:pt x="165" y="536"/>
                    </a:cubicBezTo>
                    <a:cubicBezTo>
                      <a:pt x="138" y="524"/>
                      <a:pt x="160" y="502"/>
                      <a:pt x="148" y="477"/>
                    </a:cubicBezTo>
                    <a:cubicBezTo>
                      <a:pt x="135" y="452"/>
                      <a:pt x="135" y="394"/>
                      <a:pt x="104" y="385"/>
                    </a:cubicBezTo>
                    <a:cubicBezTo>
                      <a:pt x="76" y="376"/>
                      <a:pt x="97" y="368"/>
                      <a:pt x="125" y="347"/>
                    </a:cubicBezTo>
                    <a:cubicBezTo>
                      <a:pt x="156" y="326"/>
                      <a:pt x="148" y="218"/>
                      <a:pt x="113" y="19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ş1ïḑe"/>
              <p:cNvSpPr/>
              <p:nvPr/>
            </p:nvSpPr>
            <p:spPr bwMode="auto">
              <a:xfrm>
                <a:off x="7020" y="4190"/>
                <a:ext cx="173" cy="202"/>
              </a:xfrm>
              <a:custGeom>
                <a:avLst/>
                <a:gdLst>
                  <a:gd name="T0" fmla="*/ 393 w 443"/>
                  <a:gd name="T1" fmla="*/ 205 h 518"/>
                  <a:gd name="T2" fmla="*/ 347 w 443"/>
                  <a:gd name="T3" fmla="*/ 288 h 518"/>
                  <a:gd name="T4" fmla="*/ 263 w 443"/>
                  <a:gd name="T5" fmla="*/ 363 h 518"/>
                  <a:gd name="T6" fmla="*/ 151 w 443"/>
                  <a:gd name="T7" fmla="*/ 501 h 518"/>
                  <a:gd name="T8" fmla="*/ 37 w 443"/>
                  <a:gd name="T9" fmla="*/ 464 h 518"/>
                  <a:gd name="T10" fmla="*/ 30 w 443"/>
                  <a:gd name="T11" fmla="*/ 405 h 518"/>
                  <a:gd name="T12" fmla="*/ 137 w 443"/>
                  <a:gd name="T13" fmla="*/ 292 h 518"/>
                  <a:gd name="T14" fmla="*/ 277 w 443"/>
                  <a:gd name="T15" fmla="*/ 183 h 518"/>
                  <a:gd name="T16" fmla="*/ 317 w 443"/>
                  <a:gd name="T17" fmla="*/ 84 h 518"/>
                  <a:gd name="T18" fmla="*/ 363 w 443"/>
                  <a:gd name="T19" fmla="*/ 37 h 518"/>
                  <a:gd name="T20" fmla="*/ 443 w 443"/>
                  <a:gd name="T21" fmla="*/ 79 h 518"/>
                  <a:gd name="T22" fmla="*/ 393 w 443"/>
                  <a:gd name="T23" fmla="*/ 205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3" h="518">
                    <a:moveTo>
                      <a:pt x="393" y="205"/>
                    </a:moveTo>
                    <a:cubicBezTo>
                      <a:pt x="369" y="228"/>
                      <a:pt x="389" y="255"/>
                      <a:pt x="347" y="288"/>
                    </a:cubicBezTo>
                    <a:cubicBezTo>
                      <a:pt x="305" y="321"/>
                      <a:pt x="284" y="313"/>
                      <a:pt x="263" y="363"/>
                    </a:cubicBezTo>
                    <a:cubicBezTo>
                      <a:pt x="242" y="413"/>
                      <a:pt x="213" y="518"/>
                      <a:pt x="151" y="501"/>
                    </a:cubicBezTo>
                    <a:cubicBezTo>
                      <a:pt x="87" y="484"/>
                      <a:pt x="50" y="460"/>
                      <a:pt x="37" y="464"/>
                    </a:cubicBezTo>
                    <a:cubicBezTo>
                      <a:pt x="26" y="467"/>
                      <a:pt x="0" y="455"/>
                      <a:pt x="30" y="405"/>
                    </a:cubicBezTo>
                    <a:cubicBezTo>
                      <a:pt x="58" y="355"/>
                      <a:pt x="58" y="304"/>
                      <a:pt x="137" y="292"/>
                    </a:cubicBezTo>
                    <a:cubicBezTo>
                      <a:pt x="218" y="279"/>
                      <a:pt x="263" y="234"/>
                      <a:pt x="277" y="183"/>
                    </a:cubicBezTo>
                    <a:cubicBezTo>
                      <a:pt x="289" y="133"/>
                      <a:pt x="317" y="116"/>
                      <a:pt x="317" y="84"/>
                    </a:cubicBezTo>
                    <a:cubicBezTo>
                      <a:pt x="317" y="50"/>
                      <a:pt x="334" y="0"/>
                      <a:pt x="363" y="37"/>
                    </a:cubicBezTo>
                    <a:cubicBezTo>
                      <a:pt x="393" y="75"/>
                      <a:pt x="443" y="42"/>
                      <a:pt x="443" y="79"/>
                    </a:cubicBezTo>
                    <a:cubicBezTo>
                      <a:pt x="443" y="116"/>
                      <a:pt x="435" y="163"/>
                      <a:pt x="393" y="20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ïşľíďé"/>
              <p:cNvSpPr/>
              <p:nvPr/>
            </p:nvSpPr>
            <p:spPr bwMode="auto">
              <a:xfrm>
                <a:off x="6556" y="4193"/>
                <a:ext cx="99" cy="106"/>
              </a:xfrm>
              <a:custGeom>
                <a:avLst/>
                <a:gdLst>
                  <a:gd name="T0" fmla="*/ 124 w 253"/>
                  <a:gd name="T1" fmla="*/ 49 h 272"/>
                  <a:gd name="T2" fmla="*/ 203 w 253"/>
                  <a:gd name="T3" fmla="*/ 58 h 272"/>
                  <a:gd name="T4" fmla="*/ 253 w 253"/>
                  <a:gd name="T5" fmla="*/ 63 h 272"/>
                  <a:gd name="T6" fmla="*/ 225 w 253"/>
                  <a:gd name="T7" fmla="*/ 196 h 272"/>
                  <a:gd name="T8" fmla="*/ 144 w 253"/>
                  <a:gd name="T9" fmla="*/ 238 h 272"/>
                  <a:gd name="T10" fmla="*/ 82 w 253"/>
                  <a:gd name="T11" fmla="*/ 129 h 272"/>
                  <a:gd name="T12" fmla="*/ 124 w 253"/>
                  <a:gd name="T13" fmla="*/ 4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" h="272">
                    <a:moveTo>
                      <a:pt x="124" y="49"/>
                    </a:moveTo>
                    <a:cubicBezTo>
                      <a:pt x="166" y="67"/>
                      <a:pt x="170" y="82"/>
                      <a:pt x="203" y="58"/>
                    </a:cubicBezTo>
                    <a:cubicBezTo>
                      <a:pt x="238" y="33"/>
                      <a:pt x="253" y="7"/>
                      <a:pt x="253" y="63"/>
                    </a:cubicBezTo>
                    <a:cubicBezTo>
                      <a:pt x="253" y="116"/>
                      <a:pt x="245" y="163"/>
                      <a:pt x="225" y="196"/>
                    </a:cubicBezTo>
                    <a:cubicBezTo>
                      <a:pt x="203" y="230"/>
                      <a:pt x="179" y="272"/>
                      <a:pt x="144" y="238"/>
                    </a:cubicBezTo>
                    <a:cubicBezTo>
                      <a:pt x="111" y="205"/>
                      <a:pt x="102" y="158"/>
                      <a:pt x="82" y="129"/>
                    </a:cubicBezTo>
                    <a:cubicBezTo>
                      <a:pt x="63" y="100"/>
                      <a:pt x="0" y="0"/>
                      <a:pt x="124" y="49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íṣ1îḓê"/>
              <p:cNvSpPr/>
              <p:nvPr/>
            </p:nvSpPr>
            <p:spPr bwMode="auto">
              <a:xfrm>
                <a:off x="6189" y="3176"/>
                <a:ext cx="37" cy="23"/>
              </a:xfrm>
              <a:custGeom>
                <a:avLst/>
                <a:gdLst>
                  <a:gd name="T0" fmla="*/ 68 w 95"/>
                  <a:gd name="T1" fmla="*/ 42 h 57"/>
                  <a:gd name="T2" fmla="*/ 21 w 95"/>
                  <a:gd name="T3" fmla="*/ 34 h 57"/>
                  <a:gd name="T4" fmla="*/ 42 w 95"/>
                  <a:gd name="T5" fmla="*/ 9 h 57"/>
                  <a:gd name="T6" fmla="*/ 84 w 95"/>
                  <a:gd name="T7" fmla="*/ 14 h 57"/>
                  <a:gd name="T8" fmla="*/ 68 w 95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7">
                    <a:moveTo>
                      <a:pt x="68" y="42"/>
                    </a:moveTo>
                    <a:cubicBezTo>
                      <a:pt x="47" y="57"/>
                      <a:pt x="42" y="34"/>
                      <a:pt x="21" y="34"/>
                    </a:cubicBezTo>
                    <a:cubicBezTo>
                      <a:pt x="0" y="34"/>
                      <a:pt x="21" y="17"/>
                      <a:pt x="42" y="9"/>
                    </a:cubicBezTo>
                    <a:cubicBezTo>
                      <a:pt x="63" y="0"/>
                      <a:pt x="72" y="0"/>
                      <a:pt x="84" y="14"/>
                    </a:cubicBezTo>
                    <a:cubicBezTo>
                      <a:pt x="95" y="26"/>
                      <a:pt x="84" y="29"/>
                      <a:pt x="68" y="4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ṩḷîḑè"/>
              <p:cNvSpPr/>
              <p:nvPr/>
            </p:nvSpPr>
            <p:spPr bwMode="auto">
              <a:xfrm>
                <a:off x="6224" y="3173"/>
                <a:ext cx="74" cy="24"/>
              </a:xfrm>
              <a:custGeom>
                <a:avLst/>
                <a:gdLst>
                  <a:gd name="T0" fmla="*/ 65 w 188"/>
                  <a:gd name="T1" fmla="*/ 37 h 62"/>
                  <a:gd name="T2" fmla="*/ 46 w 188"/>
                  <a:gd name="T3" fmla="*/ 8 h 62"/>
                  <a:gd name="T4" fmla="*/ 135 w 188"/>
                  <a:gd name="T5" fmla="*/ 8 h 62"/>
                  <a:gd name="T6" fmla="*/ 151 w 188"/>
                  <a:gd name="T7" fmla="*/ 50 h 62"/>
                  <a:gd name="T8" fmla="*/ 65 w 188"/>
                  <a:gd name="T9" fmla="*/ 3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62">
                    <a:moveTo>
                      <a:pt x="65" y="37"/>
                    </a:moveTo>
                    <a:cubicBezTo>
                      <a:pt x="27" y="46"/>
                      <a:pt x="0" y="17"/>
                      <a:pt x="46" y="8"/>
                    </a:cubicBezTo>
                    <a:cubicBezTo>
                      <a:pt x="93" y="0"/>
                      <a:pt x="102" y="4"/>
                      <a:pt x="135" y="8"/>
                    </a:cubicBezTo>
                    <a:cubicBezTo>
                      <a:pt x="168" y="13"/>
                      <a:pt x="188" y="62"/>
                      <a:pt x="151" y="50"/>
                    </a:cubicBezTo>
                    <a:cubicBezTo>
                      <a:pt x="114" y="37"/>
                      <a:pt x="98" y="29"/>
                      <a:pt x="65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ṥ1îḓe"/>
              <p:cNvSpPr/>
              <p:nvPr/>
            </p:nvSpPr>
            <p:spPr bwMode="auto">
              <a:xfrm>
                <a:off x="7223" y="3638"/>
                <a:ext cx="44" cy="29"/>
              </a:xfrm>
              <a:custGeom>
                <a:avLst/>
                <a:gdLst>
                  <a:gd name="T0" fmla="*/ 76 w 113"/>
                  <a:gd name="T1" fmla="*/ 76 h 76"/>
                  <a:gd name="T2" fmla="*/ 47 w 113"/>
                  <a:gd name="T3" fmla="*/ 29 h 76"/>
                  <a:gd name="T4" fmla="*/ 111 w 113"/>
                  <a:gd name="T5" fmla="*/ 29 h 76"/>
                  <a:gd name="T6" fmla="*/ 76 w 113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76">
                    <a:moveTo>
                      <a:pt x="76" y="76"/>
                    </a:moveTo>
                    <a:cubicBezTo>
                      <a:pt x="54" y="76"/>
                      <a:pt x="0" y="46"/>
                      <a:pt x="47" y="29"/>
                    </a:cubicBezTo>
                    <a:cubicBezTo>
                      <a:pt x="92" y="13"/>
                      <a:pt x="106" y="0"/>
                      <a:pt x="111" y="29"/>
                    </a:cubicBezTo>
                    <a:cubicBezTo>
                      <a:pt x="113" y="59"/>
                      <a:pt x="92" y="76"/>
                      <a:pt x="76" y="76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íŝḻíḍê"/>
              <p:cNvSpPr/>
              <p:nvPr/>
            </p:nvSpPr>
            <p:spPr bwMode="auto">
              <a:xfrm>
                <a:off x="7263" y="3603"/>
                <a:ext cx="34" cy="27"/>
              </a:xfrm>
              <a:custGeom>
                <a:avLst/>
                <a:gdLst>
                  <a:gd name="T0" fmla="*/ 4 w 88"/>
                  <a:gd name="T1" fmla="*/ 51 h 68"/>
                  <a:gd name="T2" fmla="*/ 79 w 88"/>
                  <a:gd name="T3" fmla="*/ 5 h 68"/>
                  <a:gd name="T4" fmla="*/ 65 w 88"/>
                  <a:gd name="T5" fmla="*/ 51 h 68"/>
                  <a:gd name="T6" fmla="*/ 4 w 88"/>
                  <a:gd name="T7" fmla="*/ 5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68">
                    <a:moveTo>
                      <a:pt x="4" y="51"/>
                    </a:moveTo>
                    <a:cubicBezTo>
                      <a:pt x="11" y="16"/>
                      <a:pt x="69" y="0"/>
                      <a:pt x="79" y="5"/>
                    </a:cubicBezTo>
                    <a:cubicBezTo>
                      <a:pt x="88" y="9"/>
                      <a:pt x="88" y="43"/>
                      <a:pt x="65" y="51"/>
                    </a:cubicBezTo>
                    <a:cubicBezTo>
                      <a:pt x="46" y="59"/>
                      <a:pt x="0" y="68"/>
                      <a:pt x="4" y="51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ṩļíḍe"/>
              <p:cNvSpPr/>
              <p:nvPr/>
            </p:nvSpPr>
            <p:spPr bwMode="auto">
              <a:xfrm>
                <a:off x="7024" y="3475"/>
                <a:ext cx="19" cy="36"/>
              </a:xfrm>
              <a:custGeom>
                <a:avLst/>
                <a:gdLst>
                  <a:gd name="T0" fmla="*/ 15 w 48"/>
                  <a:gd name="T1" fmla="*/ 55 h 92"/>
                  <a:gd name="T2" fmla="*/ 32 w 48"/>
                  <a:gd name="T3" fmla="*/ 0 h 92"/>
                  <a:gd name="T4" fmla="*/ 48 w 48"/>
                  <a:gd name="T5" fmla="*/ 37 h 92"/>
                  <a:gd name="T6" fmla="*/ 15 w 48"/>
                  <a:gd name="T7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2">
                    <a:moveTo>
                      <a:pt x="15" y="55"/>
                    </a:moveTo>
                    <a:cubicBezTo>
                      <a:pt x="0" y="24"/>
                      <a:pt x="22" y="0"/>
                      <a:pt x="32" y="0"/>
                    </a:cubicBezTo>
                    <a:cubicBezTo>
                      <a:pt x="38" y="0"/>
                      <a:pt x="48" y="13"/>
                      <a:pt x="48" y="37"/>
                    </a:cubicBezTo>
                    <a:cubicBezTo>
                      <a:pt x="48" y="64"/>
                      <a:pt x="32" y="92"/>
                      <a:pt x="15" y="55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isľíḓé"/>
              <p:cNvSpPr/>
              <p:nvPr/>
            </p:nvSpPr>
            <p:spPr bwMode="auto">
              <a:xfrm>
                <a:off x="6889" y="3323"/>
                <a:ext cx="41" cy="15"/>
              </a:xfrm>
              <a:custGeom>
                <a:avLst/>
                <a:gdLst>
                  <a:gd name="T0" fmla="*/ 58 w 105"/>
                  <a:gd name="T1" fmla="*/ 37 h 37"/>
                  <a:gd name="T2" fmla="*/ 26 w 105"/>
                  <a:gd name="T3" fmla="*/ 0 h 37"/>
                  <a:gd name="T4" fmla="*/ 94 w 105"/>
                  <a:gd name="T5" fmla="*/ 20 h 37"/>
                  <a:gd name="T6" fmla="*/ 58 w 105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37">
                    <a:moveTo>
                      <a:pt x="58" y="37"/>
                    </a:moveTo>
                    <a:cubicBezTo>
                      <a:pt x="31" y="29"/>
                      <a:pt x="0" y="0"/>
                      <a:pt x="26" y="0"/>
                    </a:cubicBezTo>
                    <a:cubicBezTo>
                      <a:pt x="52" y="0"/>
                      <a:pt x="79" y="5"/>
                      <a:pt x="94" y="20"/>
                    </a:cubicBezTo>
                    <a:cubicBezTo>
                      <a:pt x="105" y="37"/>
                      <a:pt x="58" y="37"/>
                      <a:pt x="58" y="37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îSḻîďê"/>
              <p:cNvSpPr/>
              <p:nvPr/>
            </p:nvSpPr>
            <p:spPr bwMode="auto">
              <a:xfrm>
                <a:off x="6923" y="3363"/>
                <a:ext cx="21" cy="17"/>
              </a:xfrm>
              <a:custGeom>
                <a:avLst/>
                <a:gdLst>
                  <a:gd name="T0" fmla="*/ 3 w 54"/>
                  <a:gd name="T1" fmla="*/ 12 h 45"/>
                  <a:gd name="T2" fmla="*/ 49 w 54"/>
                  <a:gd name="T3" fmla="*/ 45 h 45"/>
                  <a:gd name="T4" fmla="*/ 37 w 54"/>
                  <a:gd name="T5" fmla="*/ 12 h 45"/>
                  <a:gd name="T6" fmla="*/ 3 w 54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45">
                    <a:moveTo>
                      <a:pt x="3" y="12"/>
                    </a:moveTo>
                    <a:cubicBezTo>
                      <a:pt x="12" y="38"/>
                      <a:pt x="49" y="45"/>
                      <a:pt x="49" y="45"/>
                    </a:cubicBezTo>
                    <a:cubicBezTo>
                      <a:pt x="49" y="45"/>
                      <a:pt x="54" y="20"/>
                      <a:pt x="37" y="12"/>
                    </a:cubicBezTo>
                    <a:cubicBezTo>
                      <a:pt x="20" y="3"/>
                      <a:pt x="0" y="0"/>
                      <a:pt x="3" y="12"/>
                    </a:cubicBezTo>
                    <a:close/>
                  </a:path>
                </a:pathLst>
              </a:custGeom>
              <a:solidFill>
                <a:srgbClr val="85A8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i$ľîḓe"/>
            <p:cNvSpPr/>
            <p:nvPr/>
          </p:nvSpPr>
          <p:spPr bwMode="auto">
            <a:xfrm>
              <a:off x="9469544" y="4610622"/>
              <a:ext cx="17983" cy="23603"/>
            </a:xfrm>
            <a:custGeom>
              <a:avLst/>
              <a:gdLst>
                <a:gd name="T0" fmla="*/ 39 w 39"/>
                <a:gd name="T1" fmla="*/ 29 h 54"/>
                <a:gd name="T2" fmla="*/ 13 w 39"/>
                <a:gd name="T3" fmla="*/ 7 h 54"/>
                <a:gd name="T4" fmla="*/ 18 w 39"/>
                <a:gd name="T5" fmla="*/ 41 h 54"/>
                <a:gd name="T6" fmla="*/ 39 w 39"/>
                <a:gd name="T7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4">
                  <a:moveTo>
                    <a:pt x="39" y="29"/>
                  </a:moveTo>
                  <a:cubicBezTo>
                    <a:pt x="39" y="11"/>
                    <a:pt x="24" y="0"/>
                    <a:pt x="13" y="7"/>
                  </a:cubicBezTo>
                  <a:cubicBezTo>
                    <a:pt x="0" y="16"/>
                    <a:pt x="0" y="29"/>
                    <a:pt x="18" y="41"/>
                  </a:cubicBezTo>
                  <a:cubicBezTo>
                    <a:pt x="34" y="54"/>
                    <a:pt x="39" y="41"/>
                    <a:pt x="39" y="2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líde"/>
            <p:cNvSpPr/>
            <p:nvPr/>
          </p:nvSpPr>
          <p:spPr bwMode="auto">
            <a:xfrm>
              <a:off x="8760329" y="4297038"/>
              <a:ext cx="48330" cy="83172"/>
            </a:xfrm>
            <a:custGeom>
              <a:avLst/>
              <a:gdLst>
                <a:gd name="T0" fmla="*/ 37 w 110"/>
                <a:gd name="T1" fmla="*/ 142 h 189"/>
                <a:gd name="T2" fmla="*/ 33 w 110"/>
                <a:gd name="T3" fmla="*/ 42 h 189"/>
                <a:gd name="T4" fmla="*/ 79 w 110"/>
                <a:gd name="T5" fmla="*/ 54 h 189"/>
                <a:gd name="T6" fmla="*/ 84 w 110"/>
                <a:gd name="T7" fmla="*/ 142 h 189"/>
                <a:gd name="T8" fmla="*/ 37 w 110"/>
                <a:gd name="T9" fmla="*/ 14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37" y="142"/>
                  </a:moveTo>
                  <a:cubicBezTo>
                    <a:pt x="22" y="109"/>
                    <a:pt x="0" y="84"/>
                    <a:pt x="33" y="42"/>
                  </a:cubicBezTo>
                  <a:cubicBezTo>
                    <a:pt x="68" y="0"/>
                    <a:pt x="63" y="12"/>
                    <a:pt x="79" y="54"/>
                  </a:cubicBezTo>
                  <a:cubicBezTo>
                    <a:pt x="98" y="96"/>
                    <a:pt x="110" y="109"/>
                    <a:pt x="84" y="142"/>
                  </a:cubicBezTo>
                  <a:cubicBezTo>
                    <a:pt x="58" y="177"/>
                    <a:pt x="58" y="189"/>
                    <a:pt x="37" y="14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şliḓè"/>
            <p:cNvSpPr/>
            <p:nvPr/>
          </p:nvSpPr>
          <p:spPr bwMode="auto">
            <a:xfrm>
              <a:off x="8647934" y="4083487"/>
              <a:ext cx="101156" cy="118015"/>
            </a:xfrm>
            <a:custGeom>
              <a:avLst/>
              <a:gdLst>
                <a:gd name="T0" fmla="*/ 195 w 232"/>
                <a:gd name="T1" fmla="*/ 218 h 272"/>
                <a:gd name="T2" fmla="*/ 205 w 232"/>
                <a:gd name="T3" fmla="*/ 163 h 272"/>
                <a:gd name="T4" fmla="*/ 221 w 232"/>
                <a:gd name="T5" fmla="*/ 59 h 272"/>
                <a:gd name="T6" fmla="*/ 170 w 232"/>
                <a:gd name="T7" fmla="*/ 37 h 272"/>
                <a:gd name="T8" fmla="*/ 58 w 232"/>
                <a:gd name="T9" fmla="*/ 79 h 272"/>
                <a:gd name="T10" fmla="*/ 53 w 232"/>
                <a:gd name="T11" fmla="*/ 146 h 272"/>
                <a:gd name="T12" fmla="*/ 111 w 232"/>
                <a:gd name="T13" fmla="*/ 188 h 272"/>
                <a:gd name="T14" fmla="*/ 158 w 232"/>
                <a:gd name="T15" fmla="*/ 251 h 272"/>
                <a:gd name="T16" fmla="*/ 195 w 232"/>
                <a:gd name="T17" fmla="*/ 2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72">
                  <a:moveTo>
                    <a:pt x="195" y="218"/>
                  </a:moveTo>
                  <a:cubicBezTo>
                    <a:pt x="189" y="198"/>
                    <a:pt x="193" y="193"/>
                    <a:pt x="205" y="163"/>
                  </a:cubicBezTo>
                  <a:cubicBezTo>
                    <a:pt x="216" y="134"/>
                    <a:pt x="232" y="83"/>
                    <a:pt x="221" y="59"/>
                  </a:cubicBezTo>
                  <a:cubicBezTo>
                    <a:pt x="207" y="34"/>
                    <a:pt x="216" y="0"/>
                    <a:pt x="170" y="37"/>
                  </a:cubicBezTo>
                  <a:cubicBezTo>
                    <a:pt x="124" y="76"/>
                    <a:pt x="105" y="59"/>
                    <a:pt x="58" y="79"/>
                  </a:cubicBezTo>
                  <a:cubicBezTo>
                    <a:pt x="11" y="101"/>
                    <a:pt x="0" y="143"/>
                    <a:pt x="53" y="146"/>
                  </a:cubicBezTo>
                  <a:cubicBezTo>
                    <a:pt x="109" y="151"/>
                    <a:pt x="124" y="151"/>
                    <a:pt x="111" y="188"/>
                  </a:cubicBezTo>
                  <a:cubicBezTo>
                    <a:pt x="100" y="227"/>
                    <a:pt x="137" y="230"/>
                    <a:pt x="158" y="251"/>
                  </a:cubicBezTo>
                  <a:cubicBezTo>
                    <a:pt x="179" y="272"/>
                    <a:pt x="207" y="251"/>
                    <a:pt x="195" y="21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ḋè"/>
            <p:cNvSpPr/>
            <p:nvPr/>
          </p:nvSpPr>
          <p:spPr bwMode="auto">
            <a:xfrm>
              <a:off x="8587241" y="3819359"/>
              <a:ext cx="109024" cy="170841"/>
            </a:xfrm>
            <a:custGeom>
              <a:avLst/>
              <a:gdLst>
                <a:gd name="T0" fmla="*/ 99 w 249"/>
                <a:gd name="T1" fmla="*/ 251 h 389"/>
                <a:gd name="T2" fmla="*/ 144 w 249"/>
                <a:gd name="T3" fmla="*/ 130 h 389"/>
                <a:gd name="T4" fmla="*/ 144 w 249"/>
                <a:gd name="T5" fmla="*/ 46 h 389"/>
                <a:gd name="T6" fmla="*/ 109 w 249"/>
                <a:gd name="T7" fmla="*/ 4 h 389"/>
                <a:gd name="T8" fmla="*/ 53 w 249"/>
                <a:gd name="T9" fmla="*/ 50 h 389"/>
                <a:gd name="T10" fmla="*/ 49 w 249"/>
                <a:gd name="T11" fmla="*/ 155 h 389"/>
                <a:gd name="T12" fmla="*/ 20 w 249"/>
                <a:gd name="T13" fmla="*/ 197 h 389"/>
                <a:gd name="T14" fmla="*/ 65 w 249"/>
                <a:gd name="T15" fmla="*/ 314 h 389"/>
                <a:gd name="T16" fmla="*/ 117 w 249"/>
                <a:gd name="T17" fmla="*/ 335 h 389"/>
                <a:gd name="T18" fmla="*/ 205 w 249"/>
                <a:gd name="T19" fmla="*/ 356 h 389"/>
                <a:gd name="T20" fmla="*/ 243 w 249"/>
                <a:gd name="T21" fmla="*/ 343 h 389"/>
                <a:gd name="T22" fmla="*/ 175 w 249"/>
                <a:gd name="T23" fmla="*/ 288 h 389"/>
                <a:gd name="T24" fmla="*/ 99 w 249"/>
                <a:gd name="T25" fmla="*/ 25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389">
                  <a:moveTo>
                    <a:pt x="99" y="251"/>
                  </a:moveTo>
                  <a:cubicBezTo>
                    <a:pt x="96" y="205"/>
                    <a:pt x="117" y="167"/>
                    <a:pt x="144" y="130"/>
                  </a:cubicBezTo>
                  <a:cubicBezTo>
                    <a:pt x="175" y="92"/>
                    <a:pt x="149" y="88"/>
                    <a:pt x="144" y="46"/>
                  </a:cubicBezTo>
                  <a:cubicBezTo>
                    <a:pt x="141" y="4"/>
                    <a:pt x="149" y="9"/>
                    <a:pt x="109" y="4"/>
                  </a:cubicBezTo>
                  <a:cubicBezTo>
                    <a:pt x="65" y="0"/>
                    <a:pt x="62" y="25"/>
                    <a:pt x="53" y="50"/>
                  </a:cubicBezTo>
                  <a:cubicBezTo>
                    <a:pt x="44" y="76"/>
                    <a:pt x="49" y="138"/>
                    <a:pt x="49" y="155"/>
                  </a:cubicBezTo>
                  <a:cubicBezTo>
                    <a:pt x="49" y="172"/>
                    <a:pt x="0" y="155"/>
                    <a:pt x="20" y="197"/>
                  </a:cubicBezTo>
                  <a:cubicBezTo>
                    <a:pt x="42" y="239"/>
                    <a:pt x="53" y="277"/>
                    <a:pt x="65" y="314"/>
                  </a:cubicBezTo>
                  <a:cubicBezTo>
                    <a:pt x="79" y="351"/>
                    <a:pt x="86" y="338"/>
                    <a:pt x="117" y="335"/>
                  </a:cubicBezTo>
                  <a:cubicBezTo>
                    <a:pt x="144" y="330"/>
                    <a:pt x="170" y="323"/>
                    <a:pt x="205" y="356"/>
                  </a:cubicBezTo>
                  <a:cubicBezTo>
                    <a:pt x="238" y="389"/>
                    <a:pt x="249" y="372"/>
                    <a:pt x="243" y="343"/>
                  </a:cubicBezTo>
                  <a:cubicBezTo>
                    <a:pt x="233" y="314"/>
                    <a:pt x="207" y="284"/>
                    <a:pt x="175" y="288"/>
                  </a:cubicBezTo>
                  <a:cubicBezTo>
                    <a:pt x="141" y="293"/>
                    <a:pt x="104" y="293"/>
                    <a:pt x="99" y="25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ḻíďé"/>
            <p:cNvSpPr/>
            <p:nvPr/>
          </p:nvSpPr>
          <p:spPr bwMode="auto">
            <a:xfrm>
              <a:off x="8696264" y="3982332"/>
              <a:ext cx="35966" cy="92164"/>
            </a:xfrm>
            <a:custGeom>
              <a:avLst/>
              <a:gdLst>
                <a:gd name="T0" fmla="*/ 40 w 82"/>
                <a:gd name="T1" fmla="*/ 126 h 210"/>
                <a:gd name="T2" fmla="*/ 26 w 82"/>
                <a:gd name="T3" fmla="*/ 75 h 210"/>
                <a:gd name="T4" fmla="*/ 35 w 82"/>
                <a:gd name="T5" fmla="*/ 30 h 210"/>
                <a:gd name="T6" fmla="*/ 77 w 82"/>
                <a:gd name="T7" fmla="*/ 63 h 210"/>
                <a:gd name="T8" fmla="*/ 77 w 82"/>
                <a:gd name="T9" fmla="*/ 197 h 210"/>
                <a:gd name="T10" fmla="*/ 40 w 82"/>
                <a:gd name="T11" fmla="*/ 12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210">
                  <a:moveTo>
                    <a:pt x="40" y="126"/>
                  </a:moveTo>
                  <a:cubicBezTo>
                    <a:pt x="40" y="105"/>
                    <a:pt x="40" y="96"/>
                    <a:pt x="26" y="75"/>
                  </a:cubicBezTo>
                  <a:cubicBezTo>
                    <a:pt x="13" y="54"/>
                    <a:pt x="0" y="33"/>
                    <a:pt x="35" y="30"/>
                  </a:cubicBezTo>
                  <a:cubicBezTo>
                    <a:pt x="68" y="26"/>
                    <a:pt x="77" y="0"/>
                    <a:pt x="77" y="63"/>
                  </a:cubicBezTo>
                  <a:cubicBezTo>
                    <a:pt x="77" y="126"/>
                    <a:pt x="73" y="184"/>
                    <a:pt x="77" y="197"/>
                  </a:cubicBezTo>
                  <a:cubicBezTo>
                    <a:pt x="82" y="210"/>
                    <a:pt x="40" y="176"/>
                    <a:pt x="40" y="12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ḷiḋe"/>
            <p:cNvSpPr/>
            <p:nvPr/>
          </p:nvSpPr>
          <p:spPr bwMode="auto">
            <a:xfrm>
              <a:off x="8632199" y="4011555"/>
              <a:ext cx="66314" cy="87668"/>
            </a:xfrm>
            <a:custGeom>
              <a:avLst/>
              <a:gdLst>
                <a:gd name="T0" fmla="*/ 13 w 150"/>
                <a:gd name="T1" fmla="*/ 92 h 200"/>
                <a:gd name="T2" fmla="*/ 45 w 150"/>
                <a:gd name="T3" fmla="*/ 29 h 200"/>
                <a:gd name="T4" fmla="*/ 124 w 150"/>
                <a:gd name="T5" fmla="*/ 89 h 200"/>
                <a:gd name="T6" fmla="*/ 103 w 150"/>
                <a:gd name="T7" fmla="*/ 168 h 200"/>
                <a:gd name="T8" fmla="*/ 37 w 150"/>
                <a:gd name="T9" fmla="*/ 163 h 200"/>
                <a:gd name="T10" fmla="*/ 13 w 150"/>
                <a:gd name="T11" fmla="*/ 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200">
                  <a:moveTo>
                    <a:pt x="13" y="92"/>
                  </a:moveTo>
                  <a:cubicBezTo>
                    <a:pt x="13" y="50"/>
                    <a:pt x="0" y="0"/>
                    <a:pt x="45" y="29"/>
                  </a:cubicBezTo>
                  <a:cubicBezTo>
                    <a:pt x="92" y="59"/>
                    <a:pt x="101" y="71"/>
                    <a:pt x="124" y="89"/>
                  </a:cubicBezTo>
                  <a:cubicBezTo>
                    <a:pt x="150" y="104"/>
                    <a:pt x="124" y="134"/>
                    <a:pt x="103" y="168"/>
                  </a:cubicBezTo>
                  <a:cubicBezTo>
                    <a:pt x="82" y="200"/>
                    <a:pt x="40" y="192"/>
                    <a:pt x="37" y="163"/>
                  </a:cubicBezTo>
                  <a:cubicBezTo>
                    <a:pt x="34" y="134"/>
                    <a:pt x="13" y="121"/>
                    <a:pt x="1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ļíḍe"/>
            <p:cNvSpPr/>
            <p:nvPr/>
          </p:nvSpPr>
          <p:spPr bwMode="auto">
            <a:xfrm>
              <a:off x="8527672" y="4035158"/>
              <a:ext cx="64066" cy="92164"/>
            </a:xfrm>
            <a:custGeom>
              <a:avLst/>
              <a:gdLst>
                <a:gd name="T0" fmla="*/ 93 w 146"/>
                <a:gd name="T1" fmla="*/ 130 h 209"/>
                <a:gd name="T2" fmla="*/ 125 w 146"/>
                <a:gd name="T3" fmla="*/ 83 h 209"/>
                <a:gd name="T4" fmla="*/ 146 w 146"/>
                <a:gd name="T5" fmla="*/ 37 h 209"/>
                <a:gd name="T6" fmla="*/ 114 w 146"/>
                <a:gd name="T7" fmla="*/ 34 h 209"/>
                <a:gd name="T8" fmla="*/ 72 w 146"/>
                <a:gd name="T9" fmla="*/ 95 h 209"/>
                <a:gd name="T10" fmla="*/ 4 w 146"/>
                <a:gd name="T11" fmla="*/ 175 h 209"/>
                <a:gd name="T12" fmla="*/ 39 w 146"/>
                <a:gd name="T13" fmla="*/ 184 h 209"/>
                <a:gd name="T14" fmla="*/ 93 w 146"/>
                <a:gd name="T15" fmla="*/ 13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209">
                  <a:moveTo>
                    <a:pt x="93" y="130"/>
                  </a:moveTo>
                  <a:cubicBezTo>
                    <a:pt x="104" y="108"/>
                    <a:pt x="104" y="91"/>
                    <a:pt x="125" y="83"/>
                  </a:cubicBezTo>
                  <a:cubicBezTo>
                    <a:pt x="146" y="75"/>
                    <a:pt x="146" y="66"/>
                    <a:pt x="146" y="37"/>
                  </a:cubicBezTo>
                  <a:cubicBezTo>
                    <a:pt x="146" y="7"/>
                    <a:pt x="130" y="0"/>
                    <a:pt x="114" y="34"/>
                  </a:cubicBezTo>
                  <a:cubicBezTo>
                    <a:pt x="98" y="66"/>
                    <a:pt x="83" y="58"/>
                    <a:pt x="72" y="95"/>
                  </a:cubicBezTo>
                  <a:cubicBezTo>
                    <a:pt x="58" y="133"/>
                    <a:pt x="9" y="145"/>
                    <a:pt x="4" y="175"/>
                  </a:cubicBezTo>
                  <a:cubicBezTo>
                    <a:pt x="0" y="205"/>
                    <a:pt x="4" y="209"/>
                    <a:pt x="39" y="184"/>
                  </a:cubicBezTo>
                  <a:cubicBezTo>
                    <a:pt x="72" y="158"/>
                    <a:pt x="76" y="163"/>
                    <a:pt x="93" y="13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ş1íḓé"/>
            <p:cNvSpPr/>
            <p:nvPr/>
          </p:nvSpPr>
          <p:spPr bwMode="auto">
            <a:xfrm>
              <a:off x="8333227" y="3778897"/>
              <a:ext cx="69685" cy="64066"/>
            </a:xfrm>
            <a:custGeom>
              <a:avLst/>
              <a:gdLst>
                <a:gd name="T0" fmla="*/ 14 w 159"/>
                <a:gd name="T1" fmla="*/ 109 h 147"/>
                <a:gd name="T2" fmla="*/ 64 w 159"/>
                <a:gd name="T3" fmla="*/ 142 h 147"/>
                <a:gd name="T4" fmla="*/ 130 w 159"/>
                <a:gd name="T5" fmla="*/ 92 h 147"/>
                <a:gd name="T6" fmla="*/ 117 w 159"/>
                <a:gd name="T7" fmla="*/ 5 h 147"/>
                <a:gd name="T8" fmla="*/ 34 w 159"/>
                <a:gd name="T9" fmla="*/ 38 h 147"/>
                <a:gd name="T10" fmla="*/ 14 w 159"/>
                <a:gd name="T11" fmla="*/ 10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47">
                  <a:moveTo>
                    <a:pt x="14" y="109"/>
                  </a:moveTo>
                  <a:cubicBezTo>
                    <a:pt x="22" y="138"/>
                    <a:pt x="31" y="147"/>
                    <a:pt x="64" y="142"/>
                  </a:cubicBezTo>
                  <a:cubicBezTo>
                    <a:pt x="96" y="138"/>
                    <a:pt x="122" y="122"/>
                    <a:pt x="130" y="92"/>
                  </a:cubicBezTo>
                  <a:cubicBezTo>
                    <a:pt x="138" y="63"/>
                    <a:pt x="159" y="0"/>
                    <a:pt x="117" y="5"/>
                  </a:cubicBezTo>
                  <a:cubicBezTo>
                    <a:pt x="75" y="8"/>
                    <a:pt x="64" y="26"/>
                    <a:pt x="34" y="38"/>
                  </a:cubicBezTo>
                  <a:cubicBezTo>
                    <a:pt x="6" y="50"/>
                    <a:pt x="0" y="67"/>
                    <a:pt x="14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ľîḍè"/>
            <p:cNvSpPr/>
            <p:nvPr/>
          </p:nvSpPr>
          <p:spPr bwMode="auto">
            <a:xfrm>
              <a:off x="8610844" y="3612552"/>
              <a:ext cx="47206" cy="107899"/>
            </a:xfrm>
            <a:custGeom>
              <a:avLst/>
              <a:gdLst>
                <a:gd name="T0" fmla="*/ 5 w 110"/>
                <a:gd name="T1" fmla="*/ 163 h 247"/>
                <a:gd name="T2" fmla="*/ 26 w 110"/>
                <a:gd name="T3" fmla="*/ 67 h 247"/>
                <a:gd name="T4" fmla="*/ 73 w 110"/>
                <a:gd name="T5" fmla="*/ 3 h 247"/>
                <a:gd name="T6" fmla="*/ 96 w 110"/>
                <a:gd name="T7" fmla="*/ 50 h 247"/>
                <a:gd name="T8" fmla="*/ 68 w 110"/>
                <a:gd name="T9" fmla="*/ 171 h 247"/>
                <a:gd name="T10" fmla="*/ 5 w 110"/>
                <a:gd name="T11" fmla="*/ 16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47">
                  <a:moveTo>
                    <a:pt x="5" y="163"/>
                  </a:moveTo>
                  <a:cubicBezTo>
                    <a:pt x="0" y="138"/>
                    <a:pt x="5" y="91"/>
                    <a:pt x="26" y="67"/>
                  </a:cubicBezTo>
                  <a:cubicBezTo>
                    <a:pt x="46" y="42"/>
                    <a:pt x="58" y="8"/>
                    <a:pt x="73" y="3"/>
                  </a:cubicBezTo>
                  <a:cubicBezTo>
                    <a:pt x="85" y="0"/>
                    <a:pt x="110" y="3"/>
                    <a:pt x="96" y="50"/>
                  </a:cubicBezTo>
                  <a:cubicBezTo>
                    <a:pt x="85" y="96"/>
                    <a:pt x="64" y="138"/>
                    <a:pt x="68" y="171"/>
                  </a:cubicBezTo>
                  <a:cubicBezTo>
                    <a:pt x="73" y="205"/>
                    <a:pt x="17" y="247"/>
                    <a:pt x="5" y="1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ṩḻïďè"/>
            <p:cNvSpPr/>
            <p:nvPr/>
          </p:nvSpPr>
          <p:spPr bwMode="auto">
            <a:xfrm>
              <a:off x="8814279" y="3091038"/>
              <a:ext cx="296723" cy="323698"/>
            </a:xfrm>
            <a:custGeom>
              <a:avLst/>
              <a:gdLst>
                <a:gd name="T0" fmla="*/ 21 w 679"/>
                <a:gd name="T1" fmla="*/ 643 h 739"/>
                <a:gd name="T2" fmla="*/ 47 w 679"/>
                <a:gd name="T3" fmla="*/ 526 h 739"/>
                <a:gd name="T4" fmla="*/ 154 w 679"/>
                <a:gd name="T5" fmla="*/ 459 h 739"/>
                <a:gd name="T6" fmla="*/ 243 w 679"/>
                <a:gd name="T7" fmla="*/ 425 h 739"/>
                <a:gd name="T8" fmla="*/ 343 w 679"/>
                <a:gd name="T9" fmla="*/ 405 h 739"/>
                <a:gd name="T10" fmla="*/ 416 w 679"/>
                <a:gd name="T11" fmla="*/ 317 h 739"/>
                <a:gd name="T12" fmla="*/ 516 w 679"/>
                <a:gd name="T13" fmla="*/ 217 h 739"/>
                <a:gd name="T14" fmla="*/ 566 w 679"/>
                <a:gd name="T15" fmla="*/ 82 h 739"/>
                <a:gd name="T16" fmla="*/ 590 w 679"/>
                <a:gd name="T17" fmla="*/ 3 h 739"/>
                <a:gd name="T18" fmla="*/ 653 w 679"/>
                <a:gd name="T19" fmla="*/ 49 h 739"/>
                <a:gd name="T20" fmla="*/ 645 w 679"/>
                <a:gd name="T21" fmla="*/ 183 h 739"/>
                <a:gd name="T22" fmla="*/ 606 w 679"/>
                <a:gd name="T23" fmla="*/ 254 h 739"/>
                <a:gd name="T24" fmla="*/ 603 w 679"/>
                <a:gd name="T25" fmla="*/ 380 h 739"/>
                <a:gd name="T26" fmla="*/ 495 w 679"/>
                <a:gd name="T27" fmla="*/ 501 h 739"/>
                <a:gd name="T28" fmla="*/ 381 w 679"/>
                <a:gd name="T29" fmla="*/ 497 h 739"/>
                <a:gd name="T30" fmla="*/ 334 w 679"/>
                <a:gd name="T31" fmla="*/ 568 h 739"/>
                <a:gd name="T32" fmla="*/ 290 w 679"/>
                <a:gd name="T33" fmla="*/ 555 h 739"/>
                <a:gd name="T34" fmla="*/ 268 w 679"/>
                <a:gd name="T35" fmla="*/ 526 h 739"/>
                <a:gd name="T36" fmla="*/ 236 w 679"/>
                <a:gd name="T37" fmla="*/ 585 h 739"/>
                <a:gd name="T38" fmla="*/ 168 w 679"/>
                <a:gd name="T39" fmla="*/ 623 h 739"/>
                <a:gd name="T40" fmla="*/ 163 w 679"/>
                <a:gd name="T41" fmla="*/ 555 h 739"/>
                <a:gd name="T42" fmla="*/ 142 w 679"/>
                <a:gd name="T43" fmla="*/ 539 h 739"/>
                <a:gd name="T44" fmla="*/ 100 w 679"/>
                <a:gd name="T45" fmla="*/ 573 h 739"/>
                <a:gd name="T46" fmla="*/ 110 w 679"/>
                <a:gd name="T47" fmla="*/ 669 h 739"/>
                <a:gd name="T48" fmla="*/ 47 w 679"/>
                <a:gd name="T49" fmla="*/ 735 h 739"/>
                <a:gd name="T50" fmla="*/ 26 w 679"/>
                <a:gd name="T51" fmla="*/ 689 h 739"/>
                <a:gd name="T52" fmla="*/ 21 w 679"/>
                <a:gd name="T53" fmla="*/ 64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9" h="739">
                  <a:moveTo>
                    <a:pt x="21" y="643"/>
                  </a:moveTo>
                  <a:cubicBezTo>
                    <a:pt x="11" y="603"/>
                    <a:pt x="0" y="539"/>
                    <a:pt x="47" y="526"/>
                  </a:cubicBezTo>
                  <a:cubicBezTo>
                    <a:pt x="94" y="513"/>
                    <a:pt x="121" y="492"/>
                    <a:pt x="154" y="459"/>
                  </a:cubicBezTo>
                  <a:cubicBezTo>
                    <a:pt x="189" y="425"/>
                    <a:pt x="189" y="430"/>
                    <a:pt x="243" y="425"/>
                  </a:cubicBezTo>
                  <a:cubicBezTo>
                    <a:pt x="297" y="422"/>
                    <a:pt x="326" y="447"/>
                    <a:pt x="343" y="405"/>
                  </a:cubicBezTo>
                  <a:cubicBezTo>
                    <a:pt x="359" y="363"/>
                    <a:pt x="376" y="350"/>
                    <a:pt x="416" y="317"/>
                  </a:cubicBezTo>
                  <a:cubicBezTo>
                    <a:pt x="453" y="284"/>
                    <a:pt x="485" y="259"/>
                    <a:pt x="516" y="217"/>
                  </a:cubicBezTo>
                  <a:cubicBezTo>
                    <a:pt x="544" y="175"/>
                    <a:pt x="566" y="121"/>
                    <a:pt x="566" y="82"/>
                  </a:cubicBezTo>
                  <a:cubicBezTo>
                    <a:pt x="566" y="45"/>
                    <a:pt x="561" y="7"/>
                    <a:pt x="590" y="3"/>
                  </a:cubicBezTo>
                  <a:cubicBezTo>
                    <a:pt x="621" y="0"/>
                    <a:pt x="637" y="7"/>
                    <a:pt x="653" y="49"/>
                  </a:cubicBezTo>
                  <a:cubicBezTo>
                    <a:pt x="669" y="91"/>
                    <a:pt x="679" y="163"/>
                    <a:pt x="645" y="183"/>
                  </a:cubicBezTo>
                  <a:cubicBezTo>
                    <a:pt x="611" y="205"/>
                    <a:pt x="606" y="208"/>
                    <a:pt x="606" y="254"/>
                  </a:cubicBezTo>
                  <a:cubicBezTo>
                    <a:pt x="606" y="301"/>
                    <a:pt x="603" y="359"/>
                    <a:pt x="603" y="380"/>
                  </a:cubicBezTo>
                  <a:cubicBezTo>
                    <a:pt x="603" y="401"/>
                    <a:pt x="569" y="492"/>
                    <a:pt x="495" y="501"/>
                  </a:cubicBezTo>
                  <a:cubicBezTo>
                    <a:pt x="418" y="509"/>
                    <a:pt x="390" y="489"/>
                    <a:pt x="381" y="497"/>
                  </a:cubicBezTo>
                  <a:cubicBezTo>
                    <a:pt x="374" y="506"/>
                    <a:pt x="364" y="546"/>
                    <a:pt x="334" y="568"/>
                  </a:cubicBezTo>
                  <a:cubicBezTo>
                    <a:pt x="305" y="588"/>
                    <a:pt x="292" y="576"/>
                    <a:pt x="290" y="555"/>
                  </a:cubicBezTo>
                  <a:cubicBezTo>
                    <a:pt x="284" y="534"/>
                    <a:pt x="263" y="501"/>
                    <a:pt x="268" y="526"/>
                  </a:cubicBezTo>
                  <a:cubicBezTo>
                    <a:pt x="273" y="551"/>
                    <a:pt x="263" y="568"/>
                    <a:pt x="236" y="585"/>
                  </a:cubicBezTo>
                  <a:cubicBezTo>
                    <a:pt x="205" y="601"/>
                    <a:pt x="180" y="656"/>
                    <a:pt x="168" y="623"/>
                  </a:cubicBezTo>
                  <a:cubicBezTo>
                    <a:pt x="154" y="588"/>
                    <a:pt x="142" y="564"/>
                    <a:pt x="163" y="555"/>
                  </a:cubicBezTo>
                  <a:cubicBezTo>
                    <a:pt x="184" y="546"/>
                    <a:pt x="173" y="531"/>
                    <a:pt x="142" y="539"/>
                  </a:cubicBezTo>
                  <a:cubicBezTo>
                    <a:pt x="115" y="546"/>
                    <a:pt x="84" y="546"/>
                    <a:pt x="100" y="573"/>
                  </a:cubicBezTo>
                  <a:cubicBezTo>
                    <a:pt x="117" y="597"/>
                    <a:pt x="117" y="635"/>
                    <a:pt x="110" y="669"/>
                  </a:cubicBezTo>
                  <a:cubicBezTo>
                    <a:pt x="100" y="702"/>
                    <a:pt x="94" y="739"/>
                    <a:pt x="47" y="735"/>
                  </a:cubicBezTo>
                  <a:cubicBezTo>
                    <a:pt x="0" y="731"/>
                    <a:pt x="19" y="711"/>
                    <a:pt x="26" y="689"/>
                  </a:cubicBezTo>
                  <a:cubicBezTo>
                    <a:pt x="33" y="669"/>
                    <a:pt x="26" y="660"/>
                    <a:pt x="21" y="64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ṣlîdè"/>
            <p:cNvSpPr/>
            <p:nvPr/>
          </p:nvSpPr>
          <p:spPr bwMode="auto">
            <a:xfrm>
              <a:off x="9050309" y="2929189"/>
              <a:ext cx="146114" cy="141618"/>
            </a:xfrm>
            <a:custGeom>
              <a:avLst/>
              <a:gdLst>
                <a:gd name="T0" fmla="*/ 66 w 334"/>
                <a:gd name="T1" fmla="*/ 285 h 322"/>
                <a:gd name="T2" fmla="*/ 97 w 334"/>
                <a:gd name="T3" fmla="*/ 264 h 322"/>
                <a:gd name="T4" fmla="*/ 147 w 334"/>
                <a:gd name="T5" fmla="*/ 288 h 322"/>
                <a:gd name="T6" fmla="*/ 209 w 334"/>
                <a:gd name="T7" fmla="*/ 273 h 322"/>
                <a:gd name="T8" fmla="*/ 260 w 334"/>
                <a:gd name="T9" fmla="*/ 231 h 322"/>
                <a:gd name="T10" fmla="*/ 318 w 334"/>
                <a:gd name="T11" fmla="*/ 201 h 322"/>
                <a:gd name="T12" fmla="*/ 260 w 334"/>
                <a:gd name="T13" fmla="*/ 143 h 322"/>
                <a:gd name="T14" fmla="*/ 176 w 334"/>
                <a:gd name="T15" fmla="*/ 117 h 322"/>
                <a:gd name="T16" fmla="*/ 102 w 334"/>
                <a:gd name="T17" fmla="*/ 17 h 322"/>
                <a:gd name="T18" fmla="*/ 102 w 334"/>
                <a:gd name="T19" fmla="*/ 93 h 322"/>
                <a:gd name="T20" fmla="*/ 105 w 334"/>
                <a:gd name="T21" fmla="*/ 185 h 322"/>
                <a:gd name="T22" fmla="*/ 81 w 334"/>
                <a:gd name="T23" fmla="*/ 218 h 322"/>
                <a:gd name="T24" fmla="*/ 29 w 334"/>
                <a:gd name="T25" fmla="*/ 239 h 322"/>
                <a:gd name="T26" fmla="*/ 8 w 334"/>
                <a:gd name="T27" fmla="*/ 293 h 322"/>
                <a:gd name="T28" fmla="*/ 55 w 334"/>
                <a:gd name="T29" fmla="*/ 318 h 322"/>
                <a:gd name="T30" fmla="*/ 66 w 334"/>
                <a:gd name="T31" fmla="*/ 28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4" h="322">
                  <a:moveTo>
                    <a:pt x="66" y="285"/>
                  </a:moveTo>
                  <a:cubicBezTo>
                    <a:pt x="61" y="278"/>
                    <a:pt x="97" y="264"/>
                    <a:pt x="97" y="264"/>
                  </a:cubicBezTo>
                  <a:cubicBezTo>
                    <a:pt x="97" y="264"/>
                    <a:pt x="120" y="280"/>
                    <a:pt x="147" y="288"/>
                  </a:cubicBezTo>
                  <a:cubicBezTo>
                    <a:pt x="171" y="297"/>
                    <a:pt x="197" y="301"/>
                    <a:pt x="209" y="273"/>
                  </a:cubicBezTo>
                  <a:cubicBezTo>
                    <a:pt x="223" y="243"/>
                    <a:pt x="218" y="231"/>
                    <a:pt x="260" y="231"/>
                  </a:cubicBezTo>
                  <a:cubicBezTo>
                    <a:pt x="302" y="231"/>
                    <a:pt x="334" y="231"/>
                    <a:pt x="318" y="201"/>
                  </a:cubicBezTo>
                  <a:cubicBezTo>
                    <a:pt x="302" y="172"/>
                    <a:pt x="325" y="135"/>
                    <a:pt x="260" y="143"/>
                  </a:cubicBezTo>
                  <a:cubicBezTo>
                    <a:pt x="192" y="150"/>
                    <a:pt x="209" y="164"/>
                    <a:pt x="176" y="117"/>
                  </a:cubicBezTo>
                  <a:cubicBezTo>
                    <a:pt x="142" y="71"/>
                    <a:pt x="125" y="0"/>
                    <a:pt x="102" y="17"/>
                  </a:cubicBezTo>
                  <a:cubicBezTo>
                    <a:pt x="76" y="34"/>
                    <a:pt x="83" y="51"/>
                    <a:pt x="102" y="93"/>
                  </a:cubicBezTo>
                  <a:cubicBezTo>
                    <a:pt x="118" y="135"/>
                    <a:pt x="120" y="167"/>
                    <a:pt x="105" y="185"/>
                  </a:cubicBezTo>
                  <a:cubicBezTo>
                    <a:pt x="87" y="201"/>
                    <a:pt x="105" y="209"/>
                    <a:pt x="81" y="218"/>
                  </a:cubicBezTo>
                  <a:cubicBezTo>
                    <a:pt x="55" y="226"/>
                    <a:pt x="50" y="218"/>
                    <a:pt x="29" y="239"/>
                  </a:cubicBezTo>
                  <a:cubicBezTo>
                    <a:pt x="8" y="259"/>
                    <a:pt x="0" y="280"/>
                    <a:pt x="8" y="293"/>
                  </a:cubicBezTo>
                  <a:cubicBezTo>
                    <a:pt x="18" y="306"/>
                    <a:pt x="34" y="322"/>
                    <a:pt x="55" y="318"/>
                  </a:cubicBezTo>
                  <a:cubicBezTo>
                    <a:pt x="76" y="313"/>
                    <a:pt x="76" y="297"/>
                    <a:pt x="66" y="28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ṣḷiḍé"/>
            <p:cNvSpPr/>
            <p:nvPr/>
          </p:nvSpPr>
          <p:spPr bwMode="auto">
            <a:xfrm>
              <a:off x="9099763" y="2645953"/>
              <a:ext cx="80925" cy="289980"/>
            </a:xfrm>
            <a:custGeom>
              <a:avLst/>
              <a:gdLst>
                <a:gd name="T0" fmla="*/ 34 w 184"/>
                <a:gd name="T1" fmla="*/ 536 h 662"/>
                <a:gd name="T2" fmla="*/ 34 w 184"/>
                <a:gd name="T3" fmla="*/ 422 h 662"/>
                <a:gd name="T4" fmla="*/ 37 w 184"/>
                <a:gd name="T5" fmla="*/ 264 h 662"/>
                <a:gd name="T6" fmla="*/ 21 w 184"/>
                <a:gd name="T7" fmla="*/ 156 h 662"/>
                <a:gd name="T8" fmla="*/ 47 w 184"/>
                <a:gd name="T9" fmla="*/ 84 h 662"/>
                <a:gd name="T10" fmla="*/ 84 w 184"/>
                <a:gd name="T11" fmla="*/ 5 h 662"/>
                <a:gd name="T12" fmla="*/ 113 w 184"/>
                <a:gd name="T13" fmla="*/ 122 h 662"/>
                <a:gd name="T14" fmla="*/ 110 w 184"/>
                <a:gd name="T15" fmla="*/ 259 h 662"/>
                <a:gd name="T16" fmla="*/ 131 w 184"/>
                <a:gd name="T17" fmla="*/ 364 h 662"/>
                <a:gd name="T18" fmla="*/ 71 w 184"/>
                <a:gd name="T19" fmla="*/ 485 h 662"/>
                <a:gd name="T20" fmla="*/ 89 w 184"/>
                <a:gd name="T21" fmla="*/ 598 h 662"/>
                <a:gd name="T22" fmla="*/ 63 w 184"/>
                <a:gd name="T23" fmla="*/ 611 h 662"/>
                <a:gd name="T24" fmla="*/ 21 w 184"/>
                <a:gd name="T25" fmla="*/ 606 h 662"/>
                <a:gd name="T26" fmla="*/ 34 w 184"/>
                <a:gd name="T27" fmla="*/ 53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662">
                  <a:moveTo>
                    <a:pt x="34" y="536"/>
                  </a:moveTo>
                  <a:cubicBezTo>
                    <a:pt x="34" y="506"/>
                    <a:pt x="34" y="472"/>
                    <a:pt x="34" y="422"/>
                  </a:cubicBezTo>
                  <a:cubicBezTo>
                    <a:pt x="34" y="373"/>
                    <a:pt x="49" y="306"/>
                    <a:pt x="37" y="264"/>
                  </a:cubicBezTo>
                  <a:cubicBezTo>
                    <a:pt x="26" y="222"/>
                    <a:pt x="5" y="205"/>
                    <a:pt x="21" y="156"/>
                  </a:cubicBezTo>
                  <a:cubicBezTo>
                    <a:pt x="37" y="105"/>
                    <a:pt x="37" y="114"/>
                    <a:pt x="47" y="84"/>
                  </a:cubicBezTo>
                  <a:cubicBezTo>
                    <a:pt x="54" y="55"/>
                    <a:pt x="63" y="8"/>
                    <a:pt x="84" y="5"/>
                  </a:cubicBezTo>
                  <a:cubicBezTo>
                    <a:pt x="105" y="0"/>
                    <a:pt x="105" y="92"/>
                    <a:pt x="113" y="122"/>
                  </a:cubicBezTo>
                  <a:cubicBezTo>
                    <a:pt x="121" y="151"/>
                    <a:pt x="89" y="210"/>
                    <a:pt x="110" y="259"/>
                  </a:cubicBezTo>
                  <a:cubicBezTo>
                    <a:pt x="131" y="310"/>
                    <a:pt x="184" y="347"/>
                    <a:pt x="131" y="364"/>
                  </a:cubicBezTo>
                  <a:cubicBezTo>
                    <a:pt x="76" y="380"/>
                    <a:pt x="76" y="435"/>
                    <a:pt x="71" y="485"/>
                  </a:cubicBezTo>
                  <a:cubicBezTo>
                    <a:pt x="68" y="536"/>
                    <a:pt x="76" y="573"/>
                    <a:pt x="89" y="598"/>
                  </a:cubicBezTo>
                  <a:cubicBezTo>
                    <a:pt x="100" y="623"/>
                    <a:pt x="71" y="628"/>
                    <a:pt x="63" y="611"/>
                  </a:cubicBezTo>
                  <a:cubicBezTo>
                    <a:pt x="54" y="593"/>
                    <a:pt x="0" y="662"/>
                    <a:pt x="21" y="606"/>
                  </a:cubicBezTo>
                  <a:cubicBezTo>
                    <a:pt x="42" y="553"/>
                    <a:pt x="34" y="560"/>
                    <a:pt x="34" y="53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lïdè"/>
            <p:cNvSpPr/>
            <p:nvPr/>
          </p:nvSpPr>
          <p:spPr bwMode="auto">
            <a:xfrm>
              <a:off x="5298556" y="2133430"/>
              <a:ext cx="270873" cy="150610"/>
            </a:xfrm>
            <a:custGeom>
              <a:avLst/>
              <a:gdLst>
                <a:gd name="T0" fmla="*/ 395 w 617"/>
                <a:gd name="T1" fmla="*/ 298 h 343"/>
                <a:gd name="T2" fmla="*/ 546 w 617"/>
                <a:gd name="T3" fmla="*/ 215 h 343"/>
                <a:gd name="T4" fmla="*/ 578 w 617"/>
                <a:gd name="T5" fmla="*/ 121 h 343"/>
                <a:gd name="T6" fmla="*/ 462 w 617"/>
                <a:gd name="T7" fmla="*/ 39 h 343"/>
                <a:gd name="T8" fmla="*/ 358 w 617"/>
                <a:gd name="T9" fmla="*/ 72 h 343"/>
                <a:gd name="T10" fmla="*/ 222 w 617"/>
                <a:gd name="T11" fmla="*/ 69 h 343"/>
                <a:gd name="T12" fmla="*/ 176 w 617"/>
                <a:gd name="T13" fmla="*/ 76 h 343"/>
                <a:gd name="T14" fmla="*/ 109 w 617"/>
                <a:gd name="T15" fmla="*/ 46 h 343"/>
                <a:gd name="T16" fmla="*/ 45 w 617"/>
                <a:gd name="T17" fmla="*/ 133 h 343"/>
                <a:gd name="T18" fmla="*/ 72 w 617"/>
                <a:gd name="T19" fmla="*/ 185 h 343"/>
                <a:gd name="T20" fmla="*/ 124 w 617"/>
                <a:gd name="T21" fmla="*/ 230 h 343"/>
                <a:gd name="T22" fmla="*/ 180 w 617"/>
                <a:gd name="T23" fmla="*/ 324 h 343"/>
                <a:gd name="T24" fmla="*/ 395 w 617"/>
                <a:gd name="T25" fmla="*/ 29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343">
                  <a:moveTo>
                    <a:pt x="395" y="298"/>
                  </a:moveTo>
                  <a:cubicBezTo>
                    <a:pt x="450" y="259"/>
                    <a:pt x="507" y="230"/>
                    <a:pt x="546" y="215"/>
                  </a:cubicBezTo>
                  <a:cubicBezTo>
                    <a:pt x="583" y="200"/>
                    <a:pt x="617" y="148"/>
                    <a:pt x="578" y="121"/>
                  </a:cubicBezTo>
                  <a:cubicBezTo>
                    <a:pt x="541" y="96"/>
                    <a:pt x="496" y="15"/>
                    <a:pt x="462" y="39"/>
                  </a:cubicBezTo>
                  <a:cubicBezTo>
                    <a:pt x="428" y="61"/>
                    <a:pt x="411" y="87"/>
                    <a:pt x="358" y="72"/>
                  </a:cubicBezTo>
                  <a:cubicBezTo>
                    <a:pt x="304" y="57"/>
                    <a:pt x="237" y="27"/>
                    <a:pt x="222" y="69"/>
                  </a:cubicBezTo>
                  <a:cubicBezTo>
                    <a:pt x="208" y="110"/>
                    <a:pt x="184" y="121"/>
                    <a:pt x="176" y="76"/>
                  </a:cubicBezTo>
                  <a:cubicBezTo>
                    <a:pt x="169" y="31"/>
                    <a:pt x="151" y="0"/>
                    <a:pt x="109" y="46"/>
                  </a:cubicBezTo>
                  <a:cubicBezTo>
                    <a:pt x="68" y="92"/>
                    <a:pt x="0" y="114"/>
                    <a:pt x="45" y="133"/>
                  </a:cubicBezTo>
                  <a:cubicBezTo>
                    <a:pt x="90" y="151"/>
                    <a:pt x="101" y="185"/>
                    <a:pt x="72" y="185"/>
                  </a:cubicBezTo>
                  <a:cubicBezTo>
                    <a:pt x="42" y="185"/>
                    <a:pt x="105" y="215"/>
                    <a:pt x="124" y="230"/>
                  </a:cubicBezTo>
                  <a:cubicBezTo>
                    <a:pt x="143" y="245"/>
                    <a:pt x="101" y="313"/>
                    <a:pt x="180" y="324"/>
                  </a:cubicBezTo>
                  <a:cubicBezTo>
                    <a:pt x="259" y="336"/>
                    <a:pt x="332" y="343"/>
                    <a:pt x="395" y="29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ḷide"/>
            <p:cNvSpPr/>
            <p:nvPr/>
          </p:nvSpPr>
          <p:spPr bwMode="auto">
            <a:xfrm>
              <a:off x="6115670" y="1396117"/>
              <a:ext cx="295600" cy="338310"/>
            </a:xfrm>
            <a:custGeom>
              <a:avLst/>
              <a:gdLst>
                <a:gd name="T0" fmla="*/ 227 w 675"/>
                <a:gd name="T1" fmla="*/ 766 h 772"/>
                <a:gd name="T2" fmla="*/ 283 w 675"/>
                <a:gd name="T3" fmla="*/ 675 h 772"/>
                <a:gd name="T4" fmla="*/ 358 w 675"/>
                <a:gd name="T5" fmla="*/ 473 h 772"/>
                <a:gd name="T6" fmla="*/ 394 w 675"/>
                <a:gd name="T7" fmla="*/ 532 h 772"/>
                <a:gd name="T8" fmla="*/ 477 w 675"/>
                <a:gd name="T9" fmla="*/ 636 h 772"/>
                <a:gd name="T10" fmla="*/ 512 w 675"/>
                <a:gd name="T11" fmla="*/ 512 h 772"/>
                <a:gd name="T12" fmla="*/ 426 w 675"/>
                <a:gd name="T13" fmla="*/ 333 h 772"/>
                <a:gd name="T14" fmla="*/ 432 w 675"/>
                <a:gd name="T15" fmla="*/ 234 h 772"/>
                <a:gd name="T16" fmla="*/ 532 w 675"/>
                <a:gd name="T17" fmla="*/ 270 h 772"/>
                <a:gd name="T18" fmla="*/ 603 w 675"/>
                <a:gd name="T19" fmla="*/ 91 h 772"/>
                <a:gd name="T20" fmla="*/ 385 w 675"/>
                <a:gd name="T21" fmla="*/ 31 h 772"/>
                <a:gd name="T22" fmla="*/ 233 w 675"/>
                <a:gd name="T23" fmla="*/ 115 h 772"/>
                <a:gd name="T24" fmla="*/ 84 w 675"/>
                <a:gd name="T25" fmla="*/ 98 h 772"/>
                <a:gd name="T26" fmla="*/ 36 w 675"/>
                <a:gd name="T27" fmla="*/ 337 h 772"/>
                <a:gd name="T28" fmla="*/ 134 w 675"/>
                <a:gd name="T29" fmla="*/ 480 h 772"/>
                <a:gd name="T30" fmla="*/ 147 w 675"/>
                <a:gd name="T31" fmla="*/ 639 h 772"/>
                <a:gd name="T32" fmla="*/ 227 w 675"/>
                <a:gd name="T33" fmla="*/ 76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5" h="772">
                  <a:moveTo>
                    <a:pt x="227" y="766"/>
                  </a:moveTo>
                  <a:cubicBezTo>
                    <a:pt x="237" y="772"/>
                    <a:pt x="269" y="730"/>
                    <a:pt x="283" y="675"/>
                  </a:cubicBezTo>
                  <a:cubicBezTo>
                    <a:pt x="292" y="619"/>
                    <a:pt x="337" y="496"/>
                    <a:pt x="358" y="473"/>
                  </a:cubicBezTo>
                  <a:cubicBezTo>
                    <a:pt x="378" y="449"/>
                    <a:pt x="401" y="449"/>
                    <a:pt x="394" y="532"/>
                  </a:cubicBezTo>
                  <a:cubicBezTo>
                    <a:pt x="385" y="616"/>
                    <a:pt x="426" y="639"/>
                    <a:pt x="477" y="636"/>
                  </a:cubicBezTo>
                  <a:cubicBezTo>
                    <a:pt x="528" y="631"/>
                    <a:pt x="548" y="576"/>
                    <a:pt x="512" y="512"/>
                  </a:cubicBezTo>
                  <a:cubicBezTo>
                    <a:pt x="477" y="449"/>
                    <a:pt x="448" y="381"/>
                    <a:pt x="426" y="333"/>
                  </a:cubicBezTo>
                  <a:cubicBezTo>
                    <a:pt x="401" y="286"/>
                    <a:pt x="401" y="242"/>
                    <a:pt x="432" y="234"/>
                  </a:cubicBezTo>
                  <a:cubicBezTo>
                    <a:pt x="464" y="226"/>
                    <a:pt x="464" y="349"/>
                    <a:pt x="532" y="270"/>
                  </a:cubicBezTo>
                  <a:cubicBezTo>
                    <a:pt x="600" y="190"/>
                    <a:pt x="675" y="130"/>
                    <a:pt x="603" y="91"/>
                  </a:cubicBezTo>
                  <a:cubicBezTo>
                    <a:pt x="532" y="51"/>
                    <a:pt x="458" y="0"/>
                    <a:pt x="385" y="31"/>
                  </a:cubicBezTo>
                  <a:cubicBezTo>
                    <a:pt x="315" y="63"/>
                    <a:pt x="315" y="127"/>
                    <a:pt x="233" y="115"/>
                  </a:cubicBezTo>
                  <a:cubicBezTo>
                    <a:pt x="154" y="102"/>
                    <a:pt x="122" y="4"/>
                    <a:pt x="84" y="98"/>
                  </a:cubicBezTo>
                  <a:cubicBezTo>
                    <a:pt x="43" y="194"/>
                    <a:pt x="0" y="286"/>
                    <a:pt x="36" y="337"/>
                  </a:cubicBezTo>
                  <a:cubicBezTo>
                    <a:pt x="70" y="389"/>
                    <a:pt x="147" y="417"/>
                    <a:pt x="134" y="480"/>
                  </a:cubicBezTo>
                  <a:cubicBezTo>
                    <a:pt x="122" y="544"/>
                    <a:pt x="116" y="576"/>
                    <a:pt x="147" y="639"/>
                  </a:cubicBezTo>
                  <a:cubicBezTo>
                    <a:pt x="179" y="703"/>
                    <a:pt x="201" y="755"/>
                    <a:pt x="227" y="76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ṥľíḍê"/>
            <p:cNvSpPr/>
            <p:nvPr/>
          </p:nvSpPr>
          <p:spPr bwMode="auto">
            <a:xfrm>
              <a:off x="7032815" y="1642263"/>
              <a:ext cx="423730" cy="324823"/>
            </a:xfrm>
            <a:custGeom>
              <a:avLst/>
              <a:gdLst>
                <a:gd name="T0" fmla="*/ 298 w 967"/>
                <a:gd name="T1" fmla="*/ 663 h 741"/>
                <a:gd name="T2" fmla="*/ 256 w 967"/>
                <a:gd name="T3" fmla="*/ 545 h 741"/>
                <a:gd name="T4" fmla="*/ 367 w 967"/>
                <a:gd name="T5" fmla="*/ 417 h 741"/>
                <a:gd name="T6" fmla="*/ 467 w 967"/>
                <a:gd name="T7" fmla="*/ 315 h 741"/>
                <a:gd name="T8" fmla="*/ 733 w 967"/>
                <a:gd name="T9" fmla="*/ 192 h 741"/>
                <a:gd name="T10" fmla="*/ 940 w 967"/>
                <a:gd name="T11" fmla="*/ 109 h 741"/>
                <a:gd name="T12" fmla="*/ 866 w 967"/>
                <a:gd name="T13" fmla="*/ 13 h 741"/>
                <a:gd name="T14" fmla="*/ 751 w 967"/>
                <a:gd name="T15" fmla="*/ 92 h 741"/>
                <a:gd name="T16" fmla="*/ 535 w 967"/>
                <a:gd name="T17" fmla="*/ 128 h 741"/>
                <a:gd name="T18" fmla="*/ 343 w 967"/>
                <a:gd name="T19" fmla="*/ 215 h 741"/>
                <a:gd name="T20" fmla="*/ 219 w 967"/>
                <a:gd name="T21" fmla="*/ 380 h 741"/>
                <a:gd name="T22" fmla="*/ 114 w 967"/>
                <a:gd name="T23" fmla="*/ 489 h 741"/>
                <a:gd name="T24" fmla="*/ 59 w 967"/>
                <a:gd name="T25" fmla="*/ 627 h 741"/>
                <a:gd name="T26" fmla="*/ 224 w 967"/>
                <a:gd name="T27" fmla="*/ 709 h 741"/>
                <a:gd name="T28" fmla="*/ 372 w 967"/>
                <a:gd name="T29" fmla="*/ 723 h 741"/>
                <a:gd name="T30" fmla="*/ 298 w 967"/>
                <a:gd name="T31" fmla="*/ 663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7" h="741">
                  <a:moveTo>
                    <a:pt x="298" y="663"/>
                  </a:moveTo>
                  <a:cubicBezTo>
                    <a:pt x="277" y="652"/>
                    <a:pt x="212" y="617"/>
                    <a:pt x="256" y="545"/>
                  </a:cubicBezTo>
                  <a:cubicBezTo>
                    <a:pt x="303" y="471"/>
                    <a:pt x="310" y="467"/>
                    <a:pt x="367" y="417"/>
                  </a:cubicBezTo>
                  <a:cubicBezTo>
                    <a:pt x="420" y="366"/>
                    <a:pt x="361" y="375"/>
                    <a:pt x="467" y="315"/>
                  </a:cubicBezTo>
                  <a:cubicBezTo>
                    <a:pt x="572" y="256"/>
                    <a:pt x="631" y="224"/>
                    <a:pt x="733" y="192"/>
                  </a:cubicBezTo>
                  <a:cubicBezTo>
                    <a:pt x="834" y="160"/>
                    <a:pt x="910" y="183"/>
                    <a:pt x="940" y="109"/>
                  </a:cubicBezTo>
                  <a:cubicBezTo>
                    <a:pt x="967" y="37"/>
                    <a:pt x="930" y="0"/>
                    <a:pt x="866" y="13"/>
                  </a:cubicBezTo>
                  <a:cubicBezTo>
                    <a:pt x="802" y="27"/>
                    <a:pt x="851" y="82"/>
                    <a:pt x="751" y="92"/>
                  </a:cubicBezTo>
                  <a:cubicBezTo>
                    <a:pt x="651" y="101"/>
                    <a:pt x="572" y="124"/>
                    <a:pt x="535" y="128"/>
                  </a:cubicBezTo>
                  <a:cubicBezTo>
                    <a:pt x="499" y="133"/>
                    <a:pt x="407" y="183"/>
                    <a:pt x="343" y="215"/>
                  </a:cubicBezTo>
                  <a:cubicBezTo>
                    <a:pt x="278" y="247"/>
                    <a:pt x="256" y="343"/>
                    <a:pt x="219" y="380"/>
                  </a:cubicBezTo>
                  <a:cubicBezTo>
                    <a:pt x="183" y="417"/>
                    <a:pt x="166" y="471"/>
                    <a:pt x="114" y="489"/>
                  </a:cubicBezTo>
                  <a:cubicBezTo>
                    <a:pt x="64" y="508"/>
                    <a:pt x="0" y="599"/>
                    <a:pt x="59" y="627"/>
                  </a:cubicBezTo>
                  <a:cubicBezTo>
                    <a:pt x="119" y="654"/>
                    <a:pt x="141" y="686"/>
                    <a:pt x="224" y="709"/>
                  </a:cubicBezTo>
                  <a:cubicBezTo>
                    <a:pt x="308" y="732"/>
                    <a:pt x="367" y="741"/>
                    <a:pt x="372" y="723"/>
                  </a:cubicBezTo>
                  <a:cubicBezTo>
                    <a:pt x="375" y="705"/>
                    <a:pt x="330" y="681"/>
                    <a:pt x="298" y="66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ŝlíḋê"/>
            <p:cNvSpPr/>
            <p:nvPr/>
          </p:nvSpPr>
          <p:spPr bwMode="auto">
            <a:xfrm>
              <a:off x="6805777" y="1389374"/>
              <a:ext cx="245022" cy="130378"/>
            </a:xfrm>
            <a:custGeom>
              <a:avLst/>
              <a:gdLst>
                <a:gd name="T0" fmla="*/ 395 w 559"/>
                <a:gd name="T1" fmla="*/ 247 h 298"/>
                <a:gd name="T2" fmla="*/ 500 w 559"/>
                <a:gd name="T3" fmla="*/ 201 h 298"/>
                <a:gd name="T4" fmla="*/ 545 w 559"/>
                <a:gd name="T5" fmla="*/ 115 h 298"/>
                <a:gd name="T6" fmla="*/ 505 w 559"/>
                <a:gd name="T7" fmla="*/ 46 h 298"/>
                <a:gd name="T8" fmla="*/ 400 w 559"/>
                <a:gd name="T9" fmla="*/ 110 h 298"/>
                <a:gd name="T10" fmla="*/ 212 w 559"/>
                <a:gd name="T11" fmla="*/ 64 h 298"/>
                <a:gd name="T12" fmla="*/ 60 w 559"/>
                <a:gd name="T13" fmla="*/ 155 h 298"/>
                <a:gd name="T14" fmla="*/ 197 w 559"/>
                <a:gd name="T15" fmla="*/ 196 h 298"/>
                <a:gd name="T16" fmla="*/ 244 w 559"/>
                <a:gd name="T17" fmla="*/ 160 h 298"/>
                <a:gd name="T18" fmla="*/ 316 w 559"/>
                <a:gd name="T19" fmla="*/ 164 h 298"/>
                <a:gd name="T20" fmla="*/ 395 w 559"/>
                <a:gd name="T21" fmla="*/ 24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298">
                  <a:moveTo>
                    <a:pt x="395" y="247"/>
                  </a:moveTo>
                  <a:cubicBezTo>
                    <a:pt x="446" y="221"/>
                    <a:pt x="446" y="224"/>
                    <a:pt x="500" y="201"/>
                  </a:cubicBezTo>
                  <a:cubicBezTo>
                    <a:pt x="555" y="179"/>
                    <a:pt x="550" y="160"/>
                    <a:pt x="545" y="115"/>
                  </a:cubicBezTo>
                  <a:cubicBezTo>
                    <a:pt x="542" y="68"/>
                    <a:pt x="559" y="0"/>
                    <a:pt x="505" y="46"/>
                  </a:cubicBezTo>
                  <a:cubicBezTo>
                    <a:pt x="451" y="91"/>
                    <a:pt x="446" y="137"/>
                    <a:pt x="400" y="110"/>
                  </a:cubicBezTo>
                  <a:cubicBezTo>
                    <a:pt x="353" y="83"/>
                    <a:pt x="293" y="32"/>
                    <a:pt x="212" y="64"/>
                  </a:cubicBezTo>
                  <a:cubicBezTo>
                    <a:pt x="130" y="96"/>
                    <a:pt x="0" y="128"/>
                    <a:pt x="60" y="155"/>
                  </a:cubicBezTo>
                  <a:cubicBezTo>
                    <a:pt x="121" y="182"/>
                    <a:pt x="170" y="187"/>
                    <a:pt x="197" y="196"/>
                  </a:cubicBezTo>
                  <a:cubicBezTo>
                    <a:pt x="226" y="206"/>
                    <a:pt x="207" y="187"/>
                    <a:pt x="244" y="160"/>
                  </a:cubicBezTo>
                  <a:cubicBezTo>
                    <a:pt x="279" y="132"/>
                    <a:pt x="326" y="132"/>
                    <a:pt x="316" y="164"/>
                  </a:cubicBezTo>
                  <a:cubicBezTo>
                    <a:pt x="307" y="196"/>
                    <a:pt x="298" y="298"/>
                    <a:pt x="395" y="24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$ḻïḓe"/>
            <p:cNvSpPr/>
            <p:nvPr/>
          </p:nvSpPr>
          <p:spPr bwMode="auto">
            <a:xfrm>
              <a:off x="7017080" y="1504017"/>
              <a:ext cx="32595" cy="29223"/>
            </a:xfrm>
            <a:custGeom>
              <a:avLst/>
              <a:gdLst>
                <a:gd name="T0" fmla="*/ 39 w 75"/>
                <a:gd name="T1" fmla="*/ 55 h 66"/>
                <a:gd name="T2" fmla="*/ 49 w 75"/>
                <a:gd name="T3" fmla="*/ 0 h 66"/>
                <a:gd name="T4" fmla="*/ 0 w 75"/>
                <a:gd name="T5" fmla="*/ 28 h 66"/>
                <a:gd name="T6" fmla="*/ 39 w 75"/>
                <a:gd name="T7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6">
                  <a:moveTo>
                    <a:pt x="39" y="55"/>
                  </a:moveTo>
                  <a:cubicBezTo>
                    <a:pt x="75" y="66"/>
                    <a:pt x="67" y="0"/>
                    <a:pt x="49" y="0"/>
                  </a:cubicBezTo>
                  <a:cubicBezTo>
                    <a:pt x="32" y="0"/>
                    <a:pt x="0" y="0"/>
                    <a:pt x="0" y="28"/>
                  </a:cubicBezTo>
                  <a:cubicBezTo>
                    <a:pt x="0" y="55"/>
                    <a:pt x="27" y="50"/>
                    <a:pt x="39" y="5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lïdé"/>
            <p:cNvSpPr/>
            <p:nvPr/>
          </p:nvSpPr>
          <p:spPr bwMode="auto">
            <a:xfrm>
              <a:off x="7066534" y="1465802"/>
              <a:ext cx="34843" cy="41587"/>
            </a:xfrm>
            <a:custGeom>
              <a:avLst/>
              <a:gdLst>
                <a:gd name="T0" fmla="*/ 24 w 79"/>
                <a:gd name="T1" fmla="*/ 83 h 94"/>
                <a:gd name="T2" fmla="*/ 74 w 79"/>
                <a:gd name="T3" fmla="*/ 45 h 94"/>
                <a:gd name="T4" fmla="*/ 32 w 79"/>
                <a:gd name="T5" fmla="*/ 5 h 94"/>
                <a:gd name="T6" fmla="*/ 24 w 79"/>
                <a:gd name="T7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94">
                  <a:moveTo>
                    <a:pt x="24" y="83"/>
                  </a:moveTo>
                  <a:cubicBezTo>
                    <a:pt x="43" y="94"/>
                    <a:pt x="69" y="73"/>
                    <a:pt x="74" y="45"/>
                  </a:cubicBezTo>
                  <a:cubicBezTo>
                    <a:pt x="79" y="18"/>
                    <a:pt x="59" y="0"/>
                    <a:pt x="32" y="5"/>
                  </a:cubicBezTo>
                  <a:cubicBezTo>
                    <a:pt x="5" y="8"/>
                    <a:pt x="0" y="69"/>
                    <a:pt x="24" y="8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ľîḑè"/>
            <p:cNvSpPr/>
            <p:nvPr/>
          </p:nvSpPr>
          <p:spPr bwMode="auto">
            <a:xfrm>
              <a:off x="7232878" y="1373638"/>
              <a:ext cx="73057" cy="102280"/>
            </a:xfrm>
            <a:custGeom>
              <a:avLst/>
              <a:gdLst>
                <a:gd name="T0" fmla="*/ 78 w 167"/>
                <a:gd name="T1" fmla="*/ 233 h 233"/>
                <a:gd name="T2" fmla="*/ 147 w 167"/>
                <a:gd name="T3" fmla="*/ 184 h 233"/>
                <a:gd name="T4" fmla="*/ 147 w 167"/>
                <a:gd name="T5" fmla="*/ 88 h 233"/>
                <a:gd name="T6" fmla="*/ 103 w 167"/>
                <a:gd name="T7" fmla="*/ 0 h 233"/>
                <a:gd name="T8" fmla="*/ 57 w 167"/>
                <a:gd name="T9" fmla="*/ 88 h 233"/>
                <a:gd name="T10" fmla="*/ 10 w 167"/>
                <a:gd name="T11" fmla="*/ 174 h 233"/>
                <a:gd name="T12" fmla="*/ 78 w 167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33">
                  <a:moveTo>
                    <a:pt x="78" y="233"/>
                  </a:moveTo>
                  <a:cubicBezTo>
                    <a:pt x="130" y="233"/>
                    <a:pt x="167" y="233"/>
                    <a:pt x="147" y="184"/>
                  </a:cubicBezTo>
                  <a:cubicBezTo>
                    <a:pt x="130" y="133"/>
                    <a:pt x="147" y="105"/>
                    <a:pt x="147" y="88"/>
                  </a:cubicBezTo>
                  <a:cubicBezTo>
                    <a:pt x="147" y="69"/>
                    <a:pt x="147" y="0"/>
                    <a:pt x="103" y="0"/>
                  </a:cubicBezTo>
                  <a:cubicBezTo>
                    <a:pt x="57" y="0"/>
                    <a:pt x="83" y="64"/>
                    <a:pt x="57" y="88"/>
                  </a:cubicBezTo>
                  <a:cubicBezTo>
                    <a:pt x="29" y="110"/>
                    <a:pt x="20" y="115"/>
                    <a:pt x="10" y="174"/>
                  </a:cubicBezTo>
                  <a:cubicBezTo>
                    <a:pt x="0" y="233"/>
                    <a:pt x="29" y="233"/>
                    <a:pt x="78" y="23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ļiḋé"/>
            <p:cNvSpPr/>
            <p:nvPr/>
          </p:nvSpPr>
          <p:spPr bwMode="auto">
            <a:xfrm>
              <a:off x="7305935" y="1330928"/>
              <a:ext cx="69685" cy="102280"/>
            </a:xfrm>
            <a:custGeom>
              <a:avLst/>
              <a:gdLst>
                <a:gd name="T0" fmla="*/ 34 w 159"/>
                <a:gd name="T1" fmla="*/ 201 h 232"/>
                <a:gd name="T2" fmla="*/ 109 w 159"/>
                <a:gd name="T3" fmla="*/ 197 h 232"/>
                <a:gd name="T4" fmla="*/ 132 w 159"/>
                <a:gd name="T5" fmla="*/ 133 h 232"/>
                <a:gd name="T6" fmla="*/ 96 w 159"/>
                <a:gd name="T7" fmla="*/ 5 h 232"/>
                <a:gd name="T8" fmla="*/ 27 w 159"/>
                <a:gd name="T9" fmla="*/ 64 h 232"/>
                <a:gd name="T10" fmla="*/ 34 w 159"/>
                <a:gd name="T11" fmla="*/ 2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232">
                  <a:moveTo>
                    <a:pt x="34" y="201"/>
                  </a:moveTo>
                  <a:cubicBezTo>
                    <a:pt x="48" y="232"/>
                    <a:pt x="59" y="216"/>
                    <a:pt x="109" y="197"/>
                  </a:cubicBezTo>
                  <a:cubicBezTo>
                    <a:pt x="159" y="179"/>
                    <a:pt x="137" y="211"/>
                    <a:pt x="132" y="133"/>
                  </a:cubicBezTo>
                  <a:cubicBezTo>
                    <a:pt x="127" y="56"/>
                    <a:pt x="137" y="0"/>
                    <a:pt x="96" y="5"/>
                  </a:cubicBezTo>
                  <a:cubicBezTo>
                    <a:pt x="53" y="9"/>
                    <a:pt x="53" y="32"/>
                    <a:pt x="27" y="64"/>
                  </a:cubicBezTo>
                  <a:cubicBezTo>
                    <a:pt x="0" y="96"/>
                    <a:pt x="17" y="155"/>
                    <a:pt x="34" y="2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şliďé"/>
            <p:cNvSpPr/>
            <p:nvPr/>
          </p:nvSpPr>
          <p:spPr bwMode="auto">
            <a:xfrm>
              <a:off x="7220515" y="1504017"/>
              <a:ext cx="37091" cy="23603"/>
            </a:xfrm>
            <a:custGeom>
              <a:avLst/>
              <a:gdLst>
                <a:gd name="T0" fmla="*/ 66 w 84"/>
                <a:gd name="T1" fmla="*/ 0 h 55"/>
                <a:gd name="T2" fmla="*/ 5 w 84"/>
                <a:gd name="T3" fmla="*/ 18 h 55"/>
                <a:gd name="T4" fmla="*/ 52 w 84"/>
                <a:gd name="T5" fmla="*/ 55 h 55"/>
                <a:gd name="T6" fmla="*/ 66 w 84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5">
                  <a:moveTo>
                    <a:pt x="66" y="0"/>
                  </a:moveTo>
                  <a:cubicBezTo>
                    <a:pt x="37" y="0"/>
                    <a:pt x="10" y="0"/>
                    <a:pt x="5" y="18"/>
                  </a:cubicBezTo>
                  <a:cubicBezTo>
                    <a:pt x="0" y="37"/>
                    <a:pt x="24" y="55"/>
                    <a:pt x="52" y="55"/>
                  </a:cubicBezTo>
                  <a:cubicBezTo>
                    <a:pt x="79" y="55"/>
                    <a:pt x="84" y="0"/>
                    <a:pt x="6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śļíďê"/>
            <p:cNvSpPr/>
            <p:nvPr/>
          </p:nvSpPr>
          <p:spPr bwMode="auto">
            <a:xfrm>
              <a:off x="7181177" y="1443323"/>
              <a:ext cx="50578" cy="55074"/>
            </a:xfrm>
            <a:custGeom>
              <a:avLst/>
              <a:gdLst>
                <a:gd name="T0" fmla="*/ 72 w 114"/>
                <a:gd name="T1" fmla="*/ 101 h 124"/>
                <a:gd name="T2" fmla="*/ 72 w 114"/>
                <a:gd name="T3" fmla="*/ 19 h 124"/>
                <a:gd name="T4" fmla="*/ 0 w 114"/>
                <a:gd name="T5" fmla="*/ 46 h 124"/>
                <a:gd name="T6" fmla="*/ 12 w 114"/>
                <a:gd name="T7" fmla="*/ 115 h 124"/>
                <a:gd name="T8" fmla="*/ 72 w 114"/>
                <a:gd name="T9" fmla="*/ 10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">
                  <a:moveTo>
                    <a:pt x="72" y="101"/>
                  </a:moveTo>
                  <a:cubicBezTo>
                    <a:pt x="114" y="101"/>
                    <a:pt x="85" y="27"/>
                    <a:pt x="72" y="19"/>
                  </a:cubicBezTo>
                  <a:cubicBezTo>
                    <a:pt x="58" y="9"/>
                    <a:pt x="0" y="0"/>
                    <a:pt x="0" y="46"/>
                  </a:cubicBezTo>
                  <a:cubicBezTo>
                    <a:pt x="0" y="92"/>
                    <a:pt x="0" y="106"/>
                    <a:pt x="12" y="115"/>
                  </a:cubicBezTo>
                  <a:cubicBezTo>
                    <a:pt x="27" y="124"/>
                    <a:pt x="58" y="101"/>
                    <a:pt x="72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ṥḷîḋê"/>
            <p:cNvSpPr/>
            <p:nvPr/>
          </p:nvSpPr>
          <p:spPr bwMode="auto">
            <a:xfrm>
              <a:off x="7091260" y="1333176"/>
              <a:ext cx="140494" cy="173089"/>
            </a:xfrm>
            <a:custGeom>
              <a:avLst/>
              <a:gdLst>
                <a:gd name="T0" fmla="*/ 123 w 321"/>
                <a:gd name="T1" fmla="*/ 352 h 394"/>
                <a:gd name="T2" fmla="*/ 160 w 321"/>
                <a:gd name="T3" fmla="*/ 394 h 394"/>
                <a:gd name="T4" fmla="*/ 165 w 321"/>
                <a:gd name="T5" fmla="*/ 329 h 394"/>
                <a:gd name="T6" fmla="*/ 170 w 321"/>
                <a:gd name="T7" fmla="*/ 233 h 394"/>
                <a:gd name="T8" fmla="*/ 182 w 321"/>
                <a:gd name="T9" fmla="*/ 182 h 394"/>
                <a:gd name="T10" fmla="*/ 256 w 321"/>
                <a:gd name="T11" fmla="*/ 110 h 394"/>
                <a:gd name="T12" fmla="*/ 247 w 321"/>
                <a:gd name="T13" fmla="*/ 18 h 394"/>
                <a:gd name="T14" fmla="*/ 118 w 321"/>
                <a:gd name="T15" fmla="*/ 110 h 394"/>
                <a:gd name="T16" fmla="*/ 41 w 321"/>
                <a:gd name="T17" fmla="*/ 155 h 394"/>
                <a:gd name="T18" fmla="*/ 55 w 321"/>
                <a:gd name="T19" fmla="*/ 214 h 394"/>
                <a:gd name="T20" fmla="*/ 106 w 321"/>
                <a:gd name="T21" fmla="*/ 288 h 394"/>
                <a:gd name="T22" fmla="*/ 123 w 321"/>
                <a:gd name="T23" fmla="*/ 35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394">
                  <a:moveTo>
                    <a:pt x="123" y="352"/>
                  </a:moveTo>
                  <a:cubicBezTo>
                    <a:pt x="136" y="376"/>
                    <a:pt x="143" y="394"/>
                    <a:pt x="160" y="394"/>
                  </a:cubicBezTo>
                  <a:cubicBezTo>
                    <a:pt x="177" y="394"/>
                    <a:pt x="177" y="389"/>
                    <a:pt x="165" y="329"/>
                  </a:cubicBezTo>
                  <a:cubicBezTo>
                    <a:pt x="150" y="270"/>
                    <a:pt x="128" y="251"/>
                    <a:pt x="170" y="233"/>
                  </a:cubicBezTo>
                  <a:cubicBezTo>
                    <a:pt x="210" y="214"/>
                    <a:pt x="170" y="224"/>
                    <a:pt x="182" y="182"/>
                  </a:cubicBezTo>
                  <a:cubicBezTo>
                    <a:pt x="197" y="142"/>
                    <a:pt x="192" y="137"/>
                    <a:pt x="256" y="110"/>
                  </a:cubicBezTo>
                  <a:cubicBezTo>
                    <a:pt x="321" y="83"/>
                    <a:pt x="297" y="0"/>
                    <a:pt x="247" y="18"/>
                  </a:cubicBezTo>
                  <a:cubicBezTo>
                    <a:pt x="197" y="37"/>
                    <a:pt x="150" y="91"/>
                    <a:pt x="118" y="110"/>
                  </a:cubicBezTo>
                  <a:cubicBezTo>
                    <a:pt x="86" y="128"/>
                    <a:pt x="47" y="123"/>
                    <a:pt x="41" y="155"/>
                  </a:cubicBezTo>
                  <a:cubicBezTo>
                    <a:pt x="37" y="187"/>
                    <a:pt x="0" y="196"/>
                    <a:pt x="55" y="214"/>
                  </a:cubicBezTo>
                  <a:cubicBezTo>
                    <a:pt x="111" y="233"/>
                    <a:pt x="101" y="251"/>
                    <a:pt x="106" y="288"/>
                  </a:cubicBezTo>
                  <a:cubicBezTo>
                    <a:pt x="111" y="324"/>
                    <a:pt x="116" y="334"/>
                    <a:pt x="123" y="35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ļïḍè"/>
            <p:cNvSpPr/>
            <p:nvPr/>
          </p:nvSpPr>
          <p:spPr bwMode="auto">
            <a:xfrm>
              <a:off x="6966501" y="2005300"/>
              <a:ext cx="58446" cy="49454"/>
            </a:xfrm>
            <a:custGeom>
              <a:avLst/>
              <a:gdLst>
                <a:gd name="T0" fmla="*/ 22 w 132"/>
                <a:gd name="T1" fmla="*/ 50 h 114"/>
                <a:gd name="T2" fmla="*/ 41 w 132"/>
                <a:gd name="T3" fmla="*/ 96 h 114"/>
                <a:gd name="T4" fmla="*/ 115 w 132"/>
                <a:gd name="T5" fmla="*/ 82 h 114"/>
                <a:gd name="T6" fmla="*/ 90 w 132"/>
                <a:gd name="T7" fmla="*/ 0 h 114"/>
                <a:gd name="T8" fmla="*/ 22 w 132"/>
                <a:gd name="T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">
                  <a:moveTo>
                    <a:pt x="22" y="50"/>
                  </a:moveTo>
                  <a:cubicBezTo>
                    <a:pt x="15" y="61"/>
                    <a:pt x="0" y="91"/>
                    <a:pt x="41" y="96"/>
                  </a:cubicBezTo>
                  <a:cubicBezTo>
                    <a:pt x="83" y="99"/>
                    <a:pt x="95" y="114"/>
                    <a:pt x="115" y="82"/>
                  </a:cubicBezTo>
                  <a:cubicBezTo>
                    <a:pt x="132" y="50"/>
                    <a:pt x="122" y="0"/>
                    <a:pt x="90" y="0"/>
                  </a:cubicBezTo>
                  <a:cubicBezTo>
                    <a:pt x="58" y="0"/>
                    <a:pt x="41" y="22"/>
                    <a:pt x="22" y="5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liḓe"/>
            <p:cNvSpPr/>
            <p:nvPr/>
          </p:nvSpPr>
          <p:spPr bwMode="auto">
            <a:xfrm>
              <a:off x="8144403" y="1501769"/>
              <a:ext cx="127007" cy="130378"/>
            </a:xfrm>
            <a:custGeom>
              <a:avLst/>
              <a:gdLst>
                <a:gd name="T0" fmla="*/ 104 w 288"/>
                <a:gd name="T1" fmla="*/ 260 h 297"/>
                <a:gd name="T2" fmla="*/ 224 w 288"/>
                <a:gd name="T3" fmla="*/ 251 h 297"/>
                <a:gd name="T4" fmla="*/ 278 w 288"/>
                <a:gd name="T5" fmla="*/ 177 h 297"/>
                <a:gd name="T6" fmla="*/ 192 w 288"/>
                <a:gd name="T7" fmla="*/ 81 h 297"/>
                <a:gd name="T8" fmla="*/ 114 w 288"/>
                <a:gd name="T9" fmla="*/ 59 h 297"/>
                <a:gd name="T10" fmla="*/ 59 w 288"/>
                <a:gd name="T11" fmla="*/ 201 h 297"/>
                <a:gd name="T12" fmla="*/ 27 w 288"/>
                <a:gd name="T13" fmla="*/ 292 h 297"/>
                <a:gd name="T14" fmla="*/ 104 w 288"/>
                <a:gd name="T15" fmla="*/ 26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297">
                  <a:moveTo>
                    <a:pt x="104" y="260"/>
                  </a:moveTo>
                  <a:cubicBezTo>
                    <a:pt x="160" y="260"/>
                    <a:pt x="172" y="251"/>
                    <a:pt x="224" y="251"/>
                  </a:cubicBezTo>
                  <a:cubicBezTo>
                    <a:pt x="274" y="251"/>
                    <a:pt x="288" y="236"/>
                    <a:pt x="278" y="177"/>
                  </a:cubicBezTo>
                  <a:cubicBezTo>
                    <a:pt x="269" y="118"/>
                    <a:pt x="251" y="86"/>
                    <a:pt x="192" y="81"/>
                  </a:cubicBezTo>
                  <a:cubicBezTo>
                    <a:pt x="132" y="78"/>
                    <a:pt x="141" y="0"/>
                    <a:pt x="114" y="59"/>
                  </a:cubicBezTo>
                  <a:cubicBezTo>
                    <a:pt x="86" y="118"/>
                    <a:pt x="100" y="132"/>
                    <a:pt x="59" y="201"/>
                  </a:cubicBezTo>
                  <a:cubicBezTo>
                    <a:pt x="17" y="270"/>
                    <a:pt x="0" y="287"/>
                    <a:pt x="27" y="292"/>
                  </a:cubicBezTo>
                  <a:cubicBezTo>
                    <a:pt x="54" y="297"/>
                    <a:pt x="79" y="260"/>
                    <a:pt x="104" y="26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1íďê"/>
            <p:cNvSpPr/>
            <p:nvPr/>
          </p:nvSpPr>
          <p:spPr bwMode="auto">
            <a:xfrm>
              <a:off x="7988174" y="1465802"/>
              <a:ext cx="185452" cy="156230"/>
            </a:xfrm>
            <a:custGeom>
              <a:avLst/>
              <a:gdLst>
                <a:gd name="T0" fmla="*/ 385 w 425"/>
                <a:gd name="T1" fmla="*/ 215 h 356"/>
                <a:gd name="T2" fmla="*/ 400 w 425"/>
                <a:gd name="T3" fmla="*/ 142 h 356"/>
                <a:gd name="T4" fmla="*/ 340 w 425"/>
                <a:gd name="T5" fmla="*/ 64 h 356"/>
                <a:gd name="T6" fmla="*/ 161 w 425"/>
                <a:gd name="T7" fmla="*/ 64 h 356"/>
                <a:gd name="T8" fmla="*/ 47 w 425"/>
                <a:gd name="T9" fmla="*/ 164 h 356"/>
                <a:gd name="T10" fmla="*/ 179 w 425"/>
                <a:gd name="T11" fmla="*/ 260 h 356"/>
                <a:gd name="T12" fmla="*/ 308 w 425"/>
                <a:gd name="T13" fmla="*/ 316 h 356"/>
                <a:gd name="T14" fmla="*/ 385 w 425"/>
                <a:gd name="T15" fmla="*/ 21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5" h="356">
                  <a:moveTo>
                    <a:pt x="385" y="215"/>
                  </a:moveTo>
                  <a:cubicBezTo>
                    <a:pt x="375" y="180"/>
                    <a:pt x="372" y="183"/>
                    <a:pt x="400" y="142"/>
                  </a:cubicBezTo>
                  <a:cubicBezTo>
                    <a:pt x="425" y="100"/>
                    <a:pt x="407" y="69"/>
                    <a:pt x="340" y="64"/>
                  </a:cubicBezTo>
                  <a:cubicBezTo>
                    <a:pt x="271" y="59"/>
                    <a:pt x="244" y="0"/>
                    <a:pt x="161" y="64"/>
                  </a:cubicBezTo>
                  <a:cubicBezTo>
                    <a:pt x="77" y="129"/>
                    <a:pt x="0" y="115"/>
                    <a:pt x="47" y="164"/>
                  </a:cubicBezTo>
                  <a:cubicBezTo>
                    <a:pt x="91" y="215"/>
                    <a:pt x="114" y="201"/>
                    <a:pt x="179" y="260"/>
                  </a:cubicBezTo>
                  <a:cubicBezTo>
                    <a:pt x="244" y="319"/>
                    <a:pt x="247" y="356"/>
                    <a:pt x="308" y="316"/>
                  </a:cubicBezTo>
                  <a:cubicBezTo>
                    <a:pt x="367" y="274"/>
                    <a:pt x="393" y="247"/>
                    <a:pt x="385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ṧ1îḑé"/>
            <p:cNvSpPr/>
            <p:nvPr/>
          </p:nvSpPr>
          <p:spPr bwMode="auto">
            <a:xfrm>
              <a:off x="7948836" y="1381506"/>
              <a:ext cx="138246" cy="116891"/>
            </a:xfrm>
            <a:custGeom>
              <a:avLst/>
              <a:gdLst>
                <a:gd name="T0" fmla="*/ 288 w 316"/>
                <a:gd name="T1" fmla="*/ 182 h 265"/>
                <a:gd name="T2" fmla="*/ 288 w 316"/>
                <a:gd name="T3" fmla="*/ 118 h 265"/>
                <a:gd name="T4" fmla="*/ 204 w 316"/>
                <a:gd name="T5" fmla="*/ 18 h 265"/>
                <a:gd name="T6" fmla="*/ 58 w 316"/>
                <a:gd name="T7" fmla="*/ 101 h 265"/>
                <a:gd name="T8" fmla="*/ 37 w 316"/>
                <a:gd name="T9" fmla="*/ 210 h 265"/>
                <a:gd name="T10" fmla="*/ 142 w 316"/>
                <a:gd name="T11" fmla="*/ 261 h 265"/>
                <a:gd name="T12" fmla="*/ 288 w 316"/>
                <a:gd name="T13" fmla="*/ 1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265">
                  <a:moveTo>
                    <a:pt x="288" y="182"/>
                  </a:moveTo>
                  <a:cubicBezTo>
                    <a:pt x="316" y="160"/>
                    <a:pt x="311" y="150"/>
                    <a:pt x="288" y="118"/>
                  </a:cubicBezTo>
                  <a:cubicBezTo>
                    <a:pt x="264" y="86"/>
                    <a:pt x="251" y="0"/>
                    <a:pt x="204" y="18"/>
                  </a:cubicBezTo>
                  <a:cubicBezTo>
                    <a:pt x="159" y="37"/>
                    <a:pt x="95" y="40"/>
                    <a:pt x="58" y="101"/>
                  </a:cubicBezTo>
                  <a:cubicBezTo>
                    <a:pt x="21" y="160"/>
                    <a:pt x="0" y="187"/>
                    <a:pt x="37" y="210"/>
                  </a:cubicBezTo>
                  <a:cubicBezTo>
                    <a:pt x="72" y="233"/>
                    <a:pt x="82" y="256"/>
                    <a:pt x="142" y="261"/>
                  </a:cubicBezTo>
                  <a:cubicBezTo>
                    <a:pt x="200" y="265"/>
                    <a:pt x="264" y="200"/>
                    <a:pt x="288" y="18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ṥ1îḋe"/>
            <p:cNvSpPr/>
            <p:nvPr/>
          </p:nvSpPr>
          <p:spPr bwMode="auto">
            <a:xfrm>
              <a:off x="7943216" y="1504017"/>
              <a:ext cx="52826" cy="30347"/>
            </a:xfrm>
            <a:custGeom>
              <a:avLst/>
              <a:gdLst>
                <a:gd name="T0" fmla="*/ 56 w 120"/>
                <a:gd name="T1" fmla="*/ 0 h 69"/>
                <a:gd name="T2" fmla="*/ 16 w 120"/>
                <a:gd name="T3" fmla="*/ 47 h 69"/>
                <a:gd name="T4" fmla="*/ 74 w 120"/>
                <a:gd name="T5" fmla="*/ 69 h 69"/>
                <a:gd name="T6" fmla="*/ 106 w 120"/>
                <a:gd name="T7" fmla="*/ 37 h 69"/>
                <a:gd name="T8" fmla="*/ 56 w 120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">
                  <a:moveTo>
                    <a:pt x="56" y="0"/>
                  </a:moveTo>
                  <a:cubicBezTo>
                    <a:pt x="24" y="0"/>
                    <a:pt x="0" y="23"/>
                    <a:pt x="16" y="47"/>
                  </a:cubicBezTo>
                  <a:cubicBezTo>
                    <a:pt x="29" y="69"/>
                    <a:pt x="56" y="69"/>
                    <a:pt x="74" y="69"/>
                  </a:cubicBezTo>
                  <a:cubicBezTo>
                    <a:pt x="93" y="69"/>
                    <a:pt x="120" y="64"/>
                    <a:pt x="106" y="37"/>
                  </a:cubicBezTo>
                  <a:cubicBezTo>
                    <a:pt x="93" y="9"/>
                    <a:pt x="64" y="0"/>
                    <a:pt x="56" y="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şḷîdé"/>
            <p:cNvSpPr/>
            <p:nvPr/>
          </p:nvSpPr>
          <p:spPr bwMode="auto">
            <a:xfrm>
              <a:off x="8999731" y="1678229"/>
              <a:ext cx="176461" cy="97784"/>
            </a:xfrm>
            <a:custGeom>
              <a:avLst/>
              <a:gdLst>
                <a:gd name="T0" fmla="*/ 98 w 404"/>
                <a:gd name="T1" fmla="*/ 216 h 224"/>
                <a:gd name="T2" fmla="*/ 240 w 404"/>
                <a:gd name="T3" fmla="*/ 216 h 224"/>
                <a:gd name="T4" fmla="*/ 340 w 404"/>
                <a:gd name="T5" fmla="*/ 182 h 224"/>
                <a:gd name="T6" fmla="*/ 394 w 404"/>
                <a:gd name="T7" fmla="*/ 142 h 224"/>
                <a:gd name="T8" fmla="*/ 311 w 404"/>
                <a:gd name="T9" fmla="*/ 69 h 224"/>
                <a:gd name="T10" fmla="*/ 208 w 404"/>
                <a:gd name="T11" fmla="*/ 51 h 224"/>
                <a:gd name="T12" fmla="*/ 148 w 404"/>
                <a:gd name="T13" fmla="*/ 69 h 224"/>
                <a:gd name="T14" fmla="*/ 37 w 404"/>
                <a:gd name="T15" fmla="*/ 91 h 224"/>
                <a:gd name="T16" fmla="*/ 98 w 404"/>
                <a:gd name="T17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24">
                  <a:moveTo>
                    <a:pt x="98" y="216"/>
                  </a:moveTo>
                  <a:cubicBezTo>
                    <a:pt x="138" y="221"/>
                    <a:pt x="180" y="224"/>
                    <a:pt x="240" y="216"/>
                  </a:cubicBezTo>
                  <a:cubicBezTo>
                    <a:pt x="298" y="206"/>
                    <a:pt x="304" y="179"/>
                    <a:pt x="340" y="182"/>
                  </a:cubicBezTo>
                  <a:cubicBezTo>
                    <a:pt x="377" y="187"/>
                    <a:pt x="385" y="182"/>
                    <a:pt x="394" y="142"/>
                  </a:cubicBezTo>
                  <a:cubicBezTo>
                    <a:pt x="404" y="101"/>
                    <a:pt x="362" y="64"/>
                    <a:pt x="311" y="69"/>
                  </a:cubicBezTo>
                  <a:cubicBezTo>
                    <a:pt x="262" y="74"/>
                    <a:pt x="220" y="0"/>
                    <a:pt x="208" y="51"/>
                  </a:cubicBezTo>
                  <a:cubicBezTo>
                    <a:pt x="193" y="101"/>
                    <a:pt x="188" y="91"/>
                    <a:pt x="148" y="69"/>
                  </a:cubicBezTo>
                  <a:cubicBezTo>
                    <a:pt x="106" y="46"/>
                    <a:pt x="73" y="59"/>
                    <a:pt x="37" y="91"/>
                  </a:cubicBezTo>
                  <a:cubicBezTo>
                    <a:pt x="0" y="123"/>
                    <a:pt x="37" y="206"/>
                    <a:pt x="98" y="2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šľïḓè"/>
            <p:cNvSpPr/>
            <p:nvPr/>
          </p:nvSpPr>
          <p:spPr bwMode="auto">
            <a:xfrm>
              <a:off x="9169448" y="1719816"/>
              <a:ext cx="142742" cy="53950"/>
            </a:xfrm>
            <a:custGeom>
              <a:avLst/>
              <a:gdLst>
                <a:gd name="T0" fmla="*/ 125 w 326"/>
                <a:gd name="T1" fmla="*/ 91 h 123"/>
                <a:gd name="T2" fmla="*/ 88 w 326"/>
                <a:gd name="T3" fmla="*/ 5 h 123"/>
                <a:gd name="T4" fmla="*/ 243 w 326"/>
                <a:gd name="T5" fmla="*/ 24 h 123"/>
                <a:gd name="T6" fmla="*/ 326 w 326"/>
                <a:gd name="T7" fmla="*/ 73 h 123"/>
                <a:gd name="T8" fmla="*/ 257 w 326"/>
                <a:gd name="T9" fmla="*/ 123 h 123"/>
                <a:gd name="T10" fmla="*/ 125 w 326"/>
                <a:gd name="T11" fmla="*/ 9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" h="123">
                  <a:moveTo>
                    <a:pt x="125" y="91"/>
                  </a:moveTo>
                  <a:cubicBezTo>
                    <a:pt x="94" y="76"/>
                    <a:pt x="0" y="9"/>
                    <a:pt x="88" y="5"/>
                  </a:cubicBezTo>
                  <a:cubicBezTo>
                    <a:pt x="174" y="0"/>
                    <a:pt x="204" y="19"/>
                    <a:pt x="243" y="24"/>
                  </a:cubicBezTo>
                  <a:cubicBezTo>
                    <a:pt x="284" y="27"/>
                    <a:pt x="326" y="32"/>
                    <a:pt x="326" y="73"/>
                  </a:cubicBezTo>
                  <a:cubicBezTo>
                    <a:pt x="326" y="115"/>
                    <a:pt x="326" y="123"/>
                    <a:pt x="257" y="123"/>
                  </a:cubicBezTo>
                  <a:cubicBezTo>
                    <a:pt x="189" y="123"/>
                    <a:pt x="152" y="105"/>
                    <a:pt x="125" y="9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$ļídê"/>
            <p:cNvSpPr/>
            <p:nvPr/>
          </p:nvSpPr>
          <p:spPr bwMode="auto">
            <a:xfrm>
              <a:off x="9956215" y="1906392"/>
              <a:ext cx="106776" cy="46082"/>
            </a:xfrm>
            <a:custGeom>
              <a:avLst/>
              <a:gdLst>
                <a:gd name="T0" fmla="*/ 106 w 243"/>
                <a:gd name="T1" fmla="*/ 101 h 105"/>
                <a:gd name="T2" fmla="*/ 211 w 243"/>
                <a:gd name="T3" fmla="*/ 87 h 105"/>
                <a:gd name="T4" fmla="*/ 172 w 243"/>
                <a:gd name="T5" fmla="*/ 27 h 105"/>
                <a:gd name="T6" fmla="*/ 32 w 243"/>
                <a:gd name="T7" fmla="*/ 40 h 105"/>
                <a:gd name="T8" fmla="*/ 106 w 243"/>
                <a:gd name="T9" fmla="*/ 10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05">
                  <a:moveTo>
                    <a:pt x="106" y="101"/>
                  </a:moveTo>
                  <a:cubicBezTo>
                    <a:pt x="158" y="104"/>
                    <a:pt x="206" y="105"/>
                    <a:pt x="211" y="87"/>
                  </a:cubicBezTo>
                  <a:cubicBezTo>
                    <a:pt x="216" y="69"/>
                    <a:pt x="243" y="27"/>
                    <a:pt x="172" y="27"/>
                  </a:cubicBezTo>
                  <a:cubicBezTo>
                    <a:pt x="98" y="27"/>
                    <a:pt x="64" y="0"/>
                    <a:pt x="32" y="40"/>
                  </a:cubicBezTo>
                  <a:cubicBezTo>
                    <a:pt x="0" y="82"/>
                    <a:pt x="24" y="96"/>
                    <a:pt x="106" y="10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ļïḓè"/>
            <p:cNvSpPr/>
            <p:nvPr/>
          </p:nvSpPr>
          <p:spPr bwMode="auto">
            <a:xfrm>
              <a:off x="9196423" y="2965155"/>
              <a:ext cx="20231" cy="22479"/>
            </a:xfrm>
            <a:custGeom>
              <a:avLst/>
              <a:gdLst>
                <a:gd name="T0" fmla="*/ 15 w 47"/>
                <a:gd name="T1" fmla="*/ 46 h 51"/>
                <a:gd name="T2" fmla="*/ 23 w 47"/>
                <a:gd name="T3" fmla="*/ 0 h 51"/>
                <a:gd name="T4" fmla="*/ 47 w 47"/>
                <a:gd name="T5" fmla="*/ 32 h 51"/>
                <a:gd name="T6" fmla="*/ 15 w 47"/>
                <a:gd name="T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15" y="46"/>
                  </a:moveTo>
                  <a:cubicBezTo>
                    <a:pt x="0" y="51"/>
                    <a:pt x="23" y="0"/>
                    <a:pt x="23" y="0"/>
                  </a:cubicBezTo>
                  <a:cubicBezTo>
                    <a:pt x="23" y="0"/>
                    <a:pt x="47" y="19"/>
                    <a:pt x="47" y="32"/>
                  </a:cubicBezTo>
                  <a:cubicBezTo>
                    <a:pt x="47" y="46"/>
                    <a:pt x="28" y="41"/>
                    <a:pt x="15" y="4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ḻïdê"/>
            <p:cNvSpPr/>
            <p:nvPr/>
          </p:nvSpPr>
          <p:spPr bwMode="auto">
            <a:xfrm>
              <a:off x="9224522" y="2905585"/>
              <a:ext cx="47206" cy="56198"/>
            </a:xfrm>
            <a:custGeom>
              <a:avLst/>
              <a:gdLst>
                <a:gd name="T0" fmla="*/ 21 w 107"/>
                <a:gd name="T1" fmla="*/ 109 h 128"/>
                <a:gd name="T2" fmla="*/ 45 w 107"/>
                <a:gd name="T3" fmla="*/ 72 h 128"/>
                <a:gd name="T4" fmla="*/ 90 w 107"/>
                <a:gd name="T5" fmla="*/ 45 h 128"/>
                <a:gd name="T6" fmla="*/ 68 w 107"/>
                <a:gd name="T7" fmla="*/ 113 h 128"/>
                <a:gd name="T8" fmla="*/ 21 w 107"/>
                <a:gd name="T9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8">
                  <a:moveTo>
                    <a:pt x="21" y="109"/>
                  </a:moveTo>
                  <a:cubicBezTo>
                    <a:pt x="0" y="123"/>
                    <a:pt x="21" y="91"/>
                    <a:pt x="45" y="72"/>
                  </a:cubicBezTo>
                  <a:cubicBezTo>
                    <a:pt x="68" y="54"/>
                    <a:pt x="85" y="0"/>
                    <a:pt x="90" y="45"/>
                  </a:cubicBezTo>
                  <a:cubicBezTo>
                    <a:pt x="94" y="91"/>
                    <a:pt x="107" y="99"/>
                    <a:pt x="68" y="113"/>
                  </a:cubicBezTo>
                  <a:cubicBezTo>
                    <a:pt x="26" y="128"/>
                    <a:pt x="36" y="99"/>
                    <a:pt x="21" y="10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ľiḑê"/>
            <p:cNvSpPr/>
            <p:nvPr/>
          </p:nvSpPr>
          <p:spPr bwMode="auto">
            <a:xfrm>
              <a:off x="9397611" y="2741488"/>
              <a:ext cx="49454" cy="38214"/>
            </a:xfrm>
            <a:custGeom>
              <a:avLst/>
              <a:gdLst>
                <a:gd name="T0" fmla="*/ 30 w 114"/>
                <a:gd name="T1" fmla="*/ 12 h 87"/>
                <a:gd name="T2" fmla="*/ 12 w 114"/>
                <a:gd name="T3" fmla="*/ 61 h 87"/>
                <a:gd name="T4" fmla="*/ 55 w 114"/>
                <a:gd name="T5" fmla="*/ 78 h 87"/>
                <a:gd name="T6" fmla="*/ 97 w 114"/>
                <a:gd name="T7" fmla="*/ 31 h 87"/>
                <a:gd name="T8" fmla="*/ 30 w 114"/>
                <a:gd name="T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">
                  <a:moveTo>
                    <a:pt x="30" y="12"/>
                  </a:moveTo>
                  <a:cubicBezTo>
                    <a:pt x="8" y="27"/>
                    <a:pt x="0" y="40"/>
                    <a:pt x="12" y="61"/>
                  </a:cubicBezTo>
                  <a:cubicBezTo>
                    <a:pt x="23" y="81"/>
                    <a:pt x="33" y="87"/>
                    <a:pt x="55" y="78"/>
                  </a:cubicBezTo>
                  <a:cubicBezTo>
                    <a:pt x="77" y="69"/>
                    <a:pt x="114" y="54"/>
                    <a:pt x="97" y="31"/>
                  </a:cubicBezTo>
                  <a:cubicBezTo>
                    <a:pt x="79" y="9"/>
                    <a:pt x="45" y="0"/>
                    <a:pt x="30" y="1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ṧḻíḍe"/>
            <p:cNvSpPr/>
            <p:nvPr/>
          </p:nvSpPr>
          <p:spPr bwMode="auto">
            <a:xfrm>
              <a:off x="9279595" y="2894346"/>
              <a:ext cx="32595" cy="37091"/>
            </a:xfrm>
            <a:custGeom>
              <a:avLst/>
              <a:gdLst>
                <a:gd name="T0" fmla="*/ 0 w 76"/>
                <a:gd name="T1" fmla="*/ 61 h 84"/>
                <a:gd name="T2" fmla="*/ 44 w 76"/>
                <a:gd name="T3" fmla="*/ 64 h 84"/>
                <a:gd name="T4" fmla="*/ 70 w 76"/>
                <a:gd name="T5" fmla="*/ 4 h 84"/>
                <a:gd name="T6" fmla="*/ 13 w 76"/>
                <a:gd name="T7" fmla="*/ 24 h 84"/>
                <a:gd name="T8" fmla="*/ 0 w 76"/>
                <a:gd name="T9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4">
                  <a:moveTo>
                    <a:pt x="0" y="61"/>
                  </a:moveTo>
                  <a:cubicBezTo>
                    <a:pt x="0" y="74"/>
                    <a:pt x="12" y="84"/>
                    <a:pt x="44" y="64"/>
                  </a:cubicBezTo>
                  <a:cubicBezTo>
                    <a:pt x="74" y="44"/>
                    <a:pt x="76" y="9"/>
                    <a:pt x="70" y="4"/>
                  </a:cubicBezTo>
                  <a:cubicBezTo>
                    <a:pt x="62" y="0"/>
                    <a:pt x="23" y="14"/>
                    <a:pt x="13" y="24"/>
                  </a:cubicBezTo>
                  <a:cubicBezTo>
                    <a:pt x="5" y="36"/>
                    <a:pt x="0" y="58"/>
                    <a:pt x="0" y="6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1îdè"/>
            <p:cNvSpPr/>
            <p:nvPr/>
          </p:nvSpPr>
          <p:spPr bwMode="auto">
            <a:xfrm>
              <a:off x="9324553" y="2810050"/>
              <a:ext cx="70809" cy="76429"/>
            </a:xfrm>
            <a:custGeom>
              <a:avLst/>
              <a:gdLst>
                <a:gd name="T0" fmla="*/ 2 w 162"/>
                <a:gd name="T1" fmla="*/ 171 h 176"/>
                <a:gd name="T2" fmla="*/ 26 w 162"/>
                <a:gd name="T3" fmla="*/ 144 h 176"/>
                <a:gd name="T4" fmla="*/ 79 w 162"/>
                <a:gd name="T5" fmla="*/ 87 h 176"/>
                <a:gd name="T6" fmla="*/ 116 w 162"/>
                <a:gd name="T7" fmla="*/ 23 h 176"/>
                <a:gd name="T8" fmla="*/ 142 w 162"/>
                <a:gd name="T9" fmla="*/ 31 h 176"/>
                <a:gd name="T10" fmla="*/ 95 w 162"/>
                <a:gd name="T11" fmla="*/ 89 h 176"/>
                <a:gd name="T12" fmla="*/ 49 w 162"/>
                <a:gd name="T13" fmla="*/ 151 h 176"/>
                <a:gd name="T14" fmla="*/ 2 w 162"/>
                <a:gd name="T15" fmla="*/ 1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176">
                  <a:moveTo>
                    <a:pt x="2" y="171"/>
                  </a:moveTo>
                  <a:cubicBezTo>
                    <a:pt x="0" y="163"/>
                    <a:pt x="2" y="169"/>
                    <a:pt x="26" y="144"/>
                  </a:cubicBezTo>
                  <a:cubicBezTo>
                    <a:pt x="46" y="120"/>
                    <a:pt x="72" y="117"/>
                    <a:pt x="79" y="87"/>
                  </a:cubicBezTo>
                  <a:cubicBezTo>
                    <a:pt x="85" y="55"/>
                    <a:pt x="100" y="33"/>
                    <a:pt x="116" y="23"/>
                  </a:cubicBezTo>
                  <a:cubicBezTo>
                    <a:pt x="135" y="11"/>
                    <a:pt x="162" y="0"/>
                    <a:pt x="142" y="31"/>
                  </a:cubicBezTo>
                  <a:cubicBezTo>
                    <a:pt x="121" y="62"/>
                    <a:pt x="100" y="73"/>
                    <a:pt x="95" y="89"/>
                  </a:cubicBezTo>
                  <a:cubicBezTo>
                    <a:pt x="90" y="105"/>
                    <a:pt x="72" y="134"/>
                    <a:pt x="49" y="151"/>
                  </a:cubicBezTo>
                  <a:cubicBezTo>
                    <a:pt x="27" y="169"/>
                    <a:pt x="5" y="176"/>
                    <a:pt x="2" y="17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ľiḓe"/>
            <p:cNvSpPr/>
            <p:nvPr/>
          </p:nvSpPr>
          <p:spPr bwMode="auto">
            <a:xfrm>
              <a:off x="7685831" y="4077868"/>
              <a:ext cx="83172" cy="131503"/>
            </a:xfrm>
            <a:custGeom>
              <a:avLst/>
              <a:gdLst>
                <a:gd name="T0" fmla="*/ 37 w 190"/>
                <a:gd name="T1" fmla="*/ 49 h 300"/>
                <a:gd name="T2" fmla="*/ 0 w 190"/>
                <a:gd name="T3" fmla="*/ 156 h 300"/>
                <a:gd name="T4" fmla="*/ 56 w 190"/>
                <a:gd name="T5" fmla="*/ 284 h 300"/>
                <a:gd name="T6" fmla="*/ 131 w 190"/>
                <a:gd name="T7" fmla="*/ 239 h 300"/>
                <a:gd name="T8" fmla="*/ 147 w 190"/>
                <a:gd name="T9" fmla="*/ 137 h 300"/>
                <a:gd name="T10" fmla="*/ 37 w 190"/>
                <a:gd name="T11" fmla="*/ 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300">
                  <a:moveTo>
                    <a:pt x="37" y="49"/>
                  </a:moveTo>
                  <a:cubicBezTo>
                    <a:pt x="20" y="84"/>
                    <a:pt x="0" y="118"/>
                    <a:pt x="0" y="156"/>
                  </a:cubicBezTo>
                  <a:cubicBezTo>
                    <a:pt x="0" y="193"/>
                    <a:pt x="42" y="268"/>
                    <a:pt x="56" y="284"/>
                  </a:cubicBezTo>
                  <a:cubicBezTo>
                    <a:pt x="69" y="300"/>
                    <a:pt x="94" y="273"/>
                    <a:pt x="131" y="239"/>
                  </a:cubicBezTo>
                  <a:cubicBezTo>
                    <a:pt x="168" y="204"/>
                    <a:pt x="190" y="207"/>
                    <a:pt x="147" y="137"/>
                  </a:cubicBezTo>
                  <a:cubicBezTo>
                    <a:pt x="104" y="67"/>
                    <a:pt x="62" y="0"/>
                    <a:pt x="37" y="49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ṥliḑé"/>
            <p:cNvSpPr/>
            <p:nvPr/>
          </p:nvSpPr>
          <p:spPr bwMode="auto">
            <a:xfrm>
              <a:off x="10205732" y="4995013"/>
              <a:ext cx="55074" cy="73057"/>
            </a:xfrm>
            <a:custGeom>
              <a:avLst/>
              <a:gdLst>
                <a:gd name="T0" fmla="*/ 60 w 127"/>
                <a:gd name="T1" fmla="*/ 27 h 167"/>
                <a:gd name="T2" fmla="*/ 21 w 127"/>
                <a:gd name="T3" fmla="*/ 65 h 167"/>
                <a:gd name="T4" fmla="*/ 28 w 127"/>
                <a:gd name="T5" fmla="*/ 133 h 167"/>
                <a:gd name="T6" fmla="*/ 110 w 127"/>
                <a:gd name="T7" fmla="*/ 133 h 167"/>
                <a:gd name="T8" fmla="*/ 105 w 127"/>
                <a:gd name="T9" fmla="*/ 22 h 167"/>
                <a:gd name="T10" fmla="*/ 60 w 127"/>
                <a:gd name="T11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67">
                  <a:moveTo>
                    <a:pt x="60" y="27"/>
                  </a:moveTo>
                  <a:cubicBezTo>
                    <a:pt x="64" y="55"/>
                    <a:pt x="43" y="49"/>
                    <a:pt x="21" y="65"/>
                  </a:cubicBezTo>
                  <a:cubicBezTo>
                    <a:pt x="0" y="82"/>
                    <a:pt x="6" y="108"/>
                    <a:pt x="28" y="133"/>
                  </a:cubicBezTo>
                  <a:cubicBezTo>
                    <a:pt x="50" y="156"/>
                    <a:pt x="90" y="167"/>
                    <a:pt x="110" y="133"/>
                  </a:cubicBezTo>
                  <a:cubicBezTo>
                    <a:pt x="127" y="98"/>
                    <a:pt x="115" y="44"/>
                    <a:pt x="105" y="22"/>
                  </a:cubicBezTo>
                  <a:cubicBezTo>
                    <a:pt x="92" y="0"/>
                    <a:pt x="59" y="0"/>
                    <a:pt x="60" y="2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ḷîḍê"/>
            <p:cNvSpPr/>
            <p:nvPr/>
          </p:nvSpPr>
          <p:spPr bwMode="auto">
            <a:xfrm>
              <a:off x="10020280" y="4789330"/>
              <a:ext cx="58446" cy="59570"/>
            </a:xfrm>
            <a:custGeom>
              <a:avLst/>
              <a:gdLst>
                <a:gd name="T0" fmla="*/ 50 w 134"/>
                <a:gd name="T1" fmla="*/ 103 h 136"/>
                <a:gd name="T2" fmla="*/ 134 w 134"/>
                <a:gd name="T3" fmla="*/ 119 h 136"/>
                <a:gd name="T4" fmla="*/ 82 w 134"/>
                <a:gd name="T5" fmla="*/ 37 h 136"/>
                <a:gd name="T6" fmla="*/ 3 w 134"/>
                <a:gd name="T7" fmla="*/ 39 h 136"/>
                <a:gd name="T8" fmla="*/ 50 w 134"/>
                <a:gd name="T9" fmla="*/ 10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36">
                  <a:moveTo>
                    <a:pt x="50" y="103"/>
                  </a:moveTo>
                  <a:cubicBezTo>
                    <a:pt x="78" y="136"/>
                    <a:pt x="134" y="119"/>
                    <a:pt x="134" y="119"/>
                  </a:cubicBezTo>
                  <a:cubicBezTo>
                    <a:pt x="134" y="119"/>
                    <a:pt x="130" y="71"/>
                    <a:pt x="82" y="37"/>
                  </a:cubicBezTo>
                  <a:cubicBezTo>
                    <a:pt x="34" y="0"/>
                    <a:pt x="9" y="12"/>
                    <a:pt x="3" y="39"/>
                  </a:cubicBezTo>
                  <a:cubicBezTo>
                    <a:pt x="0" y="66"/>
                    <a:pt x="27" y="77"/>
                    <a:pt x="50" y="10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ļïďè"/>
            <p:cNvSpPr/>
            <p:nvPr/>
          </p:nvSpPr>
          <p:spPr bwMode="auto">
            <a:xfrm>
              <a:off x="6596721" y="3273118"/>
              <a:ext cx="89916" cy="52826"/>
            </a:xfrm>
            <a:custGeom>
              <a:avLst/>
              <a:gdLst>
                <a:gd name="T0" fmla="*/ 25 w 207"/>
                <a:gd name="T1" fmla="*/ 116 h 121"/>
                <a:gd name="T2" fmla="*/ 67 w 207"/>
                <a:gd name="T3" fmla="*/ 43 h 121"/>
                <a:gd name="T4" fmla="*/ 163 w 207"/>
                <a:gd name="T5" fmla="*/ 48 h 121"/>
                <a:gd name="T6" fmla="*/ 25 w 207"/>
                <a:gd name="T7" fmla="*/ 1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21">
                  <a:moveTo>
                    <a:pt x="25" y="116"/>
                  </a:moveTo>
                  <a:cubicBezTo>
                    <a:pt x="0" y="111"/>
                    <a:pt x="32" y="43"/>
                    <a:pt x="67" y="43"/>
                  </a:cubicBezTo>
                  <a:cubicBezTo>
                    <a:pt x="101" y="43"/>
                    <a:pt x="207" y="0"/>
                    <a:pt x="163" y="48"/>
                  </a:cubicBezTo>
                  <a:cubicBezTo>
                    <a:pt x="120" y="96"/>
                    <a:pt x="47" y="121"/>
                    <a:pt x="25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ļíḑé"/>
            <p:cNvSpPr/>
            <p:nvPr/>
          </p:nvSpPr>
          <p:spPr bwMode="auto">
            <a:xfrm>
              <a:off x="6400029" y="3277614"/>
              <a:ext cx="92164" cy="42710"/>
            </a:xfrm>
            <a:custGeom>
              <a:avLst/>
              <a:gdLst>
                <a:gd name="T0" fmla="*/ 88 w 211"/>
                <a:gd name="T1" fmla="*/ 86 h 96"/>
                <a:gd name="T2" fmla="*/ 20 w 211"/>
                <a:gd name="T3" fmla="*/ 33 h 96"/>
                <a:gd name="T4" fmla="*/ 98 w 211"/>
                <a:gd name="T5" fmla="*/ 23 h 96"/>
                <a:gd name="T6" fmla="*/ 183 w 211"/>
                <a:gd name="T7" fmla="*/ 72 h 96"/>
                <a:gd name="T8" fmla="*/ 88 w 211"/>
                <a:gd name="T9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96">
                  <a:moveTo>
                    <a:pt x="88" y="86"/>
                  </a:moveTo>
                  <a:cubicBezTo>
                    <a:pt x="38" y="86"/>
                    <a:pt x="0" y="53"/>
                    <a:pt x="20" y="33"/>
                  </a:cubicBezTo>
                  <a:cubicBezTo>
                    <a:pt x="38" y="15"/>
                    <a:pt x="48" y="0"/>
                    <a:pt x="98" y="23"/>
                  </a:cubicBezTo>
                  <a:cubicBezTo>
                    <a:pt x="146" y="48"/>
                    <a:pt x="211" y="48"/>
                    <a:pt x="183" y="72"/>
                  </a:cubicBezTo>
                  <a:cubicBezTo>
                    <a:pt x="154" y="96"/>
                    <a:pt x="125" y="86"/>
                    <a:pt x="88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lîḑé"/>
            <p:cNvSpPr/>
            <p:nvPr/>
          </p:nvSpPr>
          <p:spPr bwMode="auto">
            <a:xfrm>
              <a:off x="6130281" y="3206805"/>
              <a:ext cx="94412" cy="47206"/>
            </a:xfrm>
            <a:custGeom>
              <a:avLst/>
              <a:gdLst>
                <a:gd name="T0" fmla="*/ 204 w 217"/>
                <a:gd name="T1" fmla="*/ 86 h 109"/>
                <a:gd name="T2" fmla="*/ 161 w 217"/>
                <a:gd name="T3" fmla="*/ 3 h 109"/>
                <a:gd name="T4" fmla="*/ 50 w 217"/>
                <a:gd name="T5" fmla="*/ 52 h 109"/>
                <a:gd name="T6" fmla="*/ 151 w 217"/>
                <a:gd name="T7" fmla="*/ 91 h 109"/>
                <a:gd name="T8" fmla="*/ 204 w 217"/>
                <a:gd name="T9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09">
                  <a:moveTo>
                    <a:pt x="204" y="86"/>
                  </a:moveTo>
                  <a:cubicBezTo>
                    <a:pt x="178" y="53"/>
                    <a:pt x="204" y="0"/>
                    <a:pt x="161" y="3"/>
                  </a:cubicBezTo>
                  <a:cubicBezTo>
                    <a:pt x="116" y="8"/>
                    <a:pt x="0" y="13"/>
                    <a:pt x="50" y="52"/>
                  </a:cubicBezTo>
                  <a:cubicBezTo>
                    <a:pt x="97" y="91"/>
                    <a:pt x="125" y="72"/>
                    <a:pt x="151" y="91"/>
                  </a:cubicBezTo>
                  <a:cubicBezTo>
                    <a:pt x="173" y="109"/>
                    <a:pt x="217" y="105"/>
                    <a:pt x="204" y="8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ś1iḓe"/>
            <p:cNvSpPr/>
            <p:nvPr/>
          </p:nvSpPr>
          <p:spPr bwMode="auto">
            <a:xfrm>
              <a:off x="6045985" y="3094409"/>
              <a:ext cx="55074" cy="88793"/>
            </a:xfrm>
            <a:custGeom>
              <a:avLst/>
              <a:gdLst>
                <a:gd name="T0" fmla="*/ 116 w 126"/>
                <a:gd name="T1" fmla="*/ 116 h 203"/>
                <a:gd name="T2" fmla="*/ 83 w 126"/>
                <a:gd name="T3" fmla="*/ 44 h 203"/>
                <a:gd name="T4" fmla="*/ 28 w 126"/>
                <a:gd name="T5" fmla="*/ 49 h 203"/>
                <a:gd name="T6" fmla="*/ 37 w 126"/>
                <a:gd name="T7" fmla="*/ 178 h 203"/>
                <a:gd name="T8" fmla="*/ 116 w 126"/>
                <a:gd name="T9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03">
                  <a:moveTo>
                    <a:pt x="116" y="116"/>
                  </a:moveTo>
                  <a:cubicBezTo>
                    <a:pt x="111" y="88"/>
                    <a:pt x="90" y="44"/>
                    <a:pt x="83" y="44"/>
                  </a:cubicBezTo>
                  <a:cubicBezTo>
                    <a:pt x="73" y="44"/>
                    <a:pt x="33" y="0"/>
                    <a:pt x="28" y="49"/>
                  </a:cubicBezTo>
                  <a:cubicBezTo>
                    <a:pt x="23" y="96"/>
                    <a:pt x="0" y="155"/>
                    <a:pt x="37" y="178"/>
                  </a:cubicBezTo>
                  <a:cubicBezTo>
                    <a:pt x="78" y="203"/>
                    <a:pt x="126" y="170"/>
                    <a:pt x="116" y="116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$liḓe"/>
            <p:cNvSpPr/>
            <p:nvPr/>
          </p:nvSpPr>
          <p:spPr bwMode="auto">
            <a:xfrm>
              <a:off x="5925722" y="3140492"/>
              <a:ext cx="34843" cy="29223"/>
            </a:xfrm>
            <a:custGeom>
              <a:avLst/>
              <a:gdLst>
                <a:gd name="T0" fmla="*/ 53 w 79"/>
                <a:gd name="T1" fmla="*/ 67 h 67"/>
                <a:gd name="T2" fmla="*/ 48 w 79"/>
                <a:gd name="T3" fmla="*/ 0 h 67"/>
                <a:gd name="T4" fmla="*/ 5 w 79"/>
                <a:gd name="T5" fmla="*/ 44 h 67"/>
                <a:gd name="T6" fmla="*/ 53 w 79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7">
                  <a:moveTo>
                    <a:pt x="53" y="67"/>
                  </a:moveTo>
                  <a:cubicBezTo>
                    <a:pt x="79" y="67"/>
                    <a:pt x="68" y="0"/>
                    <a:pt x="48" y="0"/>
                  </a:cubicBezTo>
                  <a:cubicBezTo>
                    <a:pt x="27" y="0"/>
                    <a:pt x="0" y="24"/>
                    <a:pt x="5" y="44"/>
                  </a:cubicBezTo>
                  <a:cubicBezTo>
                    <a:pt x="9" y="64"/>
                    <a:pt x="32" y="67"/>
                    <a:pt x="53" y="6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šļíḓé"/>
            <p:cNvSpPr/>
            <p:nvPr/>
          </p:nvSpPr>
          <p:spPr bwMode="auto">
            <a:xfrm>
              <a:off x="6106678" y="2548168"/>
              <a:ext cx="47206" cy="75305"/>
            </a:xfrm>
            <a:custGeom>
              <a:avLst/>
              <a:gdLst>
                <a:gd name="T0" fmla="*/ 34 w 108"/>
                <a:gd name="T1" fmla="*/ 153 h 172"/>
                <a:gd name="T2" fmla="*/ 25 w 108"/>
                <a:gd name="T3" fmla="*/ 67 h 172"/>
                <a:gd name="T4" fmla="*/ 88 w 108"/>
                <a:gd name="T5" fmla="*/ 57 h 172"/>
                <a:gd name="T6" fmla="*/ 68 w 108"/>
                <a:gd name="T7" fmla="*/ 153 h 172"/>
                <a:gd name="T8" fmla="*/ 34 w 108"/>
                <a:gd name="T9" fmla="*/ 15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2">
                  <a:moveTo>
                    <a:pt x="34" y="153"/>
                  </a:moveTo>
                  <a:cubicBezTo>
                    <a:pt x="25" y="131"/>
                    <a:pt x="0" y="101"/>
                    <a:pt x="25" y="67"/>
                  </a:cubicBezTo>
                  <a:cubicBezTo>
                    <a:pt x="48" y="33"/>
                    <a:pt x="68" y="0"/>
                    <a:pt x="88" y="57"/>
                  </a:cubicBezTo>
                  <a:cubicBezTo>
                    <a:pt x="108" y="116"/>
                    <a:pt x="88" y="134"/>
                    <a:pt x="68" y="153"/>
                  </a:cubicBezTo>
                  <a:cubicBezTo>
                    <a:pt x="48" y="172"/>
                    <a:pt x="38" y="163"/>
                    <a:pt x="34" y="1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ľidè"/>
            <p:cNvSpPr/>
            <p:nvPr/>
          </p:nvSpPr>
          <p:spPr bwMode="auto">
            <a:xfrm>
              <a:off x="6269651" y="2464996"/>
              <a:ext cx="50578" cy="60693"/>
            </a:xfrm>
            <a:custGeom>
              <a:avLst/>
              <a:gdLst>
                <a:gd name="T0" fmla="*/ 17 w 115"/>
                <a:gd name="T1" fmla="*/ 121 h 139"/>
                <a:gd name="T2" fmla="*/ 55 w 115"/>
                <a:gd name="T3" fmla="*/ 53 h 139"/>
                <a:gd name="T4" fmla="*/ 105 w 115"/>
                <a:gd name="T5" fmla="*/ 48 h 139"/>
                <a:gd name="T6" fmla="*/ 17 w 115"/>
                <a:gd name="T7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39">
                  <a:moveTo>
                    <a:pt x="17" y="121"/>
                  </a:moveTo>
                  <a:cubicBezTo>
                    <a:pt x="0" y="111"/>
                    <a:pt x="32" y="63"/>
                    <a:pt x="55" y="53"/>
                  </a:cubicBezTo>
                  <a:cubicBezTo>
                    <a:pt x="79" y="43"/>
                    <a:pt x="115" y="0"/>
                    <a:pt x="105" y="48"/>
                  </a:cubicBezTo>
                  <a:cubicBezTo>
                    <a:pt x="95" y="96"/>
                    <a:pt x="52" y="139"/>
                    <a:pt x="17" y="121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ḻîďé"/>
            <p:cNvSpPr/>
            <p:nvPr/>
          </p:nvSpPr>
          <p:spPr bwMode="auto">
            <a:xfrm>
              <a:off x="6858602" y="4697166"/>
              <a:ext cx="186576" cy="443962"/>
            </a:xfrm>
            <a:custGeom>
              <a:avLst/>
              <a:gdLst>
                <a:gd name="T0" fmla="*/ 290 w 426"/>
                <a:gd name="T1" fmla="*/ 193 h 1014"/>
                <a:gd name="T2" fmla="*/ 135 w 426"/>
                <a:gd name="T3" fmla="*/ 326 h 1014"/>
                <a:gd name="T4" fmla="*/ 49 w 426"/>
                <a:gd name="T5" fmla="*/ 456 h 1014"/>
                <a:gd name="T6" fmla="*/ 76 w 426"/>
                <a:gd name="T7" fmla="*/ 646 h 1014"/>
                <a:gd name="T8" fmla="*/ 21 w 426"/>
                <a:gd name="T9" fmla="*/ 810 h 1014"/>
                <a:gd name="T10" fmla="*/ 91 w 426"/>
                <a:gd name="T11" fmla="*/ 982 h 1014"/>
                <a:gd name="T12" fmla="*/ 204 w 426"/>
                <a:gd name="T13" fmla="*/ 963 h 1014"/>
                <a:gd name="T14" fmla="*/ 279 w 426"/>
                <a:gd name="T15" fmla="*/ 778 h 1014"/>
                <a:gd name="T16" fmla="*/ 303 w 426"/>
                <a:gd name="T17" fmla="*/ 597 h 1014"/>
                <a:gd name="T18" fmla="*/ 353 w 426"/>
                <a:gd name="T19" fmla="*/ 439 h 1014"/>
                <a:gd name="T20" fmla="*/ 401 w 426"/>
                <a:gd name="T21" fmla="*/ 294 h 1014"/>
                <a:gd name="T22" fmla="*/ 389 w 426"/>
                <a:gd name="T23" fmla="*/ 171 h 1014"/>
                <a:gd name="T24" fmla="*/ 290 w 426"/>
                <a:gd name="T25" fmla="*/ 19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1014">
                  <a:moveTo>
                    <a:pt x="290" y="193"/>
                  </a:moveTo>
                  <a:cubicBezTo>
                    <a:pt x="268" y="255"/>
                    <a:pt x="184" y="317"/>
                    <a:pt x="135" y="326"/>
                  </a:cubicBezTo>
                  <a:cubicBezTo>
                    <a:pt x="84" y="334"/>
                    <a:pt x="49" y="434"/>
                    <a:pt x="49" y="456"/>
                  </a:cubicBezTo>
                  <a:cubicBezTo>
                    <a:pt x="49" y="479"/>
                    <a:pt x="135" y="580"/>
                    <a:pt x="76" y="646"/>
                  </a:cubicBezTo>
                  <a:cubicBezTo>
                    <a:pt x="16" y="716"/>
                    <a:pt x="0" y="716"/>
                    <a:pt x="21" y="810"/>
                  </a:cubicBezTo>
                  <a:cubicBezTo>
                    <a:pt x="44" y="906"/>
                    <a:pt x="53" y="951"/>
                    <a:pt x="91" y="982"/>
                  </a:cubicBezTo>
                  <a:cubicBezTo>
                    <a:pt x="126" y="1014"/>
                    <a:pt x="163" y="1009"/>
                    <a:pt x="204" y="963"/>
                  </a:cubicBezTo>
                  <a:cubicBezTo>
                    <a:pt x="243" y="919"/>
                    <a:pt x="276" y="892"/>
                    <a:pt x="279" y="778"/>
                  </a:cubicBezTo>
                  <a:cubicBezTo>
                    <a:pt x="284" y="665"/>
                    <a:pt x="258" y="646"/>
                    <a:pt x="303" y="597"/>
                  </a:cubicBezTo>
                  <a:cubicBezTo>
                    <a:pt x="348" y="548"/>
                    <a:pt x="343" y="507"/>
                    <a:pt x="353" y="439"/>
                  </a:cubicBezTo>
                  <a:cubicBezTo>
                    <a:pt x="362" y="371"/>
                    <a:pt x="379" y="326"/>
                    <a:pt x="401" y="294"/>
                  </a:cubicBezTo>
                  <a:cubicBezTo>
                    <a:pt x="426" y="262"/>
                    <a:pt x="399" y="235"/>
                    <a:pt x="389" y="171"/>
                  </a:cubicBezTo>
                  <a:cubicBezTo>
                    <a:pt x="379" y="108"/>
                    <a:pt x="358" y="0"/>
                    <a:pt x="290" y="19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ļiďe"/>
            <p:cNvSpPr/>
            <p:nvPr/>
          </p:nvSpPr>
          <p:spPr bwMode="auto">
            <a:xfrm>
              <a:off x="4626433" y="1946854"/>
              <a:ext cx="109024" cy="114643"/>
            </a:xfrm>
            <a:custGeom>
              <a:avLst/>
              <a:gdLst>
                <a:gd name="T0" fmla="*/ 43 w 248"/>
                <a:gd name="T1" fmla="*/ 215 h 263"/>
                <a:gd name="T2" fmla="*/ 43 w 248"/>
                <a:gd name="T3" fmla="*/ 100 h 263"/>
                <a:gd name="T4" fmla="*/ 127 w 248"/>
                <a:gd name="T5" fmla="*/ 48 h 263"/>
                <a:gd name="T6" fmla="*/ 172 w 248"/>
                <a:gd name="T7" fmla="*/ 186 h 263"/>
                <a:gd name="T8" fmla="*/ 43 w 248"/>
                <a:gd name="T9" fmla="*/ 21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63">
                  <a:moveTo>
                    <a:pt x="43" y="215"/>
                  </a:moveTo>
                  <a:cubicBezTo>
                    <a:pt x="19" y="186"/>
                    <a:pt x="0" y="159"/>
                    <a:pt x="43" y="100"/>
                  </a:cubicBezTo>
                  <a:cubicBezTo>
                    <a:pt x="89" y="40"/>
                    <a:pt x="63" y="0"/>
                    <a:pt x="127" y="48"/>
                  </a:cubicBezTo>
                  <a:cubicBezTo>
                    <a:pt x="190" y="97"/>
                    <a:pt x="248" y="134"/>
                    <a:pt x="172" y="186"/>
                  </a:cubicBezTo>
                  <a:cubicBezTo>
                    <a:pt x="93" y="237"/>
                    <a:pt x="85" y="263"/>
                    <a:pt x="43" y="2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ḷîḋé"/>
            <p:cNvSpPr/>
            <p:nvPr/>
          </p:nvSpPr>
          <p:spPr bwMode="auto">
            <a:xfrm>
              <a:off x="2732573" y="2503210"/>
              <a:ext cx="157353" cy="261881"/>
            </a:xfrm>
            <a:custGeom>
              <a:avLst/>
              <a:gdLst>
                <a:gd name="T0" fmla="*/ 72 w 360"/>
                <a:gd name="T1" fmla="*/ 110 h 598"/>
                <a:gd name="T2" fmla="*/ 52 w 360"/>
                <a:gd name="T3" fmla="*/ 9 h 598"/>
                <a:gd name="T4" fmla="*/ 158 w 360"/>
                <a:gd name="T5" fmla="*/ 77 h 598"/>
                <a:gd name="T6" fmla="*/ 244 w 360"/>
                <a:gd name="T7" fmla="*/ 248 h 598"/>
                <a:gd name="T8" fmla="*/ 249 w 360"/>
                <a:gd name="T9" fmla="*/ 378 h 598"/>
                <a:gd name="T10" fmla="*/ 297 w 360"/>
                <a:gd name="T11" fmla="*/ 541 h 598"/>
                <a:gd name="T12" fmla="*/ 183 w 360"/>
                <a:gd name="T13" fmla="*/ 330 h 598"/>
                <a:gd name="T14" fmla="*/ 125 w 360"/>
                <a:gd name="T15" fmla="*/ 162 h 598"/>
                <a:gd name="T16" fmla="*/ 72 w 360"/>
                <a:gd name="T17" fmla="*/ 11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98">
                  <a:moveTo>
                    <a:pt x="72" y="110"/>
                  </a:moveTo>
                  <a:cubicBezTo>
                    <a:pt x="41" y="61"/>
                    <a:pt x="0" y="0"/>
                    <a:pt x="52" y="9"/>
                  </a:cubicBezTo>
                  <a:cubicBezTo>
                    <a:pt x="106" y="19"/>
                    <a:pt x="101" y="4"/>
                    <a:pt x="158" y="77"/>
                  </a:cubicBezTo>
                  <a:cubicBezTo>
                    <a:pt x="215" y="149"/>
                    <a:pt x="244" y="235"/>
                    <a:pt x="244" y="248"/>
                  </a:cubicBezTo>
                  <a:cubicBezTo>
                    <a:pt x="244" y="263"/>
                    <a:pt x="215" y="282"/>
                    <a:pt x="249" y="378"/>
                  </a:cubicBezTo>
                  <a:cubicBezTo>
                    <a:pt x="283" y="474"/>
                    <a:pt x="360" y="598"/>
                    <a:pt x="297" y="541"/>
                  </a:cubicBezTo>
                  <a:cubicBezTo>
                    <a:pt x="234" y="483"/>
                    <a:pt x="176" y="421"/>
                    <a:pt x="183" y="330"/>
                  </a:cubicBezTo>
                  <a:cubicBezTo>
                    <a:pt x="188" y="238"/>
                    <a:pt x="158" y="205"/>
                    <a:pt x="125" y="162"/>
                  </a:cubicBezTo>
                  <a:cubicBezTo>
                    <a:pt x="91" y="120"/>
                    <a:pt x="96" y="149"/>
                    <a:pt x="72" y="110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ļídé"/>
            <p:cNvSpPr/>
            <p:nvPr/>
          </p:nvSpPr>
          <p:spPr bwMode="auto">
            <a:xfrm>
              <a:off x="3587901" y="1519752"/>
              <a:ext cx="39339" cy="42710"/>
            </a:xfrm>
            <a:custGeom>
              <a:avLst/>
              <a:gdLst>
                <a:gd name="T0" fmla="*/ 0 w 88"/>
                <a:gd name="T1" fmla="*/ 37 h 97"/>
                <a:gd name="T2" fmla="*/ 68 w 88"/>
                <a:gd name="T3" fmla="*/ 71 h 97"/>
                <a:gd name="T4" fmla="*/ 45 w 88"/>
                <a:gd name="T5" fmla="*/ 5 h 97"/>
                <a:gd name="T6" fmla="*/ 0 w 88"/>
                <a:gd name="T7" fmla="*/ 3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97">
                  <a:moveTo>
                    <a:pt x="0" y="37"/>
                  </a:moveTo>
                  <a:cubicBezTo>
                    <a:pt x="0" y="97"/>
                    <a:pt x="49" y="71"/>
                    <a:pt x="68" y="71"/>
                  </a:cubicBezTo>
                  <a:cubicBezTo>
                    <a:pt x="88" y="71"/>
                    <a:pt x="68" y="10"/>
                    <a:pt x="45" y="5"/>
                  </a:cubicBezTo>
                  <a:cubicBezTo>
                    <a:pt x="20" y="0"/>
                    <a:pt x="0" y="10"/>
                    <a:pt x="0" y="37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ľîḓè"/>
            <p:cNvSpPr/>
            <p:nvPr/>
          </p:nvSpPr>
          <p:spPr bwMode="auto">
            <a:xfrm>
              <a:off x="3497985" y="1637767"/>
              <a:ext cx="44958" cy="37091"/>
            </a:xfrm>
            <a:custGeom>
              <a:avLst/>
              <a:gdLst>
                <a:gd name="T0" fmla="*/ 53 w 101"/>
                <a:gd name="T1" fmla="*/ 8 h 84"/>
                <a:gd name="T2" fmla="*/ 88 w 101"/>
                <a:gd name="T3" fmla="*/ 79 h 84"/>
                <a:gd name="T4" fmla="*/ 16 w 101"/>
                <a:gd name="T5" fmla="*/ 66 h 84"/>
                <a:gd name="T6" fmla="*/ 53 w 101"/>
                <a:gd name="T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84">
                  <a:moveTo>
                    <a:pt x="53" y="8"/>
                  </a:moveTo>
                  <a:cubicBezTo>
                    <a:pt x="83" y="19"/>
                    <a:pt x="101" y="76"/>
                    <a:pt x="88" y="79"/>
                  </a:cubicBezTo>
                  <a:cubicBezTo>
                    <a:pt x="73" y="84"/>
                    <a:pt x="31" y="84"/>
                    <a:pt x="16" y="66"/>
                  </a:cubicBezTo>
                  <a:cubicBezTo>
                    <a:pt x="0" y="47"/>
                    <a:pt x="31" y="0"/>
                    <a:pt x="53" y="8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ṩlîḑé"/>
            <p:cNvSpPr/>
            <p:nvPr/>
          </p:nvSpPr>
          <p:spPr bwMode="auto">
            <a:xfrm>
              <a:off x="3419308" y="1605173"/>
              <a:ext cx="43834" cy="67437"/>
            </a:xfrm>
            <a:custGeom>
              <a:avLst/>
              <a:gdLst>
                <a:gd name="T0" fmla="*/ 75 w 101"/>
                <a:gd name="T1" fmla="*/ 44 h 153"/>
                <a:gd name="T2" fmla="*/ 60 w 101"/>
                <a:gd name="T3" fmla="*/ 140 h 153"/>
                <a:gd name="T4" fmla="*/ 8 w 101"/>
                <a:gd name="T5" fmla="*/ 92 h 153"/>
                <a:gd name="T6" fmla="*/ 75 w 101"/>
                <a:gd name="T7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53">
                  <a:moveTo>
                    <a:pt x="75" y="44"/>
                  </a:moveTo>
                  <a:cubicBezTo>
                    <a:pt x="95" y="86"/>
                    <a:pt x="101" y="125"/>
                    <a:pt x="60" y="140"/>
                  </a:cubicBezTo>
                  <a:cubicBezTo>
                    <a:pt x="22" y="153"/>
                    <a:pt x="17" y="116"/>
                    <a:pt x="8" y="92"/>
                  </a:cubicBezTo>
                  <a:cubicBezTo>
                    <a:pt x="0" y="69"/>
                    <a:pt x="58" y="0"/>
                    <a:pt x="75" y="4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ľîḑé"/>
            <p:cNvSpPr/>
            <p:nvPr/>
          </p:nvSpPr>
          <p:spPr bwMode="auto">
            <a:xfrm>
              <a:off x="3428299" y="1834459"/>
              <a:ext cx="49454" cy="49454"/>
            </a:xfrm>
            <a:custGeom>
              <a:avLst/>
              <a:gdLst>
                <a:gd name="T0" fmla="*/ 88 w 111"/>
                <a:gd name="T1" fmla="*/ 15 h 114"/>
                <a:gd name="T2" fmla="*/ 98 w 111"/>
                <a:gd name="T3" fmla="*/ 81 h 114"/>
                <a:gd name="T4" fmla="*/ 31 w 111"/>
                <a:gd name="T5" fmla="*/ 57 h 114"/>
                <a:gd name="T6" fmla="*/ 88 w 111"/>
                <a:gd name="T7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4">
                  <a:moveTo>
                    <a:pt x="88" y="15"/>
                  </a:moveTo>
                  <a:cubicBezTo>
                    <a:pt x="111" y="23"/>
                    <a:pt x="106" y="48"/>
                    <a:pt x="98" y="81"/>
                  </a:cubicBezTo>
                  <a:cubicBezTo>
                    <a:pt x="88" y="114"/>
                    <a:pt x="58" y="96"/>
                    <a:pt x="31" y="57"/>
                  </a:cubicBezTo>
                  <a:cubicBezTo>
                    <a:pt x="0" y="20"/>
                    <a:pt x="43" y="0"/>
                    <a:pt x="88" y="15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ḻíḍê"/>
            <p:cNvSpPr/>
            <p:nvPr/>
          </p:nvSpPr>
          <p:spPr bwMode="auto">
            <a:xfrm>
              <a:off x="3460894" y="1745666"/>
              <a:ext cx="31471" cy="52826"/>
            </a:xfrm>
            <a:custGeom>
              <a:avLst/>
              <a:gdLst>
                <a:gd name="T0" fmla="*/ 53 w 71"/>
                <a:gd name="T1" fmla="*/ 92 h 119"/>
                <a:gd name="T2" fmla="*/ 6 w 71"/>
                <a:gd name="T3" fmla="*/ 39 h 119"/>
                <a:gd name="T4" fmla="*/ 48 w 71"/>
                <a:gd name="T5" fmla="*/ 39 h 119"/>
                <a:gd name="T6" fmla="*/ 53 w 71"/>
                <a:gd name="T7" fmla="*/ 9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9">
                  <a:moveTo>
                    <a:pt x="53" y="92"/>
                  </a:moveTo>
                  <a:cubicBezTo>
                    <a:pt x="25" y="119"/>
                    <a:pt x="0" y="49"/>
                    <a:pt x="6" y="39"/>
                  </a:cubicBezTo>
                  <a:cubicBezTo>
                    <a:pt x="10" y="30"/>
                    <a:pt x="25" y="0"/>
                    <a:pt x="48" y="39"/>
                  </a:cubicBezTo>
                  <a:cubicBezTo>
                    <a:pt x="71" y="77"/>
                    <a:pt x="66" y="77"/>
                    <a:pt x="53" y="92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1îďe"/>
            <p:cNvSpPr/>
            <p:nvPr/>
          </p:nvSpPr>
          <p:spPr bwMode="auto">
            <a:xfrm>
              <a:off x="4034110" y="2313263"/>
              <a:ext cx="28099" cy="43835"/>
            </a:xfrm>
            <a:custGeom>
              <a:avLst/>
              <a:gdLst>
                <a:gd name="T0" fmla="*/ 58 w 64"/>
                <a:gd name="T1" fmla="*/ 53 h 100"/>
                <a:gd name="T2" fmla="*/ 31 w 64"/>
                <a:gd name="T3" fmla="*/ 8 h 100"/>
                <a:gd name="T4" fmla="*/ 6 w 64"/>
                <a:gd name="T5" fmla="*/ 68 h 100"/>
                <a:gd name="T6" fmla="*/ 47 w 64"/>
                <a:gd name="T7" fmla="*/ 97 h 100"/>
                <a:gd name="T8" fmla="*/ 58 w 64"/>
                <a:gd name="T9" fmla="*/ 5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0">
                  <a:moveTo>
                    <a:pt x="58" y="53"/>
                  </a:moveTo>
                  <a:cubicBezTo>
                    <a:pt x="63" y="26"/>
                    <a:pt x="60" y="0"/>
                    <a:pt x="31" y="8"/>
                  </a:cubicBezTo>
                  <a:cubicBezTo>
                    <a:pt x="0" y="15"/>
                    <a:pt x="5" y="47"/>
                    <a:pt x="6" y="68"/>
                  </a:cubicBezTo>
                  <a:cubicBezTo>
                    <a:pt x="10" y="87"/>
                    <a:pt x="27" y="100"/>
                    <a:pt x="47" y="97"/>
                  </a:cubicBezTo>
                  <a:cubicBezTo>
                    <a:pt x="64" y="95"/>
                    <a:pt x="56" y="65"/>
                    <a:pt x="58" y="53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ḻiḑê"/>
            <p:cNvSpPr/>
            <p:nvPr/>
          </p:nvSpPr>
          <p:spPr bwMode="auto">
            <a:xfrm>
              <a:off x="4071200" y="2255941"/>
              <a:ext cx="68561" cy="48330"/>
            </a:xfrm>
            <a:custGeom>
              <a:avLst/>
              <a:gdLst>
                <a:gd name="T0" fmla="*/ 37 w 157"/>
                <a:gd name="T1" fmla="*/ 104 h 111"/>
                <a:gd name="T2" fmla="*/ 18 w 157"/>
                <a:gd name="T3" fmla="*/ 50 h 111"/>
                <a:gd name="T4" fmla="*/ 67 w 157"/>
                <a:gd name="T5" fmla="*/ 42 h 111"/>
                <a:gd name="T6" fmla="*/ 102 w 157"/>
                <a:gd name="T7" fmla="*/ 27 h 111"/>
                <a:gd name="T8" fmla="*/ 151 w 157"/>
                <a:gd name="T9" fmla="*/ 42 h 111"/>
                <a:gd name="T10" fmla="*/ 109 w 157"/>
                <a:gd name="T11" fmla="*/ 78 h 111"/>
                <a:gd name="T12" fmla="*/ 70 w 157"/>
                <a:gd name="T13" fmla="*/ 78 h 111"/>
                <a:gd name="T14" fmla="*/ 37 w 157"/>
                <a:gd name="T15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11">
                  <a:moveTo>
                    <a:pt x="37" y="104"/>
                  </a:moveTo>
                  <a:cubicBezTo>
                    <a:pt x="18" y="94"/>
                    <a:pt x="0" y="67"/>
                    <a:pt x="18" y="50"/>
                  </a:cubicBezTo>
                  <a:cubicBezTo>
                    <a:pt x="37" y="35"/>
                    <a:pt x="53" y="32"/>
                    <a:pt x="67" y="42"/>
                  </a:cubicBezTo>
                  <a:cubicBezTo>
                    <a:pt x="83" y="50"/>
                    <a:pt x="82" y="40"/>
                    <a:pt x="102" y="27"/>
                  </a:cubicBezTo>
                  <a:cubicBezTo>
                    <a:pt x="124" y="16"/>
                    <a:pt x="145" y="0"/>
                    <a:pt x="151" y="42"/>
                  </a:cubicBezTo>
                  <a:cubicBezTo>
                    <a:pt x="157" y="83"/>
                    <a:pt x="116" y="90"/>
                    <a:pt x="109" y="78"/>
                  </a:cubicBezTo>
                  <a:cubicBezTo>
                    <a:pt x="102" y="67"/>
                    <a:pt x="82" y="60"/>
                    <a:pt x="70" y="78"/>
                  </a:cubicBezTo>
                  <a:cubicBezTo>
                    <a:pt x="59" y="97"/>
                    <a:pt x="46" y="111"/>
                    <a:pt x="37" y="104"/>
                  </a:cubicBezTo>
                  <a:close/>
                </a:path>
              </a:pathLst>
            </a:custGeom>
            <a:solidFill>
              <a:srgbClr val="85A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şľídè"/>
            <p:cNvSpPr/>
            <p:nvPr/>
          </p:nvSpPr>
          <p:spPr bwMode="auto">
            <a:xfrm>
              <a:off x="2369536" y="2099712"/>
              <a:ext cx="2480563" cy="475432"/>
            </a:xfrm>
            <a:custGeom>
              <a:avLst/>
              <a:gdLst>
                <a:gd name="T0" fmla="*/ 4665 w 5659"/>
                <a:gd name="T1" fmla="*/ 480 h 1086"/>
                <a:gd name="T2" fmla="*/ 2405 w 5659"/>
                <a:gd name="T3" fmla="*/ 25 h 1086"/>
                <a:gd name="T4" fmla="*/ 686 w 5659"/>
                <a:gd name="T5" fmla="*/ 150 h 1086"/>
                <a:gd name="T6" fmla="*/ 0 w 5659"/>
                <a:gd name="T7" fmla="*/ 312 h 1086"/>
                <a:gd name="T8" fmla="*/ 28 w 5659"/>
                <a:gd name="T9" fmla="*/ 398 h 1086"/>
                <a:gd name="T10" fmla="*/ 702 w 5659"/>
                <a:gd name="T11" fmla="*/ 239 h 1086"/>
                <a:gd name="T12" fmla="*/ 2402 w 5659"/>
                <a:gd name="T13" fmla="*/ 116 h 1086"/>
                <a:gd name="T14" fmla="*/ 5659 w 5659"/>
                <a:gd name="T15" fmla="*/ 1086 h 1086"/>
                <a:gd name="T16" fmla="*/ 5659 w 5659"/>
                <a:gd name="T17" fmla="*/ 977 h 1086"/>
                <a:gd name="T18" fmla="*/ 4665 w 5659"/>
                <a:gd name="T19" fmla="*/ 48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59" h="1086">
                  <a:moveTo>
                    <a:pt x="4665" y="480"/>
                  </a:moveTo>
                  <a:cubicBezTo>
                    <a:pt x="3968" y="207"/>
                    <a:pt x="3208" y="54"/>
                    <a:pt x="2405" y="25"/>
                  </a:cubicBezTo>
                  <a:cubicBezTo>
                    <a:pt x="1692" y="0"/>
                    <a:pt x="1076" y="79"/>
                    <a:pt x="686" y="150"/>
                  </a:cubicBezTo>
                  <a:cubicBezTo>
                    <a:pt x="262" y="227"/>
                    <a:pt x="10" y="308"/>
                    <a:pt x="0" y="312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30" y="397"/>
                    <a:pt x="284" y="314"/>
                    <a:pt x="702" y="239"/>
                  </a:cubicBezTo>
                  <a:cubicBezTo>
                    <a:pt x="1088" y="169"/>
                    <a:pt x="1697" y="90"/>
                    <a:pt x="2402" y="116"/>
                  </a:cubicBezTo>
                  <a:cubicBezTo>
                    <a:pt x="3310" y="149"/>
                    <a:pt x="4509" y="362"/>
                    <a:pt x="5659" y="1086"/>
                  </a:cubicBezTo>
                  <a:cubicBezTo>
                    <a:pt x="5659" y="977"/>
                    <a:pt x="5659" y="977"/>
                    <a:pt x="5659" y="977"/>
                  </a:cubicBezTo>
                  <a:cubicBezTo>
                    <a:pt x="5344" y="782"/>
                    <a:pt x="5012" y="616"/>
                    <a:pt x="4665" y="4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$liḍè"/>
            <p:cNvSpPr/>
            <p:nvPr/>
          </p:nvSpPr>
          <p:spPr bwMode="auto">
            <a:xfrm>
              <a:off x="3519340" y="3227036"/>
              <a:ext cx="1330760" cy="454077"/>
            </a:xfrm>
            <a:custGeom>
              <a:avLst/>
              <a:gdLst>
                <a:gd name="T0" fmla="*/ 2282 w 3036"/>
                <a:gd name="T1" fmla="*/ 109 h 1036"/>
                <a:gd name="T2" fmla="*/ 634 w 3036"/>
                <a:gd name="T3" fmla="*/ 635 h 1036"/>
                <a:gd name="T4" fmla="*/ 0 w 3036"/>
                <a:gd name="T5" fmla="*/ 960 h 1036"/>
                <a:gd name="T6" fmla="*/ 48 w 3036"/>
                <a:gd name="T7" fmla="*/ 1036 h 1036"/>
                <a:gd name="T8" fmla="*/ 674 w 3036"/>
                <a:gd name="T9" fmla="*/ 717 h 1036"/>
                <a:gd name="T10" fmla="*/ 2303 w 3036"/>
                <a:gd name="T11" fmla="*/ 197 h 1036"/>
                <a:gd name="T12" fmla="*/ 3036 w 3036"/>
                <a:gd name="T13" fmla="*/ 91 h 1036"/>
                <a:gd name="T14" fmla="*/ 3036 w 3036"/>
                <a:gd name="T15" fmla="*/ 0 h 1036"/>
                <a:gd name="T16" fmla="*/ 2282 w 3036"/>
                <a:gd name="T17" fmla="*/ 109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6" h="1036">
                  <a:moveTo>
                    <a:pt x="2282" y="109"/>
                  </a:moveTo>
                  <a:cubicBezTo>
                    <a:pt x="1583" y="249"/>
                    <a:pt x="1000" y="473"/>
                    <a:pt x="634" y="635"/>
                  </a:cubicBezTo>
                  <a:cubicBezTo>
                    <a:pt x="237" y="812"/>
                    <a:pt x="9" y="954"/>
                    <a:pt x="0" y="960"/>
                  </a:cubicBezTo>
                  <a:cubicBezTo>
                    <a:pt x="48" y="1036"/>
                    <a:pt x="48" y="1036"/>
                    <a:pt x="48" y="1036"/>
                  </a:cubicBezTo>
                  <a:cubicBezTo>
                    <a:pt x="50" y="1035"/>
                    <a:pt x="282" y="891"/>
                    <a:pt x="674" y="717"/>
                  </a:cubicBezTo>
                  <a:cubicBezTo>
                    <a:pt x="1036" y="556"/>
                    <a:pt x="1612" y="336"/>
                    <a:pt x="2303" y="197"/>
                  </a:cubicBezTo>
                  <a:cubicBezTo>
                    <a:pt x="2528" y="153"/>
                    <a:pt x="2774" y="115"/>
                    <a:pt x="3036" y="91"/>
                  </a:cubicBezTo>
                  <a:cubicBezTo>
                    <a:pt x="3036" y="0"/>
                    <a:pt x="3036" y="0"/>
                    <a:pt x="3036" y="0"/>
                  </a:cubicBezTo>
                  <a:cubicBezTo>
                    <a:pt x="2787" y="22"/>
                    <a:pt x="2535" y="59"/>
                    <a:pt x="2282" y="1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ṩliḓe"/>
            <p:cNvSpPr/>
            <p:nvPr/>
          </p:nvSpPr>
          <p:spPr bwMode="auto">
            <a:xfrm>
              <a:off x="4028490" y="2792066"/>
              <a:ext cx="821610" cy="134874"/>
            </a:xfrm>
            <a:custGeom>
              <a:avLst/>
              <a:gdLst>
                <a:gd name="T0" fmla="*/ 1562 w 1875"/>
                <a:gd name="T1" fmla="*/ 14 h 308"/>
                <a:gd name="T2" fmla="*/ 421 w 1875"/>
                <a:gd name="T3" fmla="*/ 108 h 308"/>
                <a:gd name="T4" fmla="*/ 0 w 1875"/>
                <a:gd name="T5" fmla="*/ 223 h 308"/>
                <a:gd name="T6" fmla="*/ 33 w 1875"/>
                <a:gd name="T7" fmla="*/ 308 h 308"/>
                <a:gd name="T8" fmla="*/ 1560 w 1875"/>
                <a:gd name="T9" fmla="*/ 105 h 308"/>
                <a:gd name="T10" fmla="*/ 1875 w 1875"/>
                <a:gd name="T11" fmla="*/ 123 h 308"/>
                <a:gd name="T12" fmla="*/ 1875 w 1875"/>
                <a:gd name="T13" fmla="*/ 32 h 308"/>
                <a:gd name="T14" fmla="*/ 1562 w 1875"/>
                <a:gd name="T15" fmla="*/ 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5" h="308">
                  <a:moveTo>
                    <a:pt x="1562" y="14"/>
                  </a:moveTo>
                  <a:cubicBezTo>
                    <a:pt x="1064" y="0"/>
                    <a:pt x="666" y="57"/>
                    <a:pt x="421" y="108"/>
                  </a:cubicBezTo>
                  <a:cubicBezTo>
                    <a:pt x="153" y="163"/>
                    <a:pt x="6" y="221"/>
                    <a:pt x="0" y="223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9" y="305"/>
                    <a:pt x="623" y="77"/>
                    <a:pt x="1560" y="105"/>
                  </a:cubicBezTo>
                  <a:cubicBezTo>
                    <a:pt x="1659" y="107"/>
                    <a:pt x="1764" y="113"/>
                    <a:pt x="1875" y="123"/>
                  </a:cubicBezTo>
                  <a:cubicBezTo>
                    <a:pt x="1875" y="32"/>
                    <a:pt x="1875" y="32"/>
                    <a:pt x="1875" y="32"/>
                  </a:cubicBezTo>
                  <a:cubicBezTo>
                    <a:pt x="1770" y="23"/>
                    <a:pt x="1666" y="17"/>
                    <a:pt x="1562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ṣļîḍé"/>
            <p:cNvSpPr/>
            <p:nvPr/>
          </p:nvSpPr>
          <p:spPr bwMode="auto">
            <a:xfrm>
              <a:off x="4288124" y="4294791"/>
              <a:ext cx="833972" cy="1275686"/>
            </a:xfrm>
            <a:custGeom>
              <a:avLst/>
              <a:gdLst>
                <a:gd name="T0" fmla="*/ 1534 w 2027"/>
                <a:gd name="T1" fmla="*/ 235 h 3025"/>
                <a:gd name="T2" fmla="*/ 454 w 2027"/>
                <a:gd name="T3" fmla="*/ 1500 h 3025"/>
                <a:gd name="T4" fmla="*/ 57 w 2027"/>
                <a:gd name="T5" fmla="*/ 2570 h 3025"/>
                <a:gd name="T6" fmla="*/ 0 w 2027"/>
                <a:gd name="T7" fmla="*/ 3025 h 3025"/>
                <a:gd name="T8" fmla="*/ 90 w 2027"/>
                <a:gd name="T9" fmla="*/ 3025 h 3025"/>
                <a:gd name="T10" fmla="*/ 146 w 2027"/>
                <a:gd name="T11" fmla="*/ 2584 h 3025"/>
                <a:gd name="T12" fmla="*/ 536 w 2027"/>
                <a:gd name="T13" fmla="*/ 1540 h 3025"/>
                <a:gd name="T14" fmla="*/ 2027 w 2027"/>
                <a:gd name="T15" fmla="*/ 0 h 3025"/>
                <a:gd name="T16" fmla="*/ 1857 w 2027"/>
                <a:gd name="T17" fmla="*/ 0 h 3025"/>
                <a:gd name="T18" fmla="*/ 1534 w 2027"/>
                <a:gd name="T19" fmla="*/ 235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3025">
                  <a:moveTo>
                    <a:pt x="1534" y="235"/>
                  </a:moveTo>
                  <a:cubicBezTo>
                    <a:pt x="1082" y="596"/>
                    <a:pt x="718" y="1021"/>
                    <a:pt x="454" y="1500"/>
                  </a:cubicBezTo>
                  <a:cubicBezTo>
                    <a:pt x="219" y="1927"/>
                    <a:pt x="108" y="2318"/>
                    <a:pt x="57" y="2570"/>
                  </a:cubicBezTo>
                  <a:cubicBezTo>
                    <a:pt x="0" y="2845"/>
                    <a:pt x="0" y="3017"/>
                    <a:pt x="0" y="3025"/>
                  </a:cubicBezTo>
                  <a:cubicBezTo>
                    <a:pt x="90" y="3025"/>
                    <a:pt x="90" y="3025"/>
                    <a:pt x="90" y="3025"/>
                  </a:cubicBezTo>
                  <a:cubicBezTo>
                    <a:pt x="90" y="3023"/>
                    <a:pt x="91" y="2852"/>
                    <a:pt x="146" y="2584"/>
                  </a:cubicBezTo>
                  <a:cubicBezTo>
                    <a:pt x="197" y="2337"/>
                    <a:pt x="306" y="1956"/>
                    <a:pt x="536" y="1540"/>
                  </a:cubicBezTo>
                  <a:cubicBezTo>
                    <a:pt x="797" y="1068"/>
                    <a:pt x="1249" y="492"/>
                    <a:pt x="2027" y="0"/>
                  </a:cubicBezTo>
                  <a:cubicBezTo>
                    <a:pt x="1857" y="0"/>
                    <a:pt x="1857" y="0"/>
                    <a:pt x="1857" y="0"/>
                  </a:cubicBezTo>
                  <a:cubicBezTo>
                    <a:pt x="1745" y="75"/>
                    <a:pt x="1637" y="153"/>
                    <a:pt x="1534" y="2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ļiḓé"/>
            <p:cNvSpPr/>
            <p:nvPr/>
          </p:nvSpPr>
          <p:spPr bwMode="auto">
            <a:xfrm>
              <a:off x="4276884" y="3709212"/>
              <a:ext cx="573216" cy="654140"/>
            </a:xfrm>
            <a:custGeom>
              <a:avLst/>
              <a:gdLst>
                <a:gd name="T0" fmla="*/ 523 w 1905"/>
                <a:gd name="T1" fmla="*/ 918 h 1462"/>
                <a:gd name="T2" fmla="*/ 0 w 1905"/>
                <a:gd name="T3" fmla="*/ 1401 h 1462"/>
                <a:gd name="T4" fmla="*/ 66 w 1905"/>
                <a:gd name="T5" fmla="*/ 1462 h 1462"/>
                <a:gd name="T6" fmla="*/ 583 w 1905"/>
                <a:gd name="T7" fmla="*/ 986 h 1462"/>
                <a:gd name="T8" fmla="*/ 1905 w 1905"/>
                <a:gd name="T9" fmla="*/ 102 h 1462"/>
                <a:gd name="T10" fmla="*/ 1905 w 1905"/>
                <a:gd name="T11" fmla="*/ 0 h 1462"/>
                <a:gd name="T12" fmla="*/ 523 w 1905"/>
                <a:gd name="T13" fmla="*/ 918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5" h="1462">
                  <a:moveTo>
                    <a:pt x="523" y="918"/>
                  </a:moveTo>
                  <a:cubicBezTo>
                    <a:pt x="189" y="1195"/>
                    <a:pt x="7" y="1393"/>
                    <a:pt x="0" y="1401"/>
                  </a:cubicBezTo>
                  <a:cubicBezTo>
                    <a:pt x="66" y="1462"/>
                    <a:pt x="66" y="1462"/>
                    <a:pt x="66" y="1462"/>
                  </a:cubicBezTo>
                  <a:cubicBezTo>
                    <a:pt x="68" y="1460"/>
                    <a:pt x="253" y="1260"/>
                    <a:pt x="583" y="986"/>
                  </a:cubicBezTo>
                  <a:cubicBezTo>
                    <a:pt x="871" y="748"/>
                    <a:pt x="1327" y="408"/>
                    <a:pt x="1905" y="102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1299" y="315"/>
                    <a:pt x="821" y="671"/>
                    <a:pt x="523" y="9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lîḑé"/>
            <p:cNvSpPr/>
            <p:nvPr/>
          </p:nvSpPr>
          <p:spPr bwMode="auto">
            <a:xfrm>
              <a:off x="7438561" y="1940110"/>
              <a:ext cx="2391771" cy="421483"/>
            </a:xfrm>
            <a:custGeom>
              <a:avLst/>
              <a:gdLst>
                <a:gd name="T0" fmla="*/ 4769 w 5455"/>
                <a:gd name="T1" fmla="*/ 150 h 963"/>
                <a:gd name="T2" fmla="*/ 3049 w 5455"/>
                <a:gd name="T3" fmla="*/ 25 h 963"/>
                <a:gd name="T4" fmla="*/ 789 w 5455"/>
                <a:gd name="T5" fmla="*/ 480 h 963"/>
                <a:gd name="T6" fmla="*/ 0 w 5455"/>
                <a:gd name="T7" fmla="*/ 856 h 963"/>
                <a:gd name="T8" fmla="*/ 0 w 5455"/>
                <a:gd name="T9" fmla="*/ 963 h 963"/>
                <a:gd name="T10" fmla="*/ 3049 w 5455"/>
                <a:gd name="T11" fmla="*/ 116 h 963"/>
                <a:gd name="T12" fmla="*/ 4749 w 5455"/>
                <a:gd name="T13" fmla="*/ 238 h 963"/>
                <a:gd name="T14" fmla="*/ 5426 w 5455"/>
                <a:gd name="T15" fmla="*/ 398 h 963"/>
                <a:gd name="T16" fmla="*/ 5455 w 5455"/>
                <a:gd name="T17" fmla="*/ 312 h 963"/>
                <a:gd name="T18" fmla="*/ 4769 w 5455"/>
                <a:gd name="T19" fmla="*/ 15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55" h="963">
                  <a:moveTo>
                    <a:pt x="4769" y="150"/>
                  </a:moveTo>
                  <a:cubicBezTo>
                    <a:pt x="4378" y="79"/>
                    <a:pt x="3762" y="0"/>
                    <a:pt x="3049" y="25"/>
                  </a:cubicBezTo>
                  <a:cubicBezTo>
                    <a:pt x="2246" y="54"/>
                    <a:pt x="1486" y="207"/>
                    <a:pt x="789" y="480"/>
                  </a:cubicBezTo>
                  <a:cubicBezTo>
                    <a:pt x="517" y="587"/>
                    <a:pt x="253" y="712"/>
                    <a:pt x="0" y="856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1085" y="338"/>
                    <a:pt x="2196" y="147"/>
                    <a:pt x="3049" y="116"/>
                  </a:cubicBezTo>
                  <a:cubicBezTo>
                    <a:pt x="3754" y="90"/>
                    <a:pt x="4363" y="168"/>
                    <a:pt x="4749" y="238"/>
                  </a:cubicBezTo>
                  <a:cubicBezTo>
                    <a:pt x="5168" y="314"/>
                    <a:pt x="5424" y="397"/>
                    <a:pt x="5426" y="398"/>
                  </a:cubicBezTo>
                  <a:cubicBezTo>
                    <a:pt x="5455" y="312"/>
                    <a:pt x="5455" y="312"/>
                    <a:pt x="5455" y="312"/>
                  </a:cubicBezTo>
                  <a:cubicBezTo>
                    <a:pt x="5444" y="308"/>
                    <a:pt x="5193" y="227"/>
                    <a:pt x="4769" y="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ṡ1íḍe"/>
            <p:cNvSpPr/>
            <p:nvPr/>
          </p:nvSpPr>
          <p:spPr bwMode="auto">
            <a:xfrm>
              <a:off x="7438561" y="3075302"/>
              <a:ext cx="1084615" cy="384391"/>
            </a:xfrm>
            <a:custGeom>
              <a:avLst/>
              <a:gdLst>
                <a:gd name="T0" fmla="*/ 528 w 2831"/>
                <a:gd name="T1" fmla="*/ 177 h 1015"/>
                <a:gd name="T2" fmla="*/ 2157 w 2831"/>
                <a:gd name="T3" fmla="*/ 696 h 1015"/>
                <a:gd name="T4" fmla="*/ 2783 w 2831"/>
                <a:gd name="T5" fmla="*/ 1015 h 1015"/>
                <a:gd name="T6" fmla="*/ 2831 w 2831"/>
                <a:gd name="T7" fmla="*/ 939 h 1015"/>
                <a:gd name="T8" fmla="*/ 2197 w 2831"/>
                <a:gd name="T9" fmla="*/ 615 h 1015"/>
                <a:gd name="T10" fmla="*/ 549 w 2831"/>
                <a:gd name="T11" fmla="*/ 88 h 1015"/>
                <a:gd name="T12" fmla="*/ 0 w 2831"/>
                <a:gd name="T13" fmla="*/ 0 h 1015"/>
                <a:gd name="T14" fmla="*/ 0 w 2831"/>
                <a:gd name="T15" fmla="*/ 92 h 1015"/>
                <a:gd name="T16" fmla="*/ 528 w 2831"/>
                <a:gd name="T17" fmla="*/ 17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1" h="1015">
                  <a:moveTo>
                    <a:pt x="528" y="177"/>
                  </a:moveTo>
                  <a:cubicBezTo>
                    <a:pt x="1219" y="315"/>
                    <a:pt x="1796" y="535"/>
                    <a:pt x="2157" y="696"/>
                  </a:cubicBezTo>
                  <a:cubicBezTo>
                    <a:pt x="2550" y="870"/>
                    <a:pt x="2781" y="1014"/>
                    <a:pt x="2783" y="1015"/>
                  </a:cubicBezTo>
                  <a:cubicBezTo>
                    <a:pt x="2831" y="939"/>
                    <a:pt x="2831" y="939"/>
                    <a:pt x="2831" y="939"/>
                  </a:cubicBezTo>
                  <a:cubicBezTo>
                    <a:pt x="2822" y="933"/>
                    <a:pt x="2594" y="791"/>
                    <a:pt x="2197" y="615"/>
                  </a:cubicBezTo>
                  <a:cubicBezTo>
                    <a:pt x="1831" y="452"/>
                    <a:pt x="1248" y="228"/>
                    <a:pt x="549" y="88"/>
                  </a:cubicBezTo>
                  <a:cubicBezTo>
                    <a:pt x="365" y="52"/>
                    <a:pt x="182" y="22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86" y="114"/>
                    <a:pt x="363" y="143"/>
                    <a:pt x="528" y="17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ḷîḍè"/>
            <p:cNvSpPr/>
            <p:nvPr/>
          </p:nvSpPr>
          <p:spPr bwMode="auto">
            <a:xfrm>
              <a:off x="7438561" y="2687538"/>
              <a:ext cx="1328512" cy="150610"/>
            </a:xfrm>
            <a:custGeom>
              <a:avLst/>
              <a:gdLst>
                <a:gd name="T0" fmla="*/ 1465 w 3031"/>
                <a:gd name="T1" fmla="*/ 105 h 343"/>
                <a:gd name="T2" fmla="*/ 2587 w 3031"/>
                <a:gd name="T3" fmla="*/ 196 h 343"/>
                <a:gd name="T4" fmla="*/ 2997 w 3031"/>
                <a:gd name="T5" fmla="*/ 308 h 343"/>
                <a:gd name="T6" fmla="*/ 3031 w 3031"/>
                <a:gd name="T7" fmla="*/ 224 h 343"/>
                <a:gd name="T8" fmla="*/ 2610 w 3031"/>
                <a:gd name="T9" fmla="*/ 108 h 343"/>
                <a:gd name="T10" fmla="*/ 1468 w 3031"/>
                <a:gd name="T11" fmla="*/ 15 h 343"/>
                <a:gd name="T12" fmla="*/ 0 w 3031"/>
                <a:gd name="T13" fmla="*/ 246 h 343"/>
                <a:gd name="T14" fmla="*/ 0 w 3031"/>
                <a:gd name="T15" fmla="*/ 343 h 343"/>
                <a:gd name="T16" fmla="*/ 1465 w 3031"/>
                <a:gd name="T17" fmla="*/ 10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1" h="343">
                  <a:moveTo>
                    <a:pt x="1465" y="105"/>
                  </a:moveTo>
                  <a:cubicBezTo>
                    <a:pt x="1956" y="91"/>
                    <a:pt x="2346" y="147"/>
                    <a:pt x="2587" y="196"/>
                  </a:cubicBezTo>
                  <a:cubicBezTo>
                    <a:pt x="2848" y="250"/>
                    <a:pt x="2996" y="308"/>
                    <a:pt x="2997" y="308"/>
                  </a:cubicBezTo>
                  <a:cubicBezTo>
                    <a:pt x="3031" y="224"/>
                    <a:pt x="3031" y="224"/>
                    <a:pt x="3031" y="224"/>
                  </a:cubicBezTo>
                  <a:cubicBezTo>
                    <a:pt x="3024" y="222"/>
                    <a:pt x="2877" y="163"/>
                    <a:pt x="2610" y="108"/>
                  </a:cubicBezTo>
                  <a:cubicBezTo>
                    <a:pt x="2364" y="58"/>
                    <a:pt x="1967" y="0"/>
                    <a:pt x="1468" y="15"/>
                  </a:cubicBezTo>
                  <a:cubicBezTo>
                    <a:pt x="984" y="29"/>
                    <a:pt x="491" y="107"/>
                    <a:pt x="0" y="24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570" y="177"/>
                    <a:pt x="1068" y="117"/>
                    <a:pt x="1465" y="10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ľïḍê"/>
            <p:cNvSpPr/>
            <p:nvPr/>
          </p:nvSpPr>
          <p:spPr bwMode="auto">
            <a:xfrm>
              <a:off x="6528160" y="4294791"/>
              <a:ext cx="2100667" cy="981211"/>
            </a:xfrm>
            <a:custGeom>
              <a:avLst/>
              <a:gdLst>
                <a:gd name="T0" fmla="*/ 9 w 4792"/>
                <a:gd name="T1" fmla="*/ 89 h 2241"/>
                <a:gd name="T2" fmla="*/ 719 w 4792"/>
                <a:gd name="T3" fmla="*/ 53 h 2241"/>
                <a:gd name="T4" fmla="*/ 3744 w 4792"/>
                <a:gd name="T5" fmla="*/ 1027 h 2241"/>
                <a:gd name="T6" fmla="*/ 4493 w 4792"/>
                <a:gd name="T7" fmla="*/ 1853 h 2241"/>
                <a:gd name="T8" fmla="*/ 4708 w 4792"/>
                <a:gd name="T9" fmla="*/ 2241 h 2241"/>
                <a:gd name="T10" fmla="*/ 4708 w 4792"/>
                <a:gd name="T11" fmla="*/ 2241 h 2241"/>
                <a:gd name="T12" fmla="*/ 4792 w 4792"/>
                <a:gd name="T13" fmla="*/ 2208 h 2241"/>
                <a:gd name="T14" fmla="*/ 4571 w 4792"/>
                <a:gd name="T15" fmla="*/ 1807 h 2241"/>
                <a:gd name="T16" fmla="*/ 3805 w 4792"/>
                <a:gd name="T17" fmla="*/ 960 h 2241"/>
                <a:gd name="T18" fmla="*/ 2334 w 4792"/>
                <a:gd name="T19" fmla="*/ 185 h 2241"/>
                <a:gd name="T20" fmla="*/ 1420 w 4792"/>
                <a:gd name="T21" fmla="*/ 0 h 2241"/>
                <a:gd name="T22" fmla="*/ 0 w 4792"/>
                <a:gd name="T23" fmla="*/ 0 h 2241"/>
                <a:gd name="T24" fmla="*/ 9 w 4792"/>
                <a:gd name="T25" fmla="*/ 89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2" h="2241">
                  <a:moveTo>
                    <a:pt x="9" y="89"/>
                  </a:moveTo>
                  <a:cubicBezTo>
                    <a:pt x="258" y="64"/>
                    <a:pt x="494" y="53"/>
                    <a:pt x="719" y="53"/>
                  </a:cubicBezTo>
                  <a:cubicBezTo>
                    <a:pt x="2216" y="53"/>
                    <a:pt x="3179" y="563"/>
                    <a:pt x="3744" y="1027"/>
                  </a:cubicBezTo>
                  <a:cubicBezTo>
                    <a:pt x="4112" y="1328"/>
                    <a:pt x="4354" y="1642"/>
                    <a:pt x="4493" y="1853"/>
                  </a:cubicBezTo>
                  <a:cubicBezTo>
                    <a:pt x="4642" y="2080"/>
                    <a:pt x="4706" y="2238"/>
                    <a:pt x="4708" y="2241"/>
                  </a:cubicBezTo>
                  <a:cubicBezTo>
                    <a:pt x="4708" y="2241"/>
                    <a:pt x="4708" y="2241"/>
                    <a:pt x="4708" y="2241"/>
                  </a:cubicBezTo>
                  <a:cubicBezTo>
                    <a:pt x="4792" y="2208"/>
                    <a:pt x="4792" y="2208"/>
                    <a:pt x="4792" y="2208"/>
                  </a:cubicBezTo>
                  <a:cubicBezTo>
                    <a:pt x="4789" y="2201"/>
                    <a:pt x="4725" y="2041"/>
                    <a:pt x="4571" y="1807"/>
                  </a:cubicBezTo>
                  <a:cubicBezTo>
                    <a:pt x="4429" y="1591"/>
                    <a:pt x="4182" y="1269"/>
                    <a:pt x="3805" y="960"/>
                  </a:cubicBezTo>
                  <a:cubicBezTo>
                    <a:pt x="3383" y="613"/>
                    <a:pt x="2888" y="352"/>
                    <a:pt x="2334" y="185"/>
                  </a:cubicBezTo>
                  <a:cubicBezTo>
                    <a:pt x="2045" y="97"/>
                    <a:pt x="1740" y="36"/>
                    <a:pt x="14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ľïdé"/>
            <p:cNvSpPr/>
            <p:nvPr/>
          </p:nvSpPr>
          <p:spPr bwMode="auto">
            <a:xfrm>
              <a:off x="7438562" y="3524883"/>
              <a:ext cx="1028350" cy="796883"/>
            </a:xfrm>
            <a:custGeom>
              <a:avLst/>
              <a:gdLst>
                <a:gd name="T0" fmla="*/ 422 w 2435"/>
                <a:gd name="T1" fmla="*/ 296 h 1712"/>
                <a:gd name="T2" fmla="*/ 1851 w 2435"/>
                <a:gd name="T3" fmla="*/ 1235 h 1712"/>
                <a:gd name="T4" fmla="*/ 2368 w 2435"/>
                <a:gd name="T5" fmla="*/ 1712 h 1712"/>
                <a:gd name="T6" fmla="*/ 2435 w 2435"/>
                <a:gd name="T7" fmla="*/ 1651 h 1712"/>
                <a:gd name="T8" fmla="*/ 1911 w 2435"/>
                <a:gd name="T9" fmla="*/ 1168 h 1712"/>
                <a:gd name="T10" fmla="*/ 466 w 2435"/>
                <a:gd name="T11" fmla="*/ 217 h 1712"/>
                <a:gd name="T12" fmla="*/ 0 w 2435"/>
                <a:gd name="T13" fmla="*/ 0 h 1712"/>
                <a:gd name="T14" fmla="*/ 0 w 2435"/>
                <a:gd name="T15" fmla="*/ 99 h 1712"/>
                <a:gd name="T16" fmla="*/ 422 w 2435"/>
                <a:gd name="T17" fmla="*/ 296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5" h="1712">
                  <a:moveTo>
                    <a:pt x="422" y="296"/>
                  </a:moveTo>
                  <a:cubicBezTo>
                    <a:pt x="1051" y="615"/>
                    <a:pt x="1546" y="983"/>
                    <a:pt x="1851" y="1235"/>
                  </a:cubicBezTo>
                  <a:cubicBezTo>
                    <a:pt x="2182" y="1509"/>
                    <a:pt x="2366" y="1710"/>
                    <a:pt x="2368" y="1712"/>
                  </a:cubicBezTo>
                  <a:cubicBezTo>
                    <a:pt x="2435" y="1651"/>
                    <a:pt x="2435" y="1651"/>
                    <a:pt x="2435" y="1651"/>
                  </a:cubicBezTo>
                  <a:cubicBezTo>
                    <a:pt x="2427" y="1642"/>
                    <a:pt x="2246" y="1445"/>
                    <a:pt x="1911" y="1168"/>
                  </a:cubicBezTo>
                  <a:cubicBezTo>
                    <a:pt x="1603" y="912"/>
                    <a:pt x="1102" y="540"/>
                    <a:pt x="466" y="217"/>
                  </a:cubicBezTo>
                  <a:cubicBezTo>
                    <a:pt x="312" y="138"/>
                    <a:pt x="156" y="66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49" y="163"/>
                    <a:pt x="290" y="229"/>
                    <a:pt x="422" y="29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ľîḋé"/>
            <p:cNvSpPr/>
            <p:nvPr/>
          </p:nvSpPr>
          <p:spPr bwMode="auto">
            <a:xfrm>
              <a:off x="5195153" y="1566958"/>
              <a:ext cx="582207" cy="736189"/>
            </a:xfrm>
            <a:custGeom>
              <a:avLst/>
              <a:gdLst>
                <a:gd name="T0" fmla="*/ 536 w 1326"/>
                <a:gd name="T1" fmla="*/ 522 h 1682"/>
                <a:gd name="T2" fmla="*/ 62 w 1326"/>
                <a:gd name="T3" fmla="*/ 0 h 1682"/>
                <a:gd name="T4" fmla="*/ 0 w 1326"/>
                <a:gd name="T5" fmla="*/ 67 h 1682"/>
                <a:gd name="T6" fmla="*/ 468 w 1326"/>
                <a:gd name="T7" fmla="*/ 582 h 1682"/>
                <a:gd name="T8" fmla="*/ 1222 w 1326"/>
                <a:gd name="T9" fmla="*/ 1682 h 1682"/>
                <a:gd name="T10" fmla="*/ 1326 w 1326"/>
                <a:gd name="T11" fmla="*/ 1682 h 1682"/>
                <a:gd name="T12" fmla="*/ 536 w 1326"/>
                <a:gd name="T13" fmla="*/ 522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6" h="1682">
                  <a:moveTo>
                    <a:pt x="536" y="522"/>
                  </a:moveTo>
                  <a:cubicBezTo>
                    <a:pt x="264" y="188"/>
                    <a:pt x="70" y="8"/>
                    <a:pt x="6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8"/>
                    <a:pt x="199" y="252"/>
                    <a:pt x="468" y="582"/>
                  </a:cubicBezTo>
                  <a:cubicBezTo>
                    <a:pt x="671" y="831"/>
                    <a:pt x="952" y="1208"/>
                    <a:pt x="1222" y="1682"/>
                  </a:cubicBezTo>
                  <a:cubicBezTo>
                    <a:pt x="1326" y="1682"/>
                    <a:pt x="1326" y="1682"/>
                    <a:pt x="1326" y="1682"/>
                  </a:cubicBezTo>
                  <a:cubicBezTo>
                    <a:pt x="1044" y="1180"/>
                    <a:pt x="749" y="782"/>
                    <a:pt x="536" y="52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šḻîḓè"/>
            <p:cNvSpPr/>
            <p:nvPr/>
          </p:nvSpPr>
          <p:spPr bwMode="auto">
            <a:xfrm>
              <a:off x="6700125" y="1452315"/>
              <a:ext cx="1379090" cy="850832"/>
            </a:xfrm>
            <a:custGeom>
              <a:avLst/>
              <a:gdLst>
                <a:gd name="T0" fmla="*/ 1015 w 3144"/>
                <a:gd name="T1" fmla="*/ 1181 h 1943"/>
                <a:gd name="T2" fmla="*/ 2493 w 3144"/>
                <a:gd name="T3" fmla="*/ 333 h 1943"/>
                <a:gd name="T4" fmla="*/ 3144 w 3144"/>
                <a:gd name="T5" fmla="*/ 87 h 1943"/>
                <a:gd name="T6" fmla="*/ 3120 w 3144"/>
                <a:gd name="T7" fmla="*/ 0 h 1943"/>
                <a:gd name="T8" fmla="*/ 2460 w 3144"/>
                <a:gd name="T9" fmla="*/ 249 h 1943"/>
                <a:gd name="T10" fmla="*/ 964 w 3144"/>
                <a:gd name="T11" fmla="*/ 1106 h 1943"/>
                <a:gd name="T12" fmla="*/ 0 w 3144"/>
                <a:gd name="T13" fmla="*/ 1943 h 1943"/>
                <a:gd name="T14" fmla="*/ 129 w 3144"/>
                <a:gd name="T15" fmla="*/ 1943 h 1943"/>
                <a:gd name="T16" fmla="*/ 1015 w 3144"/>
                <a:gd name="T17" fmla="*/ 118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4" h="1943">
                  <a:moveTo>
                    <a:pt x="1015" y="1181"/>
                  </a:moveTo>
                  <a:cubicBezTo>
                    <a:pt x="1585" y="766"/>
                    <a:pt x="2134" y="491"/>
                    <a:pt x="2493" y="333"/>
                  </a:cubicBezTo>
                  <a:cubicBezTo>
                    <a:pt x="2883" y="162"/>
                    <a:pt x="3142" y="88"/>
                    <a:pt x="3144" y="87"/>
                  </a:cubicBezTo>
                  <a:cubicBezTo>
                    <a:pt x="3120" y="0"/>
                    <a:pt x="3120" y="0"/>
                    <a:pt x="3120" y="0"/>
                  </a:cubicBezTo>
                  <a:cubicBezTo>
                    <a:pt x="3109" y="3"/>
                    <a:pt x="2855" y="76"/>
                    <a:pt x="2460" y="249"/>
                  </a:cubicBezTo>
                  <a:cubicBezTo>
                    <a:pt x="2096" y="408"/>
                    <a:pt x="1541" y="686"/>
                    <a:pt x="964" y="1106"/>
                  </a:cubicBezTo>
                  <a:cubicBezTo>
                    <a:pt x="611" y="1363"/>
                    <a:pt x="289" y="1643"/>
                    <a:pt x="0" y="1943"/>
                  </a:cubicBezTo>
                  <a:cubicBezTo>
                    <a:pt x="129" y="1943"/>
                    <a:pt x="129" y="1943"/>
                    <a:pt x="129" y="1943"/>
                  </a:cubicBezTo>
                  <a:cubicBezTo>
                    <a:pt x="427" y="1640"/>
                    <a:pt x="732" y="1387"/>
                    <a:pt x="1015" y="11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líďè"/>
            <p:cNvSpPr/>
            <p:nvPr/>
          </p:nvSpPr>
          <p:spPr bwMode="auto">
            <a:xfrm>
              <a:off x="4931024" y="2611110"/>
              <a:ext cx="2417622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ṣ1iḋe"/>
            <p:cNvSpPr/>
            <p:nvPr/>
          </p:nvSpPr>
          <p:spPr bwMode="auto">
            <a:xfrm>
              <a:off x="4922032" y="3372026"/>
              <a:ext cx="2418745" cy="69685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šľíḋe"/>
            <p:cNvSpPr/>
            <p:nvPr/>
          </p:nvSpPr>
          <p:spPr bwMode="auto">
            <a:xfrm>
              <a:off x="4922032" y="4127322"/>
              <a:ext cx="2418745" cy="68561"/>
            </a:xfrm>
            <a:prstGeom prst="rect">
              <a:avLst/>
            </a:pr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ṡlîḑè"/>
            <p:cNvSpPr/>
            <p:nvPr/>
          </p:nvSpPr>
          <p:spPr bwMode="auto">
            <a:xfrm>
              <a:off x="5364870" y="2806677"/>
              <a:ext cx="128131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ḷiḍè"/>
            <p:cNvSpPr/>
            <p:nvPr/>
          </p:nvSpPr>
          <p:spPr bwMode="auto">
            <a:xfrm>
              <a:off x="5367118" y="4300411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ḻïďe"/>
            <p:cNvSpPr/>
            <p:nvPr/>
          </p:nvSpPr>
          <p:spPr bwMode="auto">
            <a:xfrm>
              <a:off x="5369366" y="3551858"/>
              <a:ext cx="127007" cy="127007"/>
            </a:xfrm>
            <a:prstGeom prst="ellipse">
              <a:avLst/>
            </a:prstGeom>
            <a:solidFill>
              <a:srgbClr val="4F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ŝľïdè"/>
            <p:cNvSpPr/>
            <p:nvPr/>
          </p:nvSpPr>
          <p:spPr bwMode="auto">
            <a:xfrm>
              <a:off x="5249102" y="281005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ṧḷíḑè"/>
            <p:cNvSpPr/>
            <p:nvPr/>
          </p:nvSpPr>
          <p:spPr bwMode="auto">
            <a:xfrm>
              <a:off x="5250227" y="4304906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šļïḍè"/>
            <p:cNvSpPr/>
            <p:nvPr/>
          </p:nvSpPr>
          <p:spPr bwMode="auto">
            <a:xfrm>
              <a:off x="5252474" y="3555230"/>
              <a:ext cx="127007" cy="127007"/>
            </a:xfrm>
            <a:prstGeom prst="ellipse">
              <a:avLst/>
            </a:prstGeom>
            <a:solidFill>
              <a:srgbClr val="93BE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ṡḷîḓe"/>
            <p:cNvSpPr/>
            <p:nvPr/>
          </p:nvSpPr>
          <p:spPr bwMode="auto">
            <a:xfrm>
              <a:off x="5127715" y="2798810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ṣlîḑe"/>
            <p:cNvSpPr/>
            <p:nvPr/>
          </p:nvSpPr>
          <p:spPr bwMode="auto">
            <a:xfrm>
              <a:off x="5128840" y="43071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$ḻíḑé"/>
            <p:cNvSpPr/>
            <p:nvPr/>
          </p:nvSpPr>
          <p:spPr bwMode="auto">
            <a:xfrm>
              <a:off x="5131088" y="3556354"/>
              <a:ext cx="129255" cy="129255"/>
            </a:xfrm>
            <a:prstGeom prst="ellipse">
              <a:avLst/>
            </a:prstGeom>
            <a:solidFill>
              <a:srgbClr val="E0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ľïdê"/>
            <p:cNvSpPr/>
            <p:nvPr/>
          </p:nvSpPr>
          <p:spPr bwMode="auto">
            <a:xfrm>
              <a:off x="5093997" y="2406550"/>
              <a:ext cx="340558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śľídè"/>
            <p:cNvSpPr/>
            <p:nvPr/>
          </p:nvSpPr>
          <p:spPr bwMode="auto">
            <a:xfrm>
              <a:off x="5077138" y="3902531"/>
              <a:ext cx="339434" cy="339434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ŝḷîḓé"/>
            <p:cNvSpPr/>
            <p:nvPr/>
          </p:nvSpPr>
          <p:spPr bwMode="auto">
            <a:xfrm>
              <a:off x="5086130" y="3150607"/>
              <a:ext cx="339434" cy="340558"/>
            </a:xfrm>
            <a:prstGeom prst="ellipse">
              <a:avLst/>
            </a:pr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1íḋè"/>
            <p:cNvSpPr/>
            <p:nvPr/>
          </p:nvSpPr>
          <p:spPr bwMode="auto">
            <a:xfrm>
              <a:off x="5007453" y="2298651"/>
              <a:ext cx="1132944" cy="701346"/>
            </a:xfrm>
            <a:custGeom>
              <a:avLst/>
              <a:gdLst>
                <a:gd name="T0" fmla="*/ 345 w 2582"/>
                <a:gd name="T1" fmla="*/ 0 h 1601"/>
                <a:gd name="T2" fmla="*/ 0 w 2582"/>
                <a:gd name="T3" fmla="*/ 346 h 1601"/>
                <a:gd name="T4" fmla="*/ 0 w 2582"/>
                <a:gd name="T5" fmla="*/ 1255 h 1601"/>
                <a:gd name="T6" fmla="*/ 345 w 2582"/>
                <a:gd name="T7" fmla="*/ 1601 h 1601"/>
                <a:gd name="T8" fmla="*/ 2582 w 2582"/>
                <a:gd name="T9" fmla="*/ 1601 h 1601"/>
                <a:gd name="T10" fmla="*/ 2582 w 2582"/>
                <a:gd name="T11" fmla="*/ 0 h 1601"/>
                <a:gd name="T12" fmla="*/ 345 w 2582"/>
                <a:gd name="T13" fmla="*/ 0 h 1601"/>
                <a:gd name="T14" fmla="*/ 431 w 2582"/>
                <a:gd name="T15" fmla="*/ 1371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1 h 1601"/>
                <a:gd name="T24" fmla="*/ 687 w 2582"/>
                <a:gd name="T25" fmla="*/ 1371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1 h 1601"/>
                <a:gd name="T34" fmla="*/ 563 w 2582"/>
                <a:gd name="T35" fmla="*/ 844 h 1601"/>
                <a:gd name="T36" fmla="*/ 321 w 2582"/>
                <a:gd name="T37" fmla="*/ 602 h 1601"/>
                <a:gd name="T38" fmla="*/ 563 w 2582"/>
                <a:gd name="T39" fmla="*/ 360 h 1601"/>
                <a:gd name="T40" fmla="*/ 805 w 2582"/>
                <a:gd name="T41" fmla="*/ 602 h 1601"/>
                <a:gd name="T42" fmla="*/ 563 w 2582"/>
                <a:gd name="T43" fmla="*/ 844 h 1601"/>
                <a:gd name="T44" fmla="*/ 949 w 2582"/>
                <a:gd name="T45" fmla="*/ 1371 h 1601"/>
                <a:gd name="T46" fmla="*/ 870 w 2582"/>
                <a:gd name="T47" fmla="*/ 1292 h 1601"/>
                <a:gd name="T48" fmla="*/ 949 w 2582"/>
                <a:gd name="T49" fmla="*/ 1213 h 1601"/>
                <a:gd name="T50" fmla="*/ 1027 w 2582"/>
                <a:gd name="T51" fmla="*/ 1292 h 1601"/>
                <a:gd name="T52" fmla="*/ 949 w 2582"/>
                <a:gd name="T53" fmla="*/ 137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345" y="0"/>
                  </a:moveTo>
                  <a:cubicBezTo>
                    <a:pt x="154" y="0"/>
                    <a:pt x="0" y="155"/>
                    <a:pt x="0" y="346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lnTo>
                    <a:pt x="345" y="0"/>
                  </a:lnTo>
                  <a:close/>
                  <a:moveTo>
                    <a:pt x="431" y="1371"/>
                  </a:moveTo>
                  <a:cubicBezTo>
                    <a:pt x="388" y="1371"/>
                    <a:pt x="353" y="1336"/>
                    <a:pt x="353" y="1292"/>
                  </a:cubicBezTo>
                  <a:cubicBezTo>
                    <a:pt x="353" y="1249"/>
                    <a:pt x="388" y="1213"/>
                    <a:pt x="431" y="1213"/>
                  </a:cubicBezTo>
                  <a:cubicBezTo>
                    <a:pt x="475" y="1213"/>
                    <a:pt x="510" y="1249"/>
                    <a:pt x="510" y="1292"/>
                  </a:cubicBezTo>
                  <a:cubicBezTo>
                    <a:pt x="510" y="1336"/>
                    <a:pt x="475" y="1371"/>
                    <a:pt x="431" y="1371"/>
                  </a:cubicBezTo>
                  <a:close/>
                  <a:moveTo>
                    <a:pt x="687" y="1371"/>
                  </a:moveTo>
                  <a:cubicBezTo>
                    <a:pt x="643" y="1371"/>
                    <a:pt x="608" y="1336"/>
                    <a:pt x="608" y="1292"/>
                  </a:cubicBezTo>
                  <a:cubicBezTo>
                    <a:pt x="608" y="1249"/>
                    <a:pt x="643" y="1213"/>
                    <a:pt x="687" y="1213"/>
                  </a:cubicBezTo>
                  <a:cubicBezTo>
                    <a:pt x="730" y="1213"/>
                    <a:pt x="765" y="1249"/>
                    <a:pt x="765" y="1292"/>
                  </a:cubicBezTo>
                  <a:cubicBezTo>
                    <a:pt x="765" y="1336"/>
                    <a:pt x="730" y="1371"/>
                    <a:pt x="687" y="1371"/>
                  </a:cubicBezTo>
                  <a:close/>
                  <a:moveTo>
                    <a:pt x="563" y="844"/>
                  </a:moveTo>
                  <a:cubicBezTo>
                    <a:pt x="429" y="844"/>
                    <a:pt x="321" y="736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ubicBezTo>
                    <a:pt x="696" y="360"/>
                    <a:pt x="805" y="468"/>
                    <a:pt x="805" y="602"/>
                  </a:cubicBezTo>
                  <a:cubicBezTo>
                    <a:pt x="805" y="736"/>
                    <a:pt x="696" y="844"/>
                    <a:pt x="563" y="844"/>
                  </a:cubicBezTo>
                  <a:close/>
                  <a:moveTo>
                    <a:pt x="949" y="1371"/>
                  </a:moveTo>
                  <a:cubicBezTo>
                    <a:pt x="905" y="1371"/>
                    <a:pt x="870" y="1336"/>
                    <a:pt x="870" y="1292"/>
                  </a:cubicBezTo>
                  <a:cubicBezTo>
                    <a:pt x="870" y="1249"/>
                    <a:pt x="905" y="1213"/>
                    <a:pt x="949" y="1213"/>
                  </a:cubicBezTo>
                  <a:cubicBezTo>
                    <a:pt x="992" y="1213"/>
                    <a:pt x="1027" y="1249"/>
                    <a:pt x="1027" y="1292"/>
                  </a:cubicBezTo>
                  <a:cubicBezTo>
                    <a:pt x="1027" y="1336"/>
                    <a:pt x="992" y="1371"/>
                    <a:pt x="949" y="1371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šlîḋè"/>
            <p:cNvSpPr/>
            <p:nvPr/>
          </p:nvSpPr>
          <p:spPr bwMode="auto">
            <a:xfrm>
              <a:off x="6140397" y="2298651"/>
              <a:ext cx="1131820" cy="701346"/>
            </a:xfrm>
            <a:custGeom>
              <a:avLst/>
              <a:gdLst>
                <a:gd name="T0" fmla="*/ 2582 w 2582"/>
                <a:gd name="T1" fmla="*/ 1255 h 1601"/>
                <a:gd name="T2" fmla="*/ 2582 w 2582"/>
                <a:gd name="T3" fmla="*/ 346 h 1601"/>
                <a:gd name="T4" fmla="*/ 2236 w 2582"/>
                <a:gd name="T5" fmla="*/ 0 h 1601"/>
                <a:gd name="T6" fmla="*/ 0 w 2582"/>
                <a:gd name="T7" fmla="*/ 0 h 1601"/>
                <a:gd name="T8" fmla="*/ 0 w 2582"/>
                <a:gd name="T9" fmla="*/ 1601 h 1601"/>
                <a:gd name="T10" fmla="*/ 2236 w 2582"/>
                <a:gd name="T11" fmla="*/ 1601 h 1601"/>
                <a:gd name="T12" fmla="*/ 2582 w 2582"/>
                <a:gd name="T13" fmla="*/ 125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582" y="1255"/>
                  </a:moveTo>
                  <a:cubicBezTo>
                    <a:pt x="2582" y="346"/>
                    <a:pt x="2582" y="346"/>
                    <a:pt x="2582" y="346"/>
                  </a:cubicBezTo>
                  <a:cubicBezTo>
                    <a:pt x="2582" y="155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cubicBezTo>
                    <a:pt x="2236" y="1601"/>
                    <a:pt x="2236" y="1601"/>
                    <a:pt x="2236" y="1601"/>
                  </a:cubicBezTo>
                  <a:cubicBezTo>
                    <a:pt x="2427" y="1601"/>
                    <a:pt x="2582" y="1446"/>
                    <a:pt x="2582" y="1255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šľïḋe"/>
            <p:cNvSpPr/>
            <p:nvPr/>
          </p:nvSpPr>
          <p:spPr bwMode="auto">
            <a:xfrm>
              <a:off x="5007453" y="3051699"/>
              <a:ext cx="1132944" cy="701346"/>
            </a:xfrm>
            <a:custGeom>
              <a:avLst/>
              <a:gdLst>
                <a:gd name="T0" fmla="*/ 0 w 2582"/>
                <a:gd name="T1" fmla="*/ 346 h 1601"/>
                <a:gd name="T2" fmla="*/ 0 w 2582"/>
                <a:gd name="T3" fmla="*/ 1255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6 h 1601"/>
                <a:gd name="T14" fmla="*/ 431 w 2582"/>
                <a:gd name="T15" fmla="*/ 1370 h 1601"/>
                <a:gd name="T16" fmla="*/ 353 w 2582"/>
                <a:gd name="T17" fmla="*/ 1292 h 1601"/>
                <a:gd name="T18" fmla="*/ 431 w 2582"/>
                <a:gd name="T19" fmla="*/ 1213 h 1601"/>
                <a:gd name="T20" fmla="*/ 510 w 2582"/>
                <a:gd name="T21" fmla="*/ 1292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2 h 1601"/>
                <a:gd name="T28" fmla="*/ 687 w 2582"/>
                <a:gd name="T29" fmla="*/ 1213 h 1601"/>
                <a:gd name="T30" fmla="*/ 765 w 2582"/>
                <a:gd name="T31" fmla="*/ 1292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2 h 1601"/>
                <a:gd name="T38" fmla="*/ 949 w 2582"/>
                <a:gd name="T39" fmla="*/ 1370 h 1601"/>
                <a:gd name="T40" fmla="*/ 870 w 2582"/>
                <a:gd name="T41" fmla="*/ 1292 h 1601"/>
                <a:gd name="T42" fmla="*/ 949 w 2582"/>
                <a:gd name="T43" fmla="*/ 1213 h 1601"/>
                <a:gd name="T44" fmla="*/ 563 w 2582"/>
                <a:gd name="T45" fmla="*/ 360 h 1601"/>
                <a:gd name="T46" fmla="*/ 805 w 2582"/>
                <a:gd name="T47" fmla="*/ 602 h 1601"/>
                <a:gd name="T48" fmla="*/ 563 w 2582"/>
                <a:gd name="T49" fmla="*/ 844 h 1601"/>
                <a:gd name="T50" fmla="*/ 321 w 2582"/>
                <a:gd name="T51" fmla="*/ 602 h 1601"/>
                <a:gd name="T52" fmla="*/ 563 w 2582"/>
                <a:gd name="T53" fmla="*/ 36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6"/>
                  </a:moveTo>
                  <a:cubicBezTo>
                    <a:pt x="0" y="1255"/>
                    <a:pt x="0" y="1255"/>
                    <a:pt x="0" y="1255"/>
                  </a:cubicBezTo>
                  <a:cubicBezTo>
                    <a:pt x="0" y="1446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6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2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2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2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2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2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2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60"/>
                  </a:moveTo>
                  <a:cubicBezTo>
                    <a:pt x="696" y="360"/>
                    <a:pt x="805" y="468"/>
                    <a:pt x="805" y="602"/>
                  </a:cubicBezTo>
                  <a:cubicBezTo>
                    <a:pt x="805" y="735"/>
                    <a:pt x="696" y="844"/>
                    <a:pt x="563" y="844"/>
                  </a:cubicBezTo>
                  <a:cubicBezTo>
                    <a:pt x="429" y="844"/>
                    <a:pt x="321" y="735"/>
                    <a:pt x="321" y="602"/>
                  </a:cubicBezTo>
                  <a:cubicBezTo>
                    <a:pt x="321" y="468"/>
                    <a:pt x="429" y="360"/>
                    <a:pt x="563" y="36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liďè"/>
            <p:cNvSpPr/>
            <p:nvPr/>
          </p:nvSpPr>
          <p:spPr bwMode="auto">
            <a:xfrm>
              <a:off x="6140397" y="3051699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5 h 1601"/>
                <a:gd name="T4" fmla="*/ 2582 w 2582"/>
                <a:gd name="T5" fmla="*/ 346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6"/>
                    <a:pt x="2582" y="1255"/>
                  </a:cubicBezTo>
                  <a:cubicBezTo>
                    <a:pt x="2582" y="346"/>
                    <a:pt x="2582" y="346"/>
                    <a:pt x="2582" y="346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śļîḑê"/>
            <p:cNvSpPr/>
            <p:nvPr/>
          </p:nvSpPr>
          <p:spPr bwMode="auto">
            <a:xfrm>
              <a:off x="6140397" y="3804747"/>
              <a:ext cx="1131820" cy="701346"/>
            </a:xfrm>
            <a:custGeom>
              <a:avLst/>
              <a:gdLst>
                <a:gd name="T0" fmla="*/ 2236 w 2582"/>
                <a:gd name="T1" fmla="*/ 1601 h 1601"/>
                <a:gd name="T2" fmla="*/ 2582 w 2582"/>
                <a:gd name="T3" fmla="*/ 1254 h 1601"/>
                <a:gd name="T4" fmla="*/ 2582 w 2582"/>
                <a:gd name="T5" fmla="*/ 345 h 1601"/>
                <a:gd name="T6" fmla="*/ 2236 w 2582"/>
                <a:gd name="T7" fmla="*/ 0 h 1601"/>
                <a:gd name="T8" fmla="*/ 0 w 2582"/>
                <a:gd name="T9" fmla="*/ 0 h 1601"/>
                <a:gd name="T10" fmla="*/ 0 w 2582"/>
                <a:gd name="T11" fmla="*/ 1601 h 1601"/>
                <a:gd name="T12" fmla="*/ 2236 w 2582"/>
                <a:gd name="T13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2" h="1601">
                  <a:moveTo>
                    <a:pt x="2236" y="1601"/>
                  </a:moveTo>
                  <a:cubicBezTo>
                    <a:pt x="2427" y="1601"/>
                    <a:pt x="2582" y="1445"/>
                    <a:pt x="2582" y="1254"/>
                  </a:cubicBezTo>
                  <a:cubicBezTo>
                    <a:pt x="2582" y="345"/>
                    <a:pt x="2582" y="345"/>
                    <a:pt x="2582" y="345"/>
                  </a:cubicBezTo>
                  <a:cubicBezTo>
                    <a:pt x="2582" y="154"/>
                    <a:pt x="2427" y="0"/>
                    <a:pt x="22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01"/>
                    <a:pt x="0" y="1601"/>
                    <a:pt x="0" y="1601"/>
                  </a:cubicBezTo>
                  <a:lnTo>
                    <a:pt x="2236" y="1601"/>
                  </a:ln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ṥľíďè"/>
            <p:cNvSpPr/>
            <p:nvPr/>
          </p:nvSpPr>
          <p:spPr bwMode="auto">
            <a:xfrm>
              <a:off x="5007453" y="3804747"/>
              <a:ext cx="1132944" cy="701346"/>
            </a:xfrm>
            <a:custGeom>
              <a:avLst/>
              <a:gdLst>
                <a:gd name="T0" fmla="*/ 0 w 2582"/>
                <a:gd name="T1" fmla="*/ 345 h 1601"/>
                <a:gd name="T2" fmla="*/ 0 w 2582"/>
                <a:gd name="T3" fmla="*/ 1254 h 1601"/>
                <a:gd name="T4" fmla="*/ 345 w 2582"/>
                <a:gd name="T5" fmla="*/ 1601 h 1601"/>
                <a:gd name="T6" fmla="*/ 2582 w 2582"/>
                <a:gd name="T7" fmla="*/ 1601 h 1601"/>
                <a:gd name="T8" fmla="*/ 2582 w 2582"/>
                <a:gd name="T9" fmla="*/ 0 h 1601"/>
                <a:gd name="T10" fmla="*/ 345 w 2582"/>
                <a:gd name="T11" fmla="*/ 0 h 1601"/>
                <a:gd name="T12" fmla="*/ 0 w 2582"/>
                <a:gd name="T13" fmla="*/ 345 h 1601"/>
                <a:gd name="T14" fmla="*/ 431 w 2582"/>
                <a:gd name="T15" fmla="*/ 1370 h 1601"/>
                <a:gd name="T16" fmla="*/ 353 w 2582"/>
                <a:gd name="T17" fmla="*/ 1291 h 1601"/>
                <a:gd name="T18" fmla="*/ 431 w 2582"/>
                <a:gd name="T19" fmla="*/ 1213 h 1601"/>
                <a:gd name="T20" fmla="*/ 510 w 2582"/>
                <a:gd name="T21" fmla="*/ 1291 h 1601"/>
                <a:gd name="T22" fmla="*/ 431 w 2582"/>
                <a:gd name="T23" fmla="*/ 1370 h 1601"/>
                <a:gd name="T24" fmla="*/ 687 w 2582"/>
                <a:gd name="T25" fmla="*/ 1370 h 1601"/>
                <a:gd name="T26" fmla="*/ 608 w 2582"/>
                <a:gd name="T27" fmla="*/ 1291 h 1601"/>
                <a:gd name="T28" fmla="*/ 687 w 2582"/>
                <a:gd name="T29" fmla="*/ 1213 h 1601"/>
                <a:gd name="T30" fmla="*/ 765 w 2582"/>
                <a:gd name="T31" fmla="*/ 1291 h 1601"/>
                <a:gd name="T32" fmla="*/ 687 w 2582"/>
                <a:gd name="T33" fmla="*/ 1370 h 1601"/>
                <a:gd name="T34" fmla="*/ 949 w 2582"/>
                <a:gd name="T35" fmla="*/ 1213 h 1601"/>
                <a:gd name="T36" fmla="*/ 1027 w 2582"/>
                <a:gd name="T37" fmla="*/ 1291 h 1601"/>
                <a:gd name="T38" fmla="*/ 949 w 2582"/>
                <a:gd name="T39" fmla="*/ 1370 h 1601"/>
                <a:gd name="T40" fmla="*/ 870 w 2582"/>
                <a:gd name="T41" fmla="*/ 1291 h 1601"/>
                <a:gd name="T42" fmla="*/ 949 w 2582"/>
                <a:gd name="T43" fmla="*/ 1213 h 1601"/>
                <a:gd name="T44" fmla="*/ 563 w 2582"/>
                <a:gd name="T45" fmla="*/ 359 h 1601"/>
                <a:gd name="T46" fmla="*/ 805 w 2582"/>
                <a:gd name="T47" fmla="*/ 601 h 1601"/>
                <a:gd name="T48" fmla="*/ 563 w 2582"/>
                <a:gd name="T49" fmla="*/ 843 h 1601"/>
                <a:gd name="T50" fmla="*/ 321 w 2582"/>
                <a:gd name="T51" fmla="*/ 601 h 1601"/>
                <a:gd name="T52" fmla="*/ 563 w 2582"/>
                <a:gd name="T53" fmla="*/ 35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2" h="1601">
                  <a:moveTo>
                    <a:pt x="0" y="345"/>
                  </a:moveTo>
                  <a:cubicBezTo>
                    <a:pt x="0" y="1254"/>
                    <a:pt x="0" y="1254"/>
                    <a:pt x="0" y="1254"/>
                  </a:cubicBezTo>
                  <a:cubicBezTo>
                    <a:pt x="0" y="1445"/>
                    <a:pt x="154" y="1601"/>
                    <a:pt x="345" y="1601"/>
                  </a:cubicBezTo>
                  <a:cubicBezTo>
                    <a:pt x="2582" y="1601"/>
                    <a:pt x="2582" y="1601"/>
                    <a:pt x="2582" y="1601"/>
                  </a:cubicBezTo>
                  <a:cubicBezTo>
                    <a:pt x="2582" y="0"/>
                    <a:pt x="2582" y="0"/>
                    <a:pt x="258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54" y="0"/>
                    <a:pt x="0" y="154"/>
                    <a:pt x="0" y="345"/>
                  </a:cubicBezTo>
                  <a:close/>
                  <a:moveTo>
                    <a:pt x="431" y="1370"/>
                  </a:moveTo>
                  <a:cubicBezTo>
                    <a:pt x="388" y="1370"/>
                    <a:pt x="353" y="1335"/>
                    <a:pt x="353" y="1291"/>
                  </a:cubicBezTo>
                  <a:cubicBezTo>
                    <a:pt x="353" y="1248"/>
                    <a:pt x="388" y="1213"/>
                    <a:pt x="431" y="1213"/>
                  </a:cubicBezTo>
                  <a:cubicBezTo>
                    <a:pt x="475" y="1213"/>
                    <a:pt x="510" y="1248"/>
                    <a:pt x="510" y="1291"/>
                  </a:cubicBezTo>
                  <a:cubicBezTo>
                    <a:pt x="510" y="1335"/>
                    <a:pt x="475" y="1370"/>
                    <a:pt x="431" y="1370"/>
                  </a:cubicBezTo>
                  <a:close/>
                  <a:moveTo>
                    <a:pt x="687" y="1370"/>
                  </a:moveTo>
                  <a:cubicBezTo>
                    <a:pt x="643" y="1370"/>
                    <a:pt x="608" y="1335"/>
                    <a:pt x="608" y="1291"/>
                  </a:cubicBezTo>
                  <a:cubicBezTo>
                    <a:pt x="608" y="1248"/>
                    <a:pt x="643" y="1213"/>
                    <a:pt x="687" y="1213"/>
                  </a:cubicBezTo>
                  <a:cubicBezTo>
                    <a:pt x="730" y="1213"/>
                    <a:pt x="765" y="1248"/>
                    <a:pt x="765" y="1291"/>
                  </a:cubicBezTo>
                  <a:cubicBezTo>
                    <a:pt x="765" y="1335"/>
                    <a:pt x="730" y="1370"/>
                    <a:pt x="687" y="1370"/>
                  </a:cubicBezTo>
                  <a:close/>
                  <a:moveTo>
                    <a:pt x="949" y="1213"/>
                  </a:moveTo>
                  <a:cubicBezTo>
                    <a:pt x="992" y="1213"/>
                    <a:pt x="1027" y="1248"/>
                    <a:pt x="1027" y="1291"/>
                  </a:cubicBezTo>
                  <a:cubicBezTo>
                    <a:pt x="1027" y="1335"/>
                    <a:pt x="992" y="1370"/>
                    <a:pt x="949" y="1370"/>
                  </a:cubicBezTo>
                  <a:cubicBezTo>
                    <a:pt x="905" y="1370"/>
                    <a:pt x="870" y="1335"/>
                    <a:pt x="870" y="1291"/>
                  </a:cubicBezTo>
                  <a:cubicBezTo>
                    <a:pt x="870" y="1248"/>
                    <a:pt x="905" y="1213"/>
                    <a:pt x="949" y="1213"/>
                  </a:cubicBezTo>
                  <a:close/>
                  <a:moveTo>
                    <a:pt x="563" y="359"/>
                  </a:moveTo>
                  <a:cubicBezTo>
                    <a:pt x="696" y="359"/>
                    <a:pt x="805" y="468"/>
                    <a:pt x="805" y="601"/>
                  </a:cubicBezTo>
                  <a:cubicBezTo>
                    <a:pt x="805" y="735"/>
                    <a:pt x="696" y="843"/>
                    <a:pt x="563" y="843"/>
                  </a:cubicBezTo>
                  <a:cubicBezTo>
                    <a:pt x="429" y="843"/>
                    <a:pt x="321" y="735"/>
                    <a:pt x="321" y="601"/>
                  </a:cubicBezTo>
                  <a:cubicBezTo>
                    <a:pt x="321" y="468"/>
                    <a:pt x="429" y="359"/>
                    <a:pt x="563" y="359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ḻïḑe"/>
            <p:cNvSpPr/>
            <p:nvPr/>
          </p:nvSpPr>
          <p:spPr bwMode="auto">
            <a:xfrm>
              <a:off x="4750067" y="2232338"/>
              <a:ext cx="111272" cy="2340069"/>
            </a:xfrm>
            <a:custGeom>
              <a:avLst/>
              <a:gdLst>
                <a:gd name="T0" fmla="*/ 244 w 255"/>
                <a:gd name="T1" fmla="*/ 0 h 5345"/>
                <a:gd name="T2" fmla="*/ 0 w 255"/>
                <a:gd name="T3" fmla="*/ 244 h 5345"/>
                <a:gd name="T4" fmla="*/ 0 w 255"/>
                <a:gd name="T5" fmla="*/ 5101 h 5345"/>
                <a:gd name="T6" fmla="*/ 244 w 255"/>
                <a:gd name="T7" fmla="*/ 5345 h 5345"/>
                <a:gd name="T8" fmla="*/ 255 w 255"/>
                <a:gd name="T9" fmla="*/ 5345 h 5345"/>
                <a:gd name="T10" fmla="*/ 255 w 255"/>
                <a:gd name="T11" fmla="*/ 0 h 5345"/>
                <a:gd name="T12" fmla="*/ 244 w 255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345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09" y="5345"/>
                    <a:pt x="244" y="5345"/>
                  </a:cubicBezTo>
                  <a:cubicBezTo>
                    <a:pt x="248" y="5345"/>
                    <a:pt x="251" y="5345"/>
                    <a:pt x="255" y="534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1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1ide"/>
            <p:cNvSpPr/>
            <p:nvPr/>
          </p:nvSpPr>
          <p:spPr bwMode="auto">
            <a:xfrm>
              <a:off x="4861339" y="2232338"/>
              <a:ext cx="102280" cy="2340069"/>
            </a:xfrm>
            <a:custGeom>
              <a:avLst/>
              <a:gdLst>
                <a:gd name="T0" fmla="*/ 0 w 233"/>
                <a:gd name="T1" fmla="*/ 0 h 5345"/>
                <a:gd name="T2" fmla="*/ 0 w 233"/>
                <a:gd name="T3" fmla="*/ 5345 h 5345"/>
                <a:gd name="T4" fmla="*/ 233 w 233"/>
                <a:gd name="T5" fmla="*/ 5101 h 5345"/>
                <a:gd name="T6" fmla="*/ 233 w 233"/>
                <a:gd name="T7" fmla="*/ 244 h 5345"/>
                <a:gd name="T8" fmla="*/ 0 w 233"/>
                <a:gd name="T9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5345">
                  <a:moveTo>
                    <a:pt x="0" y="0"/>
                  </a:moveTo>
                  <a:cubicBezTo>
                    <a:pt x="0" y="5345"/>
                    <a:pt x="0" y="5345"/>
                    <a:pt x="0" y="5345"/>
                  </a:cubicBezTo>
                  <a:cubicBezTo>
                    <a:pt x="130" y="5339"/>
                    <a:pt x="233" y="5232"/>
                    <a:pt x="233" y="5101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113"/>
                    <a:pt x="130" y="6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ļîḍè"/>
            <p:cNvSpPr/>
            <p:nvPr/>
          </p:nvSpPr>
          <p:spPr bwMode="auto">
            <a:xfrm>
              <a:off x="7316051" y="2232338"/>
              <a:ext cx="107899" cy="2340069"/>
            </a:xfrm>
            <a:custGeom>
              <a:avLst/>
              <a:gdLst>
                <a:gd name="T0" fmla="*/ 0 w 245"/>
                <a:gd name="T1" fmla="*/ 244 h 5345"/>
                <a:gd name="T2" fmla="*/ 0 w 245"/>
                <a:gd name="T3" fmla="*/ 5101 h 5345"/>
                <a:gd name="T4" fmla="*/ 245 w 245"/>
                <a:gd name="T5" fmla="*/ 5345 h 5345"/>
                <a:gd name="T6" fmla="*/ 245 w 245"/>
                <a:gd name="T7" fmla="*/ 0 h 5345"/>
                <a:gd name="T8" fmla="*/ 0 w 245"/>
                <a:gd name="T9" fmla="*/ 244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345">
                  <a:moveTo>
                    <a:pt x="0" y="244"/>
                  </a:moveTo>
                  <a:cubicBezTo>
                    <a:pt x="0" y="5101"/>
                    <a:pt x="0" y="5101"/>
                    <a:pt x="0" y="5101"/>
                  </a:cubicBezTo>
                  <a:cubicBezTo>
                    <a:pt x="0" y="5236"/>
                    <a:pt x="110" y="5345"/>
                    <a:pt x="245" y="534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09"/>
                    <a:pt x="0" y="244"/>
                  </a:cubicBezTo>
                  <a:close/>
                </a:path>
              </a:pathLst>
            </a:custGeom>
            <a:solidFill>
              <a:srgbClr val="BCC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ślîḓe"/>
            <p:cNvSpPr/>
            <p:nvPr/>
          </p:nvSpPr>
          <p:spPr bwMode="auto">
            <a:xfrm>
              <a:off x="7423950" y="2232338"/>
              <a:ext cx="106776" cy="2340069"/>
            </a:xfrm>
            <a:custGeom>
              <a:avLst/>
              <a:gdLst>
                <a:gd name="T0" fmla="*/ 0 w 244"/>
                <a:gd name="T1" fmla="*/ 0 h 5345"/>
                <a:gd name="T2" fmla="*/ 0 w 244"/>
                <a:gd name="T3" fmla="*/ 0 h 5345"/>
                <a:gd name="T4" fmla="*/ 0 w 244"/>
                <a:gd name="T5" fmla="*/ 5345 h 5345"/>
                <a:gd name="T6" fmla="*/ 0 w 244"/>
                <a:gd name="T7" fmla="*/ 5345 h 5345"/>
                <a:gd name="T8" fmla="*/ 244 w 244"/>
                <a:gd name="T9" fmla="*/ 5101 h 5345"/>
                <a:gd name="T10" fmla="*/ 244 w 244"/>
                <a:gd name="T11" fmla="*/ 244 h 5345"/>
                <a:gd name="T12" fmla="*/ 0 w 244"/>
                <a:gd name="T13" fmla="*/ 0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53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0" y="5345"/>
                    <a:pt x="0" y="5345"/>
                    <a:pt x="0" y="5345"/>
                  </a:cubicBezTo>
                  <a:cubicBezTo>
                    <a:pt x="134" y="5345"/>
                    <a:pt x="244" y="5236"/>
                    <a:pt x="244" y="5101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109"/>
                    <a:pt x="134" y="0"/>
                    <a:pt x="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ṩlíḋê"/>
            <p:cNvSpPr/>
            <p:nvPr/>
          </p:nvSpPr>
          <p:spPr bwMode="auto">
            <a:xfrm>
              <a:off x="6369683" y="3697972"/>
              <a:ext cx="1337503" cy="1199258"/>
            </a:xfrm>
            <a:custGeom>
              <a:avLst/>
              <a:gdLst>
                <a:gd name="T0" fmla="*/ 1190 w 1190"/>
                <a:gd name="T1" fmla="*/ 833 h 1067"/>
                <a:gd name="T2" fmla="*/ 596 w 1190"/>
                <a:gd name="T3" fmla="*/ 1067 h 1067"/>
                <a:gd name="T4" fmla="*/ 0 w 1190"/>
                <a:gd name="T5" fmla="*/ 833 h 1067"/>
                <a:gd name="T6" fmla="*/ 0 w 1190"/>
                <a:gd name="T7" fmla="*/ 0 h 1067"/>
                <a:gd name="T8" fmla="*/ 1190 w 1190"/>
                <a:gd name="T9" fmla="*/ 0 h 1067"/>
                <a:gd name="T10" fmla="*/ 1190 w 1190"/>
                <a:gd name="T11" fmla="*/ 833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1067">
                  <a:moveTo>
                    <a:pt x="1190" y="833"/>
                  </a:moveTo>
                  <a:lnTo>
                    <a:pt x="596" y="1067"/>
                  </a:lnTo>
                  <a:lnTo>
                    <a:pt x="0" y="833"/>
                  </a:lnTo>
                  <a:lnTo>
                    <a:pt x="0" y="0"/>
                  </a:lnTo>
                  <a:lnTo>
                    <a:pt x="1190" y="0"/>
                  </a:lnTo>
                  <a:lnTo>
                    <a:pt x="1190" y="833"/>
                  </a:lnTo>
                  <a:close/>
                </a:path>
              </a:pathLst>
            </a:custGeom>
            <a:solidFill>
              <a:srgbClr val="9A9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ḻïḍê"/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30 w 3059"/>
                <a:gd name="T1" fmla="*/ 0 h 1480"/>
                <a:gd name="T2" fmla="*/ 1529 w 3059"/>
                <a:gd name="T3" fmla="*/ 0 h 1480"/>
                <a:gd name="T4" fmla="*/ 1529 w 3059"/>
                <a:gd name="T5" fmla="*/ 0 h 1480"/>
                <a:gd name="T6" fmla="*/ 0 w 3059"/>
                <a:gd name="T7" fmla="*/ 740 h 1480"/>
                <a:gd name="T8" fmla="*/ 1529 w 3059"/>
                <a:gd name="T9" fmla="*/ 1480 h 1480"/>
                <a:gd name="T10" fmla="*/ 1529 w 3059"/>
                <a:gd name="T11" fmla="*/ 1480 h 1480"/>
                <a:gd name="T12" fmla="*/ 1530 w 3059"/>
                <a:gd name="T13" fmla="*/ 1480 h 1480"/>
                <a:gd name="T14" fmla="*/ 3059 w 3059"/>
                <a:gd name="T15" fmla="*/ 740 h 1480"/>
                <a:gd name="T16" fmla="*/ 1530 w 3059"/>
                <a:gd name="T1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9" h="1480"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F8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sḷiḍé"/>
            <p:cNvSpPr/>
            <p:nvPr/>
          </p:nvSpPr>
          <p:spPr bwMode="auto">
            <a:xfrm>
              <a:off x="6367435" y="3377645"/>
              <a:ext cx="1340875" cy="647397"/>
            </a:xfrm>
            <a:custGeom>
              <a:avLst/>
              <a:gdLst>
                <a:gd name="T0" fmla="*/ 1569 w 3059"/>
                <a:gd name="T1" fmla="*/ 119 h 1480"/>
                <a:gd name="T2" fmla="*/ 2085 w 3059"/>
                <a:gd name="T3" fmla="*/ 175 h 1480"/>
                <a:gd name="T4" fmla="*/ 2539 w 3059"/>
                <a:gd name="T5" fmla="*/ 326 h 1480"/>
                <a:gd name="T6" fmla="*/ 2837 w 3059"/>
                <a:gd name="T7" fmla="*/ 535 h 1480"/>
                <a:gd name="T8" fmla="*/ 2939 w 3059"/>
                <a:gd name="T9" fmla="*/ 740 h 1480"/>
                <a:gd name="T10" fmla="*/ 2837 w 3059"/>
                <a:gd name="T11" fmla="*/ 945 h 1480"/>
                <a:gd name="T12" fmla="*/ 2539 w 3059"/>
                <a:gd name="T13" fmla="*/ 1154 h 1480"/>
                <a:gd name="T14" fmla="*/ 2085 w 3059"/>
                <a:gd name="T15" fmla="*/ 1305 h 1480"/>
                <a:gd name="T16" fmla="*/ 1530 w 3059"/>
                <a:gd name="T17" fmla="*/ 1361 h 1480"/>
                <a:gd name="T18" fmla="*/ 1529 w 3059"/>
                <a:gd name="T19" fmla="*/ 1361 h 1480"/>
                <a:gd name="T20" fmla="*/ 1513 w 3059"/>
                <a:gd name="T21" fmla="*/ 1361 h 1480"/>
                <a:gd name="T22" fmla="*/ 974 w 3059"/>
                <a:gd name="T23" fmla="*/ 1305 h 1480"/>
                <a:gd name="T24" fmla="*/ 519 w 3059"/>
                <a:gd name="T25" fmla="*/ 1154 h 1480"/>
                <a:gd name="T26" fmla="*/ 222 w 3059"/>
                <a:gd name="T27" fmla="*/ 946 h 1480"/>
                <a:gd name="T28" fmla="*/ 120 w 3059"/>
                <a:gd name="T29" fmla="*/ 740 h 1480"/>
                <a:gd name="T30" fmla="*/ 222 w 3059"/>
                <a:gd name="T31" fmla="*/ 535 h 1480"/>
                <a:gd name="T32" fmla="*/ 519 w 3059"/>
                <a:gd name="T33" fmla="*/ 326 h 1480"/>
                <a:gd name="T34" fmla="*/ 974 w 3059"/>
                <a:gd name="T35" fmla="*/ 176 h 1480"/>
                <a:gd name="T36" fmla="*/ 1529 w 3059"/>
                <a:gd name="T37" fmla="*/ 119 h 1480"/>
                <a:gd name="T38" fmla="*/ 1569 w 3059"/>
                <a:gd name="T39" fmla="*/ 119 h 1480"/>
                <a:gd name="T40" fmla="*/ 1530 w 3059"/>
                <a:gd name="T41" fmla="*/ 0 h 1480"/>
                <a:gd name="T42" fmla="*/ 1529 w 3059"/>
                <a:gd name="T43" fmla="*/ 0 h 1480"/>
                <a:gd name="T44" fmla="*/ 1529 w 3059"/>
                <a:gd name="T45" fmla="*/ 0 h 1480"/>
                <a:gd name="T46" fmla="*/ 0 w 3059"/>
                <a:gd name="T47" fmla="*/ 740 h 1480"/>
                <a:gd name="T48" fmla="*/ 1529 w 3059"/>
                <a:gd name="T49" fmla="*/ 1480 h 1480"/>
                <a:gd name="T50" fmla="*/ 1529 w 3059"/>
                <a:gd name="T51" fmla="*/ 1480 h 1480"/>
                <a:gd name="T52" fmla="*/ 1530 w 3059"/>
                <a:gd name="T53" fmla="*/ 1480 h 1480"/>
                <a:gd name="T54" fmla="*/ 3059 w 3059"/>
                <a:gd name="T55" fmla="*/ 740 h 1480"/>
                <a:gd name="T56" fmla="*/ 1530 w 3059"/>
                <a:gd name="T57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59" h="1480">
                  <a:moveTo>
                    <a:pt x="1569" y="119"/>
                  </a:moveTo>
                  <a:cubicBezTo>
                    <a:pt x="1746" y="122"/>
                    <a:pt x="1920" y="141"/>
                    <a:pt x="2085" y="175"/>
                  </a:cubicBezTo>
                  <a:cubicBezTo>
                    <a:pt x="2254" y="211"/>
                    <a:pt x="2407" y="262"/>
                    <a:pt x="2539" y="326"/>
                  </a:cubicBezTo>
                  <a:cubicBezTo>
                    <a:pt x="2665" y="387"/>
                    <a:pt x="2768" y="459"/>
                    <a:pt x="2837" y="535"/>
                  </a:cubicBezTo>
                  <a:cubicBezTo>
                    <a:pt x="2899" y="603"/>
                    <a:pt x="2934" y="672"/>
                    <a:pt x="2939" y="740"/>
                  </a:cubicBezTo>
                  <a:cubicBezTo>
                    <a:pt x="2934" y="808"/>
                    <a:pt x="2899" y="877"/>
                    <a:pt x="2837" y="945"/>
                  </a:cubicBezTo>
                  <a:cubicBezTo>
                    <a:pt x="2768" y="1021"/>
                    <a:pt x="2665" y="1093"/>
                    <a:pt x="2539" y="1154"/>
                  </a:cubicBezTo>
                  <a:cubicBezTo>
                    <a:pt x="2407" y="1218"/>
                    <a:pt x="2254" y="1269"/>
                    <a:pt x="2085" y="1305"/>
                  </a:cubicBezTo>
                  <a:cubicBezTo>
                    <a:pt x="1907" y="1342"/>
                    <a:pt x="1721" y="1361"/>
                    <a:pt x="1530" y="1361"/>
                  </a:cubicBezTo>
                  <a:cubicBezTo>
                    <a:pt x="1529" y="1361"/>
                    <a:pt x="1529" y="1361"/>
                    <a:pt x="1529" y="1361"/>
                  </a:cubicBezTo>
                  <a:cubicBezTo>
                    <a:pt x="1513" y="1361"/>
                    <a:pt x="1513" y="1361"/>
                    <a:pt x="1513" y="1361"/>
                  </a:cubicBezTo>
                  <a:cubicBezTo>
                    <a:pt x="1328" y="1360"/>
                    <a:pt x="1146" y="1341"/>
                    <a:pt x="974" y="1305"/>
                  </a:cubicBezTo>
                  <a:cubicBezTo>
                    <a:pt x="805" y="1269"/>
                    <a:pt x="652" y="1218"/>
                    <a:pt x="519" y="1154"/>
                  </a:cubicBezTo>
                  <a:cubicBezTo>
                    <a:pt x="394" y="1093"/>
                    <a:pt x="291" y="1021"/>
                    <a:pt x="222" y="946"/>
                  </a:cubicBezTo>
                  <a:cubicBezTo>
                    <a:pt x="160" y="877"/>
                    <a:pt x="126" y="808"/>
                    <a:pt x="120" y="740"/>
                  </a:cubicBezTo>
                  <a:cubicBezTo>
                    <a:pt x="126" y="672"/>
                    <a:pt x="160" y="603"/>
                    <a:pt x="222" y="535"/>
                  </a:cubicBezTo>
                  <a:cubicBezTo>
                    <a:pt x="291" y="459"/>
                    <a:pt x="394" y="387"/>
                    <a:pt x="519" y="326"/>
                  </a:cubicBezTo>
                  <a:cubicBezTo>
                    <a:pt x="652" y="262"/>
                    <a:pt x="805" y="211"/>
                    <a:pt x="974" y="176"/>
                  </a:cubicBezTo>
                  <a:cubicBezTo>
                    <a:pt x="1151" y="138"/>
                    <a:pt x="1338" y="119"/>
                    <a:pt x="1529" y="119"/>
                  </a:cubicBezTo>
                  <a:cubicBezTo>
                    <a:pt x="1569" y="119"/>
                    <a:pt x="1569" y="119"/>
                    <a:pt x="1569" y="119"/>
                  </a:cubicBezTo>
                  <a:moveTo>
                    <a:pt x="1530" y="0"/>
                  </a:moveTo>
                  <a:cubicBezTo>
                    <a:pt x="1529" y="0"/>
                    <a:pt x="1529" y="0"/>
                    <a:pt x="1529" y="0"/>
                  </a:cubicBezTo>
                  <a:cubicBezTo>
                    <a:pt x="1529" y="0"/>
                    <a:pt x="1529" y="0"/>
                    <a:pt x="1529" y="0"/>
                  </a:cubicBezTo>
                  <a:cubicBezTo>
                    <a:pt x="713" y="0"/>
                    <a:pt x="23" y="337"/>
                    <a:pt x="0" y="740"/>
                  </a:cubicBezTo>
                  <a:cubicBezTo>
                    <a:pt x="23" y="1143"/>
                    <a:pt x="713" y="1480"/>
                    <a:pt x="1529" y="1480"/>
                  </a:cubicBezTo>
                  <a:cubicBezTo>
                    <a:pt x="1529" y="1480"/>
                    <a:pt x="1529" y="1480"/>
                    <a:pt x="1529" y="1480"/>
                  </a:cubicBezTo>
                  <a:cubicBezTo>
                    <a:pt x="1529" y="1480"/>
                    <a:pt x="1529" y="1480"/>
                    <a:pt x="1530" y="1480"/>
                  </a:cubicBezTo>
                  <a:cubicBezTo>
                    <a:pt x="2346" y="1480"/>
                    <a:pt x="3036" y="1143"/>
                    <a:pt x="3059" y="740"/>
                  </a:cubicBezTo>
                  <a:cubicBezTo>
                    <a:pt x="3036" y="337"/>
                    <a:pt x="2346" y="0"/>
                    <a:pt x="1530" y="0"/>
                  </a:cubicBez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ŝlíḑé"/>
            <p:cNvSpPr/>
            <p:nvPr/>
          </p:nvSpPr>
          <p:spPr bwMode="auto">
            <a:xfrm>
              <a:off x="6374179" y="3989075"/>
              <a:ext cx="1335255" cy="796883"/>
            </a:xfrm>
            <a:custGeom>
              <a:avLst/>
              <a:gdLst>
                <a:gd name="T0" fmla="*/ 1188 w 1188"/>
                <a:gd name="T1" fmla="*/ 0 h 709"/>
                <a:gd name="T2" fmla="*/ 847 w 1188"/>
                <a:gd name="T3" fmla="*/ 198 h 709"/>
                <a:gd name="T4" fmla="*/ 643 w 1188"/>
                <a:gd name="T5" fmla="*/ 206 h 709"/>
                <a:gd name="T6" fmla="*/ 373 w 1188"/>
                <a:gd name="T7" fmla="*/ 146 h 709"/>
                <a:gd name="T8" fmla="*/ 0 w 1188"/>
                <a:gd name="T9" fmla="*/ 0 h 709"/>
                <a:gd name="T10" fmla="*/ 5 w 1188"/>
                <a:gd name="T11" fmla="*/ 618 h 709"/>
                <a:gd name="T12" fmla="*/ 195 w 1188"/>
                <a:gd name="T13" fmla="*/ 709 h 709"/>
                <a:gd name="T14" fmla="*/ 996 w 1188"/>
                <a:gd name="T15" fmla="*/ 709 h 709"/>
                <a:gd name="T16" fmla="*/ 1188 w 1188"/>
                <a:gd name="T17" fmla="*/ 602 h 709"/>
                <a:gd name="T18" fmla="*/ 1188 w 1188"/>
                <a:gd name="T1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8" h="709">
                  <a:moveTo>
                    <a:pt x="1188" y="0"/>
                  </a:moveTo>
                  <a:lnTo>
                    <a:pt x="847" y="198"/>
                  </a:lnTo>
                  <a:lnTo>
                    <a:pt x="643" y="206"/>
                  </a:lnTo>
                  <a:lnTo>
                    <a:pt x="373" y="146"/>
                  </a:lnTo>
                  <a:lnTo>
                    <a:pt x="0" y="0"/>
                  </a:lnTo>
                  <a:lnTo>
                    <a:pt x="5" y="618"/>
                  </a:lnTo>
                  <a:lnTo>
                    <a:pt x="195" y="709"/>
                  </a:lnTo>
                  <a:lnTo>
                    <a:pt x="996" y="709"/>
                  </a:lnTo>
                  <a:lnTo>
                    <a:pt x="1188" y="60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DD5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ŝ1ïdé"/>
            <p:cNvSpPr/>
            <p:nvPr/>
          </p:nvSpPr>
          <p:spPr bwMode="auto">
            <a:xfrm>
              <a:off x="6367435" y="3859821"/>
              <a:ext cx="669876" cy="478804"/>
            </a:xfrm>
            <a:custGeom>
              <a:avLst/>
              <a:gdLst>
                <a:gd name="T0" fmla="*/ 0 w 1529"/>
                <a:gd name="T1" fmla="*/ 0 h 1094"/>
                <a:gd name="T2" fmla="*/ 0 w 1529"/>
                <a:gd name="T3" fmla="*/ 333 h 1094"/>
                <a:gd name="T4" fmla="*/ 1529 w 1529"/>
                <a:gd name="T5" fmla="*/ 1094 h 1094"/>
                <a:gd name="T6" fmla="*/ 1529 w 1529"/>
                <a:gd name="T7" fmla="*/ 529 h 1094"/>
                <a:gd name="T8" fmla="*/ 0 w 1529"/>
                <a:gd name="T9" fmla="*/ 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094">
                  <a:moveTo>
                    <a:pt x="0" y="0"/>
                  </a:moveTo>
                  <a:cubicBezTo>
                    <a:pt x="0" y="333"/>
                    <a:pt x="0" y="333"/>
                    <a:pt x="0" y="333"/>
                  </a:cubicBezTo>
                  <a:cubicBezTo>
                    <a:pt x="0" y="745"/>
                    <a:pt x="699" y="1094"/>
                    <a:pt x="1529" y="1094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şļïde"/>
            <p:cNvSpPr/>
            <p:nvPr/>
          </p:nvSpPr>
          <p:spPr bwMode="auto">
            <a:xfrm>
              <a:off x="7037311" y="3859821"/>
              <a:ext cx="672123" cy="478804"/>
            </a:xfrm>
            <a:custGeom>
              <a:avLst/>
              <a:gdLst>
                <a:gd name="T0" fmla="*/ 1533 w 1533"/>
                <a:gd name="T1" fmla="*/ 333 h 1095"/>
                <a:gd name="T2" fmla="*/ 1533 w 1533"/>
                <a:gd name="T3" fmla="*/ 0 h 1095"/>
                <a:gd name="T4" fmla="*/ 1 w 1533"/>
                <a:gd name="T5" fmla="*/ 527 h 1095"/>
                <a:gd name="T6" fmla="*/ 0 w 1533"/>
                <a:gd name="T7" fmla="*/ 527 h 1095"/>
                <a:gd name="T8" fmla="*/ 0 w 1533"/>
                <a:gd name="T9" fmla="*/ 1095 h 1095"/>
                <a:gd name="T10" fmla="*/ 1 w 1533"/>
                <a:gd name="T11" fmla="*/ 1095 h 1095"/>
                <a:gd name="T12" fmla="*/ 1533 w 1533"/>
                <a:gd name="T13" fmla="*/ 333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095">
                  <a:moveTo>
                    <a:pt x="1533" y="333"/>
                  </a:move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27"/>
                    <a:pt x="1" y="527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1095"/>
                    <a:pt x="0" y="1095"/>
                    <a:pt x="0" y="1095"/>
                  </a:cubicBezTo>
                  <a:cubicBezTo>
                    <a:pt x="0" y="1095"/>
                    <a:pt x="0" y="1095"/>
                    <a:pt x="1" y="1095"/>
                  </a:cubicBezTo>
                  <a:cubicBezTo>
                    <a:pt x="831" y="1095"/>
                    <a:pt x="1533" y="745"/>
                    <a:pt x="1533" y="333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$ḻidê"/>
            <p:cNvSpPr/>
            <p:nvPr/>
          </p:nvSpPr>
          <p:spPr bwMode="auto">
            <a:xfrm>
              <a:off x="6367435" y="4506094"/>
              <a:ext cx="669876" cy="492291"/>
            </a:xfrm>
            <a:custGeom>
              <a:avLst/>
              <a:gdLst>
                <a:gd name="T0" fmla="*/ 0 w 1529"/>
                <a:gd name="T1" fmla="*/ 0 h 1125"/>
                <a:gd name="T2" fmla="*/ 0 w 1529"/>
                <a:gd name="T3" fmla="*/ 364 h 1125"/>
                <a:gd name="T4" fmla="*/ 1529 w 1529"/>
                <a:gd name="T5" fmla="*/ 1125 h 1125"/>
                <a:gd name="T6" fmla="*/ 1529 w 1529"/>
                <a:gd name="T7" fmla="*/ 529 h 1125"/>
                <a:gd name="T8" fmla="*/ 0 w 1529"/>
                <a:gd name="T9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25">
                  <a:moveTo>
                    <a:pt x="0" y="0"/>
                  </a:moveTo>
                  <a:cubicBezTo>
                    <a:pt x="0" y="364"/>
                    <a:pt x="0" y="364"/>
                    <a:pt x="0" y="364"/>
                  </a:cubicBezTo>
                  <a:cubicBezTo>
                    <a:pt x="0" y="776"/>
                    <a:pt x="699" y="1125"/>
                    <a:pt x="1529" y="1125"/>
                  </a:cubicBezTo>
                  <a:cubicBezTo>
                    <a:pt x="1529" y="529"/>
                    <a:pt x="1529" y="529"/>
                    <a:pt x="1529" y="529"/>
                  </a:cubicBezTo>
                  <a:cubicBezTo>
                    <a:pt x="840" y="529"/>
                    <a:pt x="260" y="315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ļîḋè"/>
            <p:cNvSpPr/>
            <p:nvPr/>
          </p:nvSpPr>
          <p:spPr bwMode="auto">
            <a:xfrm>
              <a:off x="6367435" y="4173404"/>
              <a:ext cx="669876" cy="499035"/>
            </a:xfrm>
            <a:custGeom>
              <a:avLst/>
              <a:gdLst>
                <a:gd name="T0" fmla="*/ 0 w 1529"/>
                <a:gd name="T1" fmla="*/ 0 h 1140"/>
                <a:gd name="T2" fmla="*/ 0 w 1529"/>
                <a:gd name="T3" fmla="*/ 379 h 1140"/>
                <a:gd name="T4" fmla="*/ 1529 w 1529"/>
                <a:gd name="T5" fmla="*/ 1140 h 1140"/>
                <a:gd name="T6" fmla="*/ 1529 w 1529"/>
                <a:gd name="T7" fmla="*/ 528 h 1140"/>
                <a:gd name="T8" fmla="*/ 0 w 1529"/>
                <a:gd name="T9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140">
                  <a:moveTo>
                    <a:pt x="0" y="0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791"/>
                    <a:pt x="699" y="1140"/>
                    <a:pt x="1529" y="1140"/>
                  </a:cubicBezTo>
                  <a:cubicBezTo>
                    <a:pt x="1529" y="528"/>
                    <a:pt x="1529" y="528"/>
                    <a:pt x="1529" y="528"/>
                  </a:cubicBezTo>
                  <a:cubicBezTo>
                    <a:pt x="840" y="528"/>
                    <a:pt x="260" y="314"/>
                    <a:pt x="0" y="0"/>
                  </a:cubicBezTo>
                  <a:close/>
                </a:path>
              </a:pathLst>
            </a:custGeom>
            <a:solidFill>
              <a:srgbClr val="1E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śḻîḋê"/>
            <p:cNvSpPr/>
            <p:nvPr/>
          </p:nvSpPr>
          <p:spPr bwMode="auto">
            <a:xfrm>
              <a:off x="7037311" y="4506094"/>
              <a:ext cx="672123" cy="493416"/>
            </a:xfrm>
            <a:custGeom>
              <a:avLst/>
              <a:gdLst>
                <a:gd name="T0" fmla="*/ 1 w 1533"/>
                <a:gd name="T1" fmla="*/ 1127 h 1127"/>
                <a:gd name="T2" fmla="*/ 1533 w 1533"/>
                <a:gd name="T3" fmla="*/ 364 h 1127"/>
                <a:gd name="T4" fmla="*/ 1533 w 1533"/>
                <a:gd name="T5" fmla="*/ 0 h 1127"/>
                <a:gd name="T6" fmla="*/ 1 w 1533"/>
                <a:gd name="T7" fmla="*/ 531 h 1127"/>
                <a:gd name="T8" fmla="*/ 0 w 1533"/>
                <a:gd name="T9" fmla="*/ 531 h 1127"/>
                <a:gd name="T10" fmla="*/ 0 w 1533"/>
                <a:gd name="T11" fmla="*/ 1127 h 1127"/>
                <a:gd name="T12" fmla="*/ 1 w 1533"/>
                <a:gd name="T1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27">
                  <a:moveTo>
                    <a:pt x="1" y="1127"/>
                  </a:moveTo>
                  <a:cubicBezTo>
                    <a:pt x="831" y="1127"/>
                    <a:pt x="1533" y="777"/>
                    <a:pt x="1533" y="364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5"/>
                    <a:pt x="690" y="531"/>
                    <a:pt x="1" y="531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1" y="1127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ṩḻîďé"/>
            <p:cNvSpPr/>
            <p:nvPr/>
          </p:nvSpPr>
          <p:spPr bwMode="auto">
            <a:xfrm>
              <a:off x="7037311" y="4173404"/>
              <a:ext cx="672123" cy="497911"/>
            </a:xfrm>
            <a:custGeom>
              <a:avLst/>
              <a:gdLst>
                <a:gd name="T0" fmla="*/ 1 w 1533"/>
                <a:gd name="T1" fmla="*/ 1138 h 1138"/>
                <a:gd name="T2" fmla="*/ 1533 w 1533"/>
                <a:gd name="T3" fmla="*/ 379 h 1138"/>
                <a:gd name="T4" fmla="*/ 1533 w 1533"/>
                <a:gd name="T5" fmla="*/ 0 h 1138"/>
                <a:gd name="T6" fmla="*/ 1 w 1533"/>
                <a:gd name="T7" fmla="*/ 528 h 1138"/>
                <a:gd name="T8" fmla="*/ 0 w 1533"/>
                <a:gd name="T9" fmla="*/ 528 h 1138"/>
                <a:gd name="T10" fmla="*/ 0 w 1533"/>
                <a:gd name="T11" fmla="*/ 1138 h 1138"/>
                <a:gd name="T12" fmla="*/ 1 w 1533"/>
                <a:gd name="T1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3" h="1138">
                  <a:moveTo>
                    <a:pt x="1" y="1138"/>
                  </a:moveTo>
                  <a:cubicBezTo>
                    <a:pt x="831" y="1138"/>
                    <a:pt x="1533" y="791"/>
                    <a:pt x="1533" y="379"/>
                  </a:cubicBezTo>
                  <a:cubicBezTo>
                    <a:pt x="1533" y="0"/>
                    <a:pt x="1533" y="0"/>
                    <a:pt x="1533" y="0"/>
                  </a:cubicBezTo>
                  <a:cubicBezTo>
                    <a:pt x="1269" y="314"/>
                    <a:pt x="690" y="528"/>
                    <a:pt x="1" y="528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1138"/>
                    <a:pt x="0" y="1138"/>
                    <a:pt x="0" y="1138"/>
                  </a:cubicBezTo>
                  <a:cubicBezTo>
                    <a:pt x="0" y="1138"/>
                    <a:pt x="0" y="1138"/>
                    <a:pt x="1" y="1138"/>
                  </a:cubicBezTo>
                  <a:close/>
                </a:path>
              </a:pathLst>
            </a:custGeom>
            <a:solidFill>
              <a:srgbClr val="265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S1íḓè"/>
            <p:cNvSpPr/>
            <p:nvPr/>
          </p:nvSpPr>
          <p:spPr bwMode="auto">
            <a:xfrm>
              <a:off x="2288964" y="2165252"/>
              <a:ext cx="148784" cy="148784"/>
            </a:xfrm>
            <a:custGeom>
              <a:avLst/>
              <a:gdLst>
                <a:gd name="T0" fmla="*/ 821 w 860"/>
                <a:gd name="T1" fmla="*/ 500 h 860"/>
                <a:gd name="T2" fmla="*/ 360 w 860"/>
                <a:gd name="T3" fmla="*/ 821 h 860"/>
                <a:gd name="T4" fmla="*/ 39 w 860"/>
                <a:gd name="T5" fmla="*/ 360 h 860"/>
                <a:gd name="T6" fmla="*/ 500 w 860"/>
                <a:gd name="T7" fmla="*/ 39 h 860"/>
                <a:gd name="T8" fmla="*/ 821 w 860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860">
                  <a:moveTo>
                    <a:pt x="821" y="500"/>
                  </a:moveTo>
                  <a:cubicBezTo>
                    <a:pt x="782" y="716"/>
                    <a:pt x="575" y="860"/>
                    <a:pt x="360" y="821"/>
                  </a:cubicBezTo>
                  <a:cubicBezTo>
                    <a:pt x="144" y="782"/>
                    <a:pt x="0" y="576"/>
                    <a:pt x="39" y="360"/>
                  </a:cubicBezTo>
                  <a:cubicBezTo>
                    <a:pt x="78" y="144"/>
                    <a:pt x="284" y="0"/>
                    <a:pt x="500" y="39"/>
                  </a:cubicBezTo>
                  <a:cubicBezTo>
                    <a:pt x="716" y="78"/>
                    <a:pt x="860" y="285"/>
                    <a:pt x="821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ṡ1îde"/>
            <p:cNvSpPr/>
            <p:nvPr/>
          </p:nvSpPr>
          <p:spPr bwMode="auto">
            <a:xfrm>
              <a:off x="3412395" y="3570796"/>
              <a:ext cx="155445" cy="155445"/>
            </a:xfrm>
            <a:custGeom>
              <a:avLst/>
              <a:gdLst>
                <a:gd name="T0" fmla="*/ 820 w 897"/>
                <a:gd name="T1" fmla="*/ 309 h 897"/>
                <a:gd name="T2" fmla="*/ 588 w 897"/>
                <a:gd name="T3" fmla="*/ 820 h 897"/>
                <a:gd name="T4" fmla="*/ 77 w 897"/>
                <a:gd name="T5" fmla="*/ 588 h 897"/>
                <a:gd name="T6" fmla="*/ 309 w 897"/>
                <a:gd name="T7" fmla="*/ 77 h 897"/>
                <a:gd name="T8" fmla="*/ 820 w 897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7" h="897">
                  <a:moveTo>
                    <a:pt x="820" y="309"/>
                  </a:moveTo>
                  <a:cubicBezTo>
                    <a:pt x="897" y="514"/>
                    <a:pt x="793" y="743"/>
                    <a:pt x="588" y="820"/>
                  </a:cubicBezTo>
                  <a:cubicBezTo>
                    <a:pt x="383" y="897"/>
                    <a:pt x="154" y="794"/>
                    <a:pt x="77" y="588"/>
                  </a:cubicBezTo>
                  <a:cubicBezTo>
                    <a:pt x="0" y="383"/>
                    <a:pt x="104" y="154"/>
                    <a:pt x="309" y="77"/>
                  </a:cubicBezTo>
                  <a:cubicBezTo>
                    <a:pt x="514" y="0"/>
                    <a:pt x="743" y="104"/>
                    <a:pt x="820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$ļíḋé"/>
            <p:cNvSpPr/>
            <p:nvPr/>
          </p:nvSpPr>
          <p:spPr bwMode="auto">
            <a:xfrm>
              <a:off x="3932023" y="2811025"/>
              <a:ext cx="141234" cy="140790"/>
            </a:xfrm>
            <a:custGeom>
              <a:avLst/>
              <a:gdLst>
                <a:gd name="T0" fmla="*/ 804 w 814"/>
                <a:gd name="T1" fmla="*/ 388 h 813"/>
                <a:gd name="T2" fmla="*/ 426 w 814"/>
                <a:gd name="T3" fmla="*/ 803 h 813"/>
                <a:gd name="T4" fmla="*/ 10 w 814"/>
                <a:gd name="T5" fmla="*/ 425 h 813"/>
                <a:gd name="T6" fmla="*/ 389 w 814"/>
                <a:gd name="T7" fmla="*/ 10 h 813"/>
                <a:gd name="T8" fmla="*/ 804 w 814"/>
                <a:gd name="T9" fmla="*/ 388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3">
                  <a:moveTo>
                    <a:pt x="804" y="388"/>
                  </a:moveTo>
                  <a:cubicBezTo>
                    <a:pt x="814" y="607"/>
                    <a:pt x="645" y="793"/>
                    <a:pt x="426" y="803"/>
                  </a:cubicBezTo>
                  <a:cubicBezTo>
                    <a:pt x="206" y="813"/>
                    <a:pt x="21" y="644"/>
                    <a:pt x="10" y="425"/>
                  </a:cubicBezTo>
                  <a:cubicBezTo>
                    <a:pt x="0" y="206"/>
                    <a:pt x="170" y="20"/>
                    <a:pt x="389" y="10"/>
                  </a:cubicBezTo>
                  <a:cubicBezTo>
                    <a:pt x="608" y="0"/>
                    <a:pt x="794" y="169"/>
                    <a:pt x="804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ṧľîḋé"/>
            <p:cNvSpPr/>
            <p:nvPr/>
          </p:nvSpPr>
          <p:spPr bwMode="auto">
            <a:xfrm>
              <a:off x="4223065" y="5481817"/>
              <a:ext cx="157222" cy="157222"/>
            </a:xfrm>
            <a:custGeom>
              <a:avLst/>
              <a:gdLst>
                <a:gd name="T0" fmla="*/ 640 w 907"/>
                <a:gd name="T1" fmla="*/ 103 h 907"/>
                <a:gd name="T2" fmla="*/ 805 w 907"/>
                <a:gd name="T3" fmla="*/ 639 h 907"/>
                <a:gd name="T4" fmla="*/ 268 w 907"/>
                <a:gd name="T5" fmla="*/ 804 h 907"/>
                <a:gd name="T6" fmla="*/ 103 w 907"/>
                <a:gd name="T7" fmla="*/ 267 h 907"/>
                <a:gd name="T8" fmla="*/ 640 w 907"/>
                <a:gd name="T9" fmla="*/ 103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907">
                  <a:moveTo>
                    <a:pt x="640" y="103"/>
                  </a:moveTo>
                  <a:cubicBezTo>
                    <a:pt x="834" y="205"/>
                    <a:pt x="907" y="446"/>
                    <a:pt x="805" y="639"/>
                  </a:cubicBezTo>
                  <a:cubicBezTo>
                    <a:pt x="702" y="833"/>
                    <a:pt x="461" y="907"/>
                    <a:pt x="268" y="804"/>
                  </a:cubicBezTo>
                  <a:cubicBezTo>
                    <a:pt x="74" y="701"/>
                    <a:pt x="0" y="461"/>
                    <a:pt x="103" y="267"/>
                  </a:cubicBezTo>
                  <a:cubicBezTo>
                    <a:pt x="206" y="74"/>
                    <a:pt x="446" y="0"/>
                    <a:pt x="640" y="10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ṣḷîḋé"/>
            <p:cNvSpPr/>
            <p:nvPr/>
          </p:nvSpPr>
          <p:spPr bwMode="auto">
            <a:xfrm>
              <a:off x="4188092" y="4274559"/>
              <a:ext cx="155891" cy="155446"/>
            </a:xfrm>
            <a:custGeom>
              <a:avLst/>
              <a:gdLst>
                <a:gd name="T0" fmla="*/ 771 w 900"/>
                <a:gd name="T1" fmla="*/ 215 h 900"/>
                <a:gd name="T2" fmla="*/ 685 w 900"/>
                <a:gd name="T3" fmla="*/ 770 h 900"/>
                <a:gd name="T4" fmla="*/ 130 w 900"/>
                <a:gd name="T5" fmla="*/ 685 h 900"/>
                <a:gd name="T6" fmla="*/ 216 w 900"/>
                <a:gd name="T7" fmla="*/ 130 h 900"/>
                <a:gd name="T8" fmla="*/ 771 w 900"/>
                <a:gd name="T9" fmla="*/ 215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771" y="215"/>
                  </a:moveTo>
                  <a:cubicBezTo>
                    <a:pt x="900" y="392"/>
                    <a:pt x="862" y="641"/>
                    <a:pt x="685" y="770"/>
                  </a:cubicBezTo>
                  <a:cubicBezTo>
                    <a:pt x="508" y="900"/>
                    <a:pt x="260" y="862"/>
                    <a:pt x="130" y="685"/>
                  </a:cubicBezTo>
                  <a:cubicBezTo>
                    <a:pt x="0" y="508"/>
                    <a:pt x="39" y="259"/>
                    <a:pt x="216" y="130"/>
                  </a:cubicBezTo>
                  <a:cubicBezTo>
                    <a:pt x="393" y="0"/>
                    <a:pt x="641" y="38"/>
                    <a:pt x="771" y="215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ṡliḍe"/>
            <p:cNvSpPr/>
            <p:nvPr/>
          </p:nvSpPr>
          <p:spPr bwMode="auto">
            <a:xfrm>
              <a:off x="9760999" y="2004527"/>
              <a:ext cx="148784" cy="148784"/>
            </a:xfrm>
            <a:custGeom>
              <a:avLst/>
              <a:gdLst>
                <a:gd name="T0" fmla="*/ 39 w 859"/>
                <a:gd name="T1" fmla="*/ 500 h 860"/>
                <a:gd name="T2" fmla="*/ 500 w 859"/>
                <a:gd name="T3" fmla="*/ 821 h 860"/>
                <a:gd name="T4" fmla="*/ 820 w 859"/>
                <a:gd name="T5" fmla="*/ 360 h 860"/>
                <a:gd name="T6" fmla="*/ 359 w 859"/>
                <a:gd name="T7" fmla="*/ 39 h 860"/>
                <a:gd name="T8" fmla="*/ 39 w 859"/>
                <a:gd name="T9" fmla="*/ 50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860">
                  <a:moveTo>
                    <a:pt x="39" y="500"/>
                  </a:moveTo>
                  <a:cubicBezTo>
                    <a:pt x="77" y="716"/>
                    <a:pt x="284" y="860"/>
                    <a:pt x="500" y="821"/>
                  </a:cubicBezTo>
                  <a:cubicBezTo>
                    <a:pt x="715" y="782"/>
                    <a:pt x="859" y="576"/>
                    <a:pt x="820" y="360"/>
                  </a:cubicBezTo>
                  <a:cubicBezTo>
                    <a:pt x="781" y="144"/>
                    <a:pt x="575" y="0"/>
                    <a:pt x="359" y="39"/>
                  </a:cubicBezTo>
                  <a:cubicBezTo>
                    <a:pt x="143" y="78"/>
                    <a:pt x="0" y="285"/>
                    <a:pt x="39" y="500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šlidê"/>
            <p:cNvSpPr/>
            <p:nvPr/>
          </p:nvSpPr>
          <p:spPr bwMode="auto">
            <a:xfrm>
              <a:off x="8429548" y="3344149"/>
              <a:ext cx="155445" cy="155445"/>
            </a:xfrm>
            <a:custGeom>
              <a:avLst/>
              <a:gdLst>
                <a:gd name="T0" fmla="*/ 77 w 898"/>
                <a:gd name="T1" fmla="*/ 309 h 897"/>
                <a:gd name="T2" fmla="*/ 309 w 898"/>
                <a:gd name="T3" fmla="*/ 820 h 897"/>
                <a:gd name="T4" fmla="*/ 821 w 898"/>
                <a:gd name="T5" fmla="*/ 588 h 897"/>
                <a:gd name="T6" fmla="*/ 588 w 898"/>
                <a:gd name="T7" fmla="*/ 77 h 897"/>
                <a:gd name="T8" fmla="*/ 77 w 898"/>
                <a:gd name="T9" fmla="*/ 30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77" y="309"/>
                  </a:moveTo>
                  <a:cubicBezTo>
                    <a:pt x="0" y="514"/>
                    <a:pt x="104" y="743"/>
                    <a:pt x="309" y="820"/>
                  </a:cubicBezTo>
                  <a:cubicBezTo>
                    <a:pt x="515" y="897"/>
                    <a:pt x="744" y="794"/>
                    <a:pt x="821" y="588"/>
                  </a:cubicBezTo>
                  <a:cubicBezTo>
                    <a:pt x="898" y="383"/>
                    <a:pt x="794" y="154"/>
                    <a:pt x="588" y="77"/>
                  </a:cubicBezTo>
                  <a:cubicBezTo>
                    <a:pt x="383" y="0"/>
                    <a:pt x="154" y="104"/>
                    <a:pt x="77" y="309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1îḓe"/>
            <p:cNvSpPr/>
            <p:nvPr/>
          </p:nvSpPr>
          <p:spPr bwMode="auto">
            <a:xfrm>
              <a:off x="8721967" y="2707622"/>
              <a:ext cx="140790" cy="140790"/>
            </a:xfrm>
            <a:custGeom>
              <a:avLst/>
              <a:gdLst>
                <a:gd name="T0" fmla="*/ 11 w 814"/>
                <a:gd name="T1" fmla="*/ 388 h 814"/>
                <a:gd name="T2" fmla="*/ 389 w 814"/>
                <a:gd name="T3" fmla="*/ 804 h 814"/>
                <a:gd name="T4" fmla="*/ 804 w 814"/>
                <a:gd name="T5" fmla="*/ 425 h 814"/>
                <a:gd name="T6" fmla="*/ 426 w 814"/>
                <a:gd name="T7" fmla="*/ 10 h 814"/>
                <a:gd name="T8" fmla="*/ 11 w 814"/>
                <a:gd name="T9" fmla="*/ 38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814">
                  <a:moveTo>
                    <a:pt x="11" y="388"/>
                  </a:moveTo>
                  <a:cubicBezTo>
                    <a:pt x="0" y="608"/>
                    <a:pt x="170" y="793"/>
                    <a:pt x="389" y="804"/>
                  </a:cubicBezTo>
                  <a:cubicBezTo>
                    <a:pt x="608" y="814"/>
                    <a:pt x="794" y="644"/>
                    <a:pt x="804" y="425"/>
                  </a:cubicBezTo>
                  <a:cubicBezTo>
                    <a:pt x="814" y="206"/>
                    <a:pt x="645" y="21"/>
                    <a:pt x="426" y="10"/>
                  </a:cubicBezTo>
                  <a:cubicBezTo>
                    <a:pt x="207" y="0"/>
                    <a:pt x="21" y="169"/>
                    <a:pt x="11" y="388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1íḑe"/>
            <p:cNvSpPr/>
            <p:nvPr/>
          </p:nvSpPr>
          <p:spPr bwMode="auto">
            <a:xfrm>
              <a:off x="8574810" y="5190174"/>
              <a:ext cx="154116" cy="153672"/>
            </a:xfrm>
            <a:custGeom>
              <a:avLst/>
              <a:gdLst>
                <a:gd name="T0" fmla="*/ 142 w 889"/>
                <a:gd name="T1" fmla="*/ 187 h 889"/>
                <a:gd name="T2" fmla="*/ 188 w 889"/>
                <a:gd name="T3" fmla="*/ 747 h 889"/>
                <a:gd name="T4" fmla="*/ 747 w 889"/>
                <a:gd name="T5" fmla="*/ 701 h 889"/>
                <a:gd name="T6" fmla="*/ 702 w 889"/>
                <a:gd name="T7" fmla="*/ 142 h 889"/>
                <a:gd name="T8" fmla="*/ 142 w 889"/>
                <a:gd name="T9" fmla="*/ 187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889">
                  <a:moveTo>
                    <a:pt x="142" y="187"/>
                  </a:moveTo>
                  <a:cubicBezTo>
                    <a:pt x="0" y="355"/>
                    <a:pt x="21" y="605"/>
                    <a:pt x="188" y="747"/>
                  </a:cubicBezTo>
                  <a:cubicBezTo>
                    <a:pt x="355" y="889"/>
                    <a:pt x="606" y="869"/>
                    <a:pt x="747" y="701"/>
                  </a:cubicBezTo>
                  <a:cubicBezTo>
                    <a:pt x="889" y="534"/>
                    <a:pt x="869" y="284"/>
                    <a:pt x="702" y="142"/>
                  </a:cubicBezTo>
                  <a:cubicBezTo>
                    <a:pt x="535" y="0"/>
                    <a:pt x="284" y="20"/>
                    <a:pt x="142" y="187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ḷíḑe"/>
            <p:cNvSpPr/>
            <p:nvPr/>
          </p:nvSpPr>
          <p:spPr bwMode="auto">
            <a:xfrm>
              <a:off x="8398853" y="4264824"/>
              <a:ext cx="155891" cy="155446"/>
            </a:xfrm>
            <a:custGeom>
              <a:avLst/>
              <a:gdLst>
                <a:gd name="T0" fmla="*/ 130 w 900"/>
                <a:gd name="T1" fmla="*/ 216 h 900"/>
                <a:gd name="T2" fmla="*/ 215 w 900"/>
                <a:gd name="T3" fmla="*/ 771 h 900"/>
                <a:gd name="T4" fmla="*/ 770 w 900"/>
                <a:gd name="T5" fmla="*/ 685 h 900"/>
                <a:gd name="T6" fmla="*/ 685 w 900"/>
                <a:gd name="T7" fmla="*/ 130 h 900"/>
                <a:gd name="T8" fmla="*/ 130 w 900"/>
                <a:gd name="T9" fmla="*/ 21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900">
                  <a:moveTo>
                    <a:pt x="130" y="216"/>
                  </a:moveTo>
                  <a:cubicBezTo>
                    <a:pt x="0" y="393"/>
                    <a:pt x="38" y="641"/>
                    <a:pt x="215" y="771"/>
                  </a:cubicBezTo>
                  <a:cubicBezTo>
                    <a:pt x="392" y="900"/>
                    <a:pt x="641" y="862"/>
                    <a:pt x="770" y="685"/>
                  </a:cubicBezTo>
                  <a:cubicBezTo>
                    <a:pt x="900" y="508"/>
                    <a:pt x="861" y="260"/>
                    <a:pt x="685" y="130"/>
                  </a:cubicBezTo>
                  <a:cubicBezTo>
                    <a:pt x="508" y="0"/>
                    <a:pt x="259" y="39"/>
                    <a:pt x="130" y="216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1îḍê"/>
            <p:cNvSpPr/>
            <p:nvPr/>
          </p:nvSpPr>
          <p:spPr bwMode="auto">
            <a:xfrm>
              <a:off x="5139569" y="1485183"/>
              <a:ext cx="155001" cy="154558"/>
            </a:xfrm>
            <a:custGeom>
              <a:avLst/>
              <a:gdLst>
                <a:gd name="T0" fmla="*/ 575 w 894"/>
                <a:gd name="T1" fmla="*/ 823 h 893"/>
                <a:gd name="T2" fmla="*/ 71 w 894"/>
                <a:gd name="T3" fmla="*/ 574 h 893"/>
                <a:gd name="T4" fmla="*/ 319 w 894"/>
                <a:gd name="T5" fmla="*/ 71 h 893"/>
                <a:gd name="T6" fmla="*/ 823 w 894"/>
                <a:gd name="T7" fmla="*/ 319 h 893"/>
                <a:gd name="T8" fmla="*/ 575 w 894"/>
                <a:gd name="T9" fmla="*/ 82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893">
                  <a:moveTo>
                    <a:pt x="575" y="823"/>
                  </a:moveTo>
                  <a:cubicBezTo>
                    <a:pt x="367" y="893"/>
                    <a:pt x="142" y="782"/>
                    <a:pt x="71" y="574"/>
                  </a:cubicBezTo>
                  <a:cubicBezTo>
                    <a:pt x="0" y="367"/>
                    <a:pt x="112" y="141"/>
                    <a:pt x="319" y="71"/>
                  </a:cubicBezTo>
                  <a:cubicBezTo>
                    <a:pt x="527" y="0"/>
                    <a:pt x="752" y="111"/>
                    <a:pt x="823" y="319"/>
                  </a:cubicBezTo>
                  <a:cubicBezTo>
                    <a:pt x="894" y="527"/>
                    <a:pt x="782" y="752"/>
                    <a:pt x="575" y="823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ṥḷîḍè"/>
            <p:cNvSpPr/>
            <p:nvPr/>
          </p:nvSpPr>
          <p:spPr bwMode="auto">
            <a:xfrm>
              <a:off x="7980147" y="1406516"/>
              <a:ext cx="151892" cy="151449"/>
            </a:xfrm>
            <a:custGeom>
              <a:avLst/>
              <a:gdLst>
                <a:gd name="T0" fmla="*/ 153 w 876"/>
                <a:gd name="T1" fmla="*/ 714 h 875"/>
                <a:gd name="T2" fmla="*/ 715 w 876"/>
                <a:gd name="T3" fmla="*/ 722 h 875"/>
                <a:gd name="T4" fmla="*/ 723 w 876"/>
                <a:gd name="T5" fmla="*/ 161 h 875"/>
                <a:gd name="T6" fmla="*/ 162 w 876"/>
                <a:gd name="T7" fmla="*/ 153 h 875"/>
                <a:gd name="T8" fmla="*/ 153 w 876"/>
                <a:gd name="T9" fmla="*/ 714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5">
                  <a:moveTo>
                    <a:pt x="153" y="714"/>
                  </a:moveTo>
                  <a:cubicBezTo>
                    <a:pt x="306" y="871"/>
                    <a:pt x="557" y="875"/>
                    <a:pt x="715" y="722"/>
                  </a:cubicBezTo>
                  <a:cubicBezTo>
                    <a:pt x="872" y="570"/>
                    <a:pt x="876" y="318"/>
                    <a:pt x="723" y="161"/>
                  </a:cubicBezTo>
                  <a:cubicBezTo>
                    <a:pt x="570" y="4"/>
                    <a:pt x="319" y="0"/>
                    <a:pt x="162" y="153"/>
                  </a:cubicBezTo>
                  <a:cubicBezTo>
                    <a:pt x="4" y="305"/>
                    <a:pt x="0" y="557"/>
                    <a:pt x="153" y="714"/>
                  </a:cubicBezTo>
                  <a:close/>
                </a:path>
              </a:pathLst>
            </a:custGeom>
            <a:solidFill>
              <a:srgbClr val="DD500F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27" name="文本框 326"/>
          <p:cNvSpPr txBox="1"/>
          <p:nvPr/>
        </p:nvSpPr>
        <p:spPr>
          <a:xfrm>
            <a:off x="670195" y="1414412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MooseFS</a:t>
            </a:r>
            <a:endParaRPr lang="en-US" altLang="zh-CN" sz="2000" b="1" dirty="0"/>
          </a:p>
        </p:txBody>
      </p:sp>
      <p:sp>
        <p:nvSpPr>
          <p:cNvPr id="328" name="文本框 327"/>
          <p:cNvSpPr txBox="1"/>
          <p:nvPr/>
        </p:nvSpPr>
        <p:spPr>
          <a:xfrm>
            <a:off x="707108" y="2917885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MogileFS</a:t>
            </a:r>
            <a:endParaRPr lang="en-US" altLang="zh-CN" sz="2000" b="1" dirty="0"/>
          </a:p>
        </p:txBody>
      </p:sp>
      <p:sp>
        <p:nvSpPr>
          <p:cNvPr id="329" name="文本框 328"/>
          <p:cNvSpPr txBox="1"/>
          <p:nvPr/>
        </p:nvSpPr>
        <p:spPr>
          <a:xfrm>
            <a:off x="670195" y="5318155"/>
            <a:ext cx="609477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目前网络上比较流行的商用分布式文件系统如</a:t>
            </a:r>
            <a:r>
              <a:rPr lang="en-US" altLang="zh-CN" sz="1600" dirty="0"/>
              <a:t>GFS</a:t>
            </a:r>
            <a:r>
              <a:rPr lang="zh-CN" altLang="en-US" sz="1600" dirty="0"/>
              <a:t>，</a:t>
            </a:r>
            <a:r>
              <a:rPr lang="en-US" altLang="zh-CN" sz="1600" dirty="0"/>
              <a:t>AFS</a:t>
            </a:r>
            <a:r>
              <a:rPr lang="zh-CN" altLang="en-US" sz="1600" dirty="0"/>
              <a:t>过于面向大型企业与团体，性能要求高、可靠性要强，只支持在局域网上运行；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331" name="文本框 330"/>
          <p:cNvSpPr txBox="1"/>
          <p:nvPr/>
        </p:nvSpPr>
        <p:spPr>
          <a:xfrm>
            <a:off x="765777" y="4928016"/>
            <a:ext cx="166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GFS AFS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当前分布式文件系统挑战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37652" y="4502806"/>
            <a:ext cx="60947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对文件的格式是否有限制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7533" y="2338646"/>
            <a:ext cx="60947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传输和储存文件是否安全可靠</a:t>
            </a:r>
          </a:p>
        </p:txBody>
      </p:sp>
      <p:sp>
        <p:nvSpPr>
          <p:cNvPr id="327" name="文本框 326"/>
          <p:cNvSpPr txBox="1"/>
          <p:nvPr/>
        </p:nvSpPr>
        <p:spPr>
          <a:xfrm>
            <a:off x="2037715" y="1784002"/>
            <a:ext cx="404876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搭建部署系统操作是否繁复</a:t>
            </a:r>
          </a:p>
        </p:txBody>
      </p:sp>
      <p:sp>
        <p:nvSpPr>
          <p:cNvPr id="328" name="文本框 327"/>
          <p:cNvSpPr txBox="1"/>
          <p:nvPr/>
        </p:nvSpPr>
        <p:spPr>
          <a:xfrm>
            <a:off x="2037715" y="3178462"/>
            <a:ext cx="439547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文件系统性能是否满足使用要求</a:t>
            </a:r>
          </a:p>
        </p:txBody>
      </p:sp>
      <p:sp>
        <p:nvSpPr>
          <p:cNvPr id="331" name="文本框 330"/>
          <p:cNvSpPr txBox="1"/>
          <p:nvPr/>
        </p:nvSpPr>
        <p:spPr>
          <a:xfrm>
            <a:off x="2037715" y="3898552"/>
            <a:ext cx="506158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对计算机的性能要求是否高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1928495"/>
            <a:ext cx="3519170" cy="3519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37985" y="5171122"/>
            <a:ext cx="609477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" name="ïṡḷïďê"/>
          <p:cNvGrpSpPr/>
          <p:nvPr/>
        </p:nvGrpSpPr>
        <p:grpSpPr>
          <a:xfrm>
            <a:off x="721360" y="1484630"/>
            <a:ext cx="3307715" cy="4199890"/>
            <a:chOff x="1416748" y="1485488"/>
            <a:chExt cx="3227861" cy="4098637"/>
          </a:xfrm>
        </p:grpSpPr>
        <p:grpSp>
          <p:nvGrpSpPr>
            <p:cNvPr id="27" name="îṧ1iḓé"/>
            <p:cNvGrpSpPr/>
            <p:nvPr/>
          </p:nvGrpSpPr>
          <p:grpSpPr>
            <a:xfrm>
              <a:off x="1416748" y="1485488"/>
              <a:ext cx="3227861" cy="4098637"/>
              <a:chOff x="1416748" y="1485488"/>
              <a:chExt cx="3227861" cy="4098637"/>
            </a:xfrm>
          </p:grpSpPr>
          <p:sp>
            <p:nvSpPr>
              <p:cNvPr id="36" name="îṥ1ïḓé"/>
              <p:cNvSpPr/>
              <p:nvPr/>
            </p:nvSpPr>
            <p:spPr bwMode="auto">
              <a:xfrm>
                <a:off x="1975274" y="4686140"/>
                <a:ext cx="380771" cy="274472"/>
              </a:xfrm>
              <a:custGeom>
                <a:avLst/>
                <a:gdLst>
                  <a:gd name="T0" fmla="*/ 38 w 101"/>
                  <a:gd name="T1" fmla="*/ 73 h 73"/>
                  <a:gd name="T2" fmla="*/ 38 w 101"/>
                  <a:gd name="T3" fmla="*/ 62 h 73"/>
                  <a:gd name="T4" fmla="*/ 46 w 101"/>
                  <a:gd name="T5" fmla="*/ 50 h 73"/>
                  <a:gd name="T6" fmla="*/ 10 w 101"/>
                  <a:gd name="T7" fmla="*/ 33 h 73"/>
                  <a:gd name="T8" fmla="*/ 3 w 101"/>
                  <a:gd name="T9" fmla="*/ 0 h 73"/>
                  <a:gd name="T10" fmla="*/ 98 w 101"/>
                  <a:gd name="T11" fmla="*/ 2 h 73"/>
                  <a:gd name="T12" fmla="*/ 68 w 101"/>
                  <a:gd name="T13" fmla="*/ 42 h 73"/>
                  <a:gd name="T14" fmla="*/ 56 w 101"/>
                  <a:gd name="T15" fmla="*/ 62 h 73"/>
                  <a:gd name="T16" fmla="*/ 68 w 101"/>
                  <a:gd name="T17" fmla="*/ 68 h 73"/>
                  <a:gd name="T18" fmla="*/ 38 w 101"/>
                  <a:gd name="T19" fmla="*/ 65 h 73"/>
                  <a:gd name="T20" fmla="*/ 38 w 101"/>
                  <a:gd name="T21" fmla="*/ 70 h 73"/>
                  <a:gd name="T22" fmla="*/ 65 w 101"/>
                  <a:gd name="T23" fmla="*/ 68 h 73"/>
                  <a:gd name="T24" fmla="*/ 53 w 101"/>
                  <a:gd name="T25" fmla="*/ 65 h 73"/>
                  <a:gd name="T26" fmla="*/ 54 w 101"/>
                  <a:gd name="T27" fmla="*/ 47 h 73"/>
                  <a:gd name="T28" fmla="*/ 67 w 101"/>
                  <a:gd name="T29" fmla="*/ 39 h 73"/>
                  <a:gd name="T30" fmla="*/ 88 w 101"/>
                  <a:gd name="T31" fmla="*/ 31 h 73"/>
                  <a:gd name="T32" fmla="*/ 5 w 101"/>
                  <a:gd name="T33" fmla="*/ 3 h 73"/>
                  <a:gd name="T34" fmla="*/ 33 w 101"/>
                  <a:gd name="T35" fmla="*/ 39 h 73"/>
                  <a:gd name="T36" fmla="*/ 34 w 101"/>
                  <a:gd name="T37" fmla="*/ 39 h 73"/>
                  <a:gd name="T38" fmla="*/ 49 w 101"/>
                  <a:gd name="T39" fmla="*/ 48 h 73"/>
                  <a:gd name="T40" fmla="*/ 38 w 101"/>
                  <a:gd name="T41" fmla="*/ 65 h 73"/>
                  <a:gd name="T42" fmla="*/ 71 w 101"/>
                  <a:gd name="T43" fmla="*/ 31 h 73"/>
                  <a:gd name="T44" fmla="*/ 78 w 101"/>
                  <a:gd name="T45" fmla="*/ 7 h 73"/>
                  <a:gd name="T46" fmla="*/ 91 w 101"/>
                  <a:gd name="T47" fmla="*/ 8 h 73"/>
                  <a:gd name="T48" fmla="*/ 70 w 101"/>
                  <a:gd name="T49" fmla="*/ 34 h 73"/>
                  <a:gd name="T50" fmla="*/ 75 w 101"/>
                  <a:gd name="T51" fmla="*/ 30 h 73"/>
                  <a:gd name="T52" fmla="*/ 81 w 101"/>
                  <a:gd name="T53" fmla="*/ 10 h 73"/>
                  <a:gd name="T54" fmla="*/ 27 w 101"/>
                  <a:gd name="T55" fmla="*/ 34 h 73"/>
                  <a:gd name="T56" fmla="*/ 9 w 101"/>
                  <a:gd name="T57" fmla="*/ 7 h 73"/>
                  <a:gd name="T58" fmla="*/ 22 w 101"/>
                  <a:gd name="T59" fmla="*/ 9 h 73"/>
                  <a:gd name="T60" fmla="*/ 30 w 101"/>
                  <a:gd name="T61" fmla="*/ 34 h 73"/>
                  <a:gd name="T62" fmla="*/ 25 w 101"/>
                  <a:gd name="T63" fmla="*/ 30 h 73"/>
                  <a:gd name="T64" fmla="*/ 12 w 101"/>
                  <a:gd name="T65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73">
                    <a:moveTo>
                      <a:pt x="62" y="73"/>
                    </a:moveTo>
                    <a:cubicBezTo>
                      <a:pt x="38" y="73"/>
                      <a:pt x="38" y="73"/>
                      <a:pt x="38" y="73"/>
                    </a:cubicBezTo>
                    <a:cubicBezTo>
                      <a:pt x="34" y="73"/>
                      <a:pt x="32" y="71"/>
                      <a:pt x="32" y="68"/>
                    </a:cubicBezTo>
                    <a:cubicBezTo>
                      <a:pt x="32" y="65"/>
                      <a:pt x="34" y="62"/>
                      <a:pt x="38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1" y="49"/>
                      <a:pt x="36" y="46"/>
                      <a:pt x="32" y="42"/>
                    </a:cubicBezTo>
                    <a:cubicBezTo>
                      <a:pt x="23" y="42"/>
                      <a:pt x="15" y="39"/>
                      <a:pt x="10" y="33"/>
                    </a:cubicBezTo>
                    <a:cubicBezTo>
                      <a:pt x="0" y="21"/>
                      <a:pt x="2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101" y="21"/>
                      <a:pt x="90" y="33"/>
                    </a:cubicBezTo>
                    <a:cubicBezTo>
                      <a:pt x="85" y="39"/>
                      <a:pt x="78" y="42"/>
                      <a:pt x="68" y="42"/>
                    </a:cubicBezTo>
                    <a:cubicBezTo>
                      <a:pt x="64" y="46"/>
                      <a:pt x="60" y="49"/>
                      <a:pt x="56" y="5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5" y="62"/>
                      <a:pt x="68" y="65"/>
                      <a:pt x="68" y="68"/>
                    </a:cubicBezTo>
                    <a:cubicBezTo>
                      <a:pt x="68" y="71"/>
                      <a:pt x="65" y="73"/>
                      <a:pt x="62" y="73"/>
                    </a:cubicBezTo>
                    <a:close/>
                    <a:moveTo>
                      <a:pt x="38" y="65"/>
                    </a:moveTo>
                    <a:cubicBezTo>
                      <a:pt x="36" y="65"/>
                      <a:pt x="35" y="66"/>
                      <a:pt x="35" y="68"/>
                    </a:cubicBezTo>
                    <a:cubicBezTo>
                      <a:pt x="35" y="69"/>
                      <a:pt x="36" y="70"/>
                      <a:pt x="38" y="70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4" y="70"/>
                      <a:pt x="65" y="69"/>
                      <a:pt x="65" y="68"/>
                    </a:cubicBezTo>
                    <a:cubicBezTo>
                      <a:pt x="65" y="66"/>
                      <a:pt x="64" y="65"/>
                      <a:pt x="62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8" y="46"/>
                      <a:pt x="63" y="44"/>
                      <a:pt x="6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77" y="39"/>
                      <a:pt x="83" y="36"/>
                      <a:pt x="88" y="31"/>
                    </a:cubicBezTo>
                    <a:cubicBezTo>
                      <a:pt x="96" y="22"/>
                      <a:pt x="96" y="8"/>
                      <a:pt x="9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8"/>
                      <a:pt x="5" y="22"/>
                      <a:pt x="13" y="31"/>
                    </a:cubicBezTo>
                    <a:cubicBezTo>
                      <a:pt x="17" y="36"/>
                      <a:pt x="24" y="39"/>
                      <a:pt x="33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8" y="44"/>
                      <a:pt x="43" y="47"/>
                      <a:pt x="47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65"/>
                      <a:pt x="49" y="65"/>
                      <a:pt x="49" y="65"/>
                    </a:cubicBezTo>
                    <a:lnTo>
                      <a:pt x="38" y="65"/>
                    </a:lnTo>
                    <a:close/>
                    <a:moveTo>
                      <a:pt x="70" y="34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5" y="25"/>
                      <a:pt x="77" y="17"/>
                      <a:pt x="78" y="9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28"/>
                      <a:pt x="78" y="33"/>
                      <a:pt x="73" y="34"/>
                    </a:cubicBezTo>
                    <a:lnTo>
                      <a:pt x="70" y="34"/>
                    </a:lnTo>
                    <a:close/>
                    <a:moveTo>
                      <a:pt x="81" y="10"/>
                    </a:moveTo>
                    <a:cubicBezTo>
                      <a:pt x="80" y="17"/>
                      <a:pt x="78" y="24"/>
                      <a:pt x="75" y="30"/>
                    </a:cubicBezTo>
                    <a:cubicBezTo>
                      <a:pt x="81" y="28"/>
                      <a:pt x="88" y="23"/>
                      <a:pt x="88" y="10"/>
                    </a:cubicBezTo>
                    <a:lnTo>
                      <a:pt x="81" y="10"/>
                    </a:lnTo>
                    <a:close/>
                    <a:moveTo>
                      <a:pt x="30" y="34"/>
                    </a:move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2"/>
                      <a:pt x="10" y="2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17"/>
                      <a:pt x="25" y="25"/>
                      <a:pt x="29" y="31"/>
                    </a:cubicBezTo>
                    <a:lnTo>
                      <a:pt x="30" y="34"/>
                    </a:lnTo>
                    <a:close/>
                    <a:moveTo>
                      <a:pt x="12" y="10"/>
                    </a:moveTo>
                    <a:cubicBezTo>
                      <a:pt x="13" y="23"/>
                      <a:pt x="19" y="28"/>
                      <a:pt x="25" y="30"/>
                    </a:cubicBezTo>
                    <a:cubicBezTo>
                      <a:pt x="22" y="24"/>
                      <a:pt x="20" y="17"/>
                      <a:pt x="19" y="10"/>
                    </a:cubicBezTo>
                    <a:lnTo>
                      <a:pt x="12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7" name="íSlíde"/>
              <p:cNvGrpSpPr/>
              <p:nvPr/>
            </p:nvGrpSpPr>
            <p:grpSpPr>
              <a:xfrm>
                <a:off x="3359518" y="4532488"/>
                <a:ext cx="312551" cy="393463"/>
                <a:chOff x="4541592" y="4960612"/>
                <a:chExt cx="312551" cy="393463"/>
              </a:xfrm>
            </p:grpSpPr>
            <p:sp>
              <p:nvSpPr>
                <p:cNvPr id="121" name="iṥlîḋê"/>
                <p:cNvSpPr/>
                <p:nvPr/>
              </p:nvSpPr>
              <p:spPr bwMode="auto">
                <a:xfrm>
                  <a:off x="4541592" y="4978064"/>
                  <a:ext cx="304617" cy="376011"/>
                </a:xfrm>
                <a:custGeom>
                  <a:avLst/>
                  <a:gdLst>
                    <a:gd name="T0" fmla="*/ 190 w 192"/>
                    <a:gd name="T1" fmla="*/ 29 h 237"/>
                    <a:gd name="T2" fmla="*/ 164 w 192"/>
                    <a:gd name="T3" fmla="*/ 67 h 237"/>
                    <a:gd name="T4" fmla="*/ 159 w 192"/>
                    <a:gd name="T5" fmla="*/ 71 h 237"/>
                    <a:gd name="T6" fmla="*/ 69 w 192"/>
                    <a:gd name="T7" fmla="*/ 199 h 237"/>
                    <a:gd name="T8" fmla="*/ 5 w 192"/>
                    <a:gd name="T9" fmla="*/ 230 h 237"/>
                    <a:gd name="T10" fmla="*/ 14 w 192"/>
                    <a:gd name="T11" fmla="*/ 164 h 237"/>
                    <a:gd name="T12" fmla="*/ 109 w 192"/>
                    <a:gd name="T13" fmla="*/ 36 h 237"/>
                    <a:gd name="T14" fmla="*/ 112 w 192"/>
                    <a:gd name="T15" fmla="*/ 34 h 237"/>
                    <a:gd name="T16" fmla="*/ 133 w 192"/>
                    <a:gd name="T17" fmla="*/ 3 h 237"/>
                    <a:gd name="T18" fmla="*/ 128 w 192"/>
                    <a:gd name="T19" fmla="*/ 0 h 237"/>
                    <a:gd name="T20" fmla="*/ 12 w 192"/>
                    <a:gd name="T21" fmla="*/ 161 h 237"/>
                    <a:gd name="T22" fmla="*/ 0 w 192"/>
                    <a:gd name="T23" fmla="*/ 237 h 237"/>
                    <a:gd name="T24" fmla="*/ 71 w 192"/>
                    <a:gd name="T25" fmla="*/ 204 h 237"/>
                    <a:gd name="T26" fmla="*/ 71 w 192"/>
                    <a:gd name="T27" fmla="*/ 204 h 237"/>
                    <a:gd name="T28" fmla="*/ 173 w 192"/>
                    <a:gd name="T29" fmla="*/ 62 h 237"/>
                    <a:gd name="T30" fmla="*/ 192 w 192"/>
                    <a:gd name="T31" fmla="*/ 31 h 237"/>
                    <a:gd name="T32" fmla="*/ 190 w 192"/>
                    <a:gd name="T33" fmla="*/ 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2" h="237">
                      <a:moveTo>
                        <a:pt x="190" y="29"/>
                      </a:moveTo>
                      <a:lnTo>
                        <a:pt x="164" y="67"/>
                      </a:lnTo>
                      <a:lnTo>
                        <a:pt x="159" y="71"/>
                      </a:lnTo>
                      <a:lnTo>
                        <a:pt x="69" y="199"/>
                      </a:lnTo>
                      <a:lnTo>
                        <a:pt x="5" y="230"/>
                      </a:lnTo>
                      <a:lnTo>
                        <a:pt x="14" y="164"/>
                      </a:lnTo>
                      <a:lnTo>
                        <a:pt x="109" y="36"/>
                      </a:lnTo>
                      <a:lnTo>
                        <a:pt x="112" y="34"/>
                      </a:lnTo>
                      <a:lnTo>
                        <a:pt x="133" y="3"/>
                      </a:lnTo>
                      <a:lnTo>
                        <a:pt x="128" y="0"/>
                      </a:lnTo>
                      <a:lnTo>
                        <a:pt x="12" y="161"/>
                      </a:lnTo>
                      <a:lnTo>
                        <a:pt x="0" y="237"/>
                      </a:lnTo>
                      <a:lnTo>
                        <a:pt x="71" y="204"/>
                      </a:lnTo>
                      <a:lnTo>
                        <a:pt x="71" y="204"/>
                      </a:lnTo>
                      <a:lnTo>
                        <a:pt x="173" y="62"/>
                      </a:lnTo>
                      <a:lnTo>
                        <a:pt x="192" y="31"/>
                      </a:lnTo>
                      <a:lnTo>
                        <a:pt x="190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1iďê"/>
                <p:cNvSpPr/>
                <p:nvPr/>
              </p:nvSpPr>
              <p:spPr bwMode="auto">
                <a:xfrm>
                  <a:off x="4587603" y="5035181"/>
                  <a:ext cx="153896" cy="211010"/>
                </a:xfrm>
                <a:custGeom>
                  <a:avLst/>
                  <a:gdLst>
                    <a:gd name="T0" fmla="*/ 41 w 41"/>
                    <a:gd name="T1" fmla="*/ 0 h 56"/>
                    <a:gd name="T2" fmla="*/ 40 w 41"/>
                    <a:gd name="T3" fmla="*/ 2 h 56"/>
                    <a:gd name="T4" fmla="*/ 2 w 41"/>
                    <a:gd name="T5" fmla="*/ 56 h 56"/>
                    <a:gd name="T6" fmla="*/ 0 w 41"/>
                    <a:gd name="T7" fmla="*/ 55 h 56"/>
                    <a:gd name="T8" fmla="*/ 38 w 41"/>
                    <a:gd name="T9" fmla="*/ 1 h 56"/>
                    <a:gd name="T10" fmla="*/ 39 w 41"/>
                    <a:gd name="T11" fmla="*/ 0 h 56"/>
                    <a:gd name="T12" fmla="*/ 41 w 41"/>
                    <a:gd name="T13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56">
                      <a:moveTo>
                        <a:pt x="41" y="0"/>
                      </a:move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1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ísḻïḍê"/>
                <p:cNvSpPr/>
                <p:nvPr/>
              </p:nvSpPr>
              <p:spPr bwMode="auto">
                <a:xfrm>
                  <a:off x="4609814" y="5043113"/>
                  <a:ext cx="158655" cy="220529"/>
                </a:xfrm>
                <a:custGeom>
                  <a:avLst/>
                  <a:gdLst>
                    <a:gd name="T0" fmla="*/ 42 w 42"/>
                    <a:gd name="T1" fmla="*/ 1 h 59"/>
                    <a:gd name="T2" fmla="*/ 41 w 42"/>
                    <a:gd name="T3" fmla="*/ 3 h 59"/>
                    <a:gd name="T4" fmla="*/ 2 w 42"/>
                    <a:gd name="T5" fmla="*/ 59 h 59"/>
                    <a:gd name="T6" fmla="*/ 0 w 42"/>
                    <a:gd name="T7" fmla="*/ 58 h 59"/>
                    <a:gd name="T8" fmla="*/ 39 w 42"/>
                    <a:gd name="T9" fmla="*/ 2 h 59"/>
                    <a:gd name="T10" fmla="*/ 40 w 42"/>
                    <a:gd name="T11" fmla="*/ 0 h 59"/>
                    <a:gd name="T12" fmla="*/ 42 w 42"/>
                    <a:gd name="T13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9">
                      <a:moveTo>
                        <a:pt x="42" y="1"/>
                      </a:move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" y="59"/>
                        <a:pt x="2" y="59"/>
                        <a:pt x="2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1" y="1"/>
                        <a:pt x="41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ṡľíḓè"/>
                <p:cNvSpPr/>
                <p:nvPr/>
              </p:nvSpPr>
              <p:spPr bwMode="auto">
                <a:xfrm>
                  <a:off x="4632026" y="5060565"/>
                  <a:ext cx="158655" cy="218943"/>
                </a:xfrm>
                <a:custGeom>
                  <a:avLst/>
                  <a:gdLst>
                    <a:gd name="T0" fmla="*/ 42 w 42"/>
                    <a:gd name="T1" fmla="*/ 2 h 58"/>
                    <a:gd name="T2" fmla="*/ 41 w 42"/>
                    <a:gd name="T3" fmla="*/ 4 h 58"/>
                    <a:gd name="T4" fmla="*/ 2 w 42"/>
                    <a:gd name="T5" fmla="*/ 58 h 58"/>
                    <a:gd name="T6" fmla="*/ 0 w 42"/>
                    <a:gd name="T7" fmla="*/ 57 h 58"/>
                    <a:gd name="T8" fmla="*/ 40 w 42"/>
                    <a:gd name="T9" fmla="*/ 2 h 58"/>
                    <a:gd name="T10" fmla="*/ 41 w 42"/>
                    <a:gd name="T11" fmla="*/ 0 h 58"/>
                    <a:gd name="T12" fmla="*/ 42 w 42"/>
                    <a:gd name="T13" fmla="*/ 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8">
                      <a:moveTo>
                        <a:pt x="42" y="2"/>
                      </a:move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40" y="2"/>
                        <a:pt x="40" y="2"/>
                        <a:pt x="40" y="2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2" y="1"/>
                        <a:pt x="42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líḓé"/>
                <p:cNvSpPr/>
                <p:nvPr/>
              </p:nvSpPr>
              <p:spPr bwMode="auto">
                <a:xfrm>
                  <a:off x="4560631" y="5230325"/>
                  <a:ext cx="98366" cy="71394"/>
                </a:xfrm>
                <a:custGeom>
                  <a:avLst/>
                  <a:gdLst>
                    <a:gd name="T0" fmla="*/ 26 w 26"/>
                    <a:gd name="T1" fmla="*/ 17 h 19"/>
                    <a:gd name="T2" fmla="*/ 22 w 26"/>
                    <a:gd name="T3" fmla="*/ 19 h 19"/>
                    <a:gd name="T4" fmla="*/ 0 w 26"/>
                    <a:gd name="T5" fmla="*/ 4 h 19"/>
                    <a:gd name="T6" fmla="*/ 1 w 26"/>
                    <a:gd name="T7" fmla="*/ 0 h 19"/>
                    <a:gd name="T8" fmla="*/ 26 w 26"/>
                    <a:gd name="T9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9">
                      <a:moveTo>
                        <a:pt x="26" y="17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5" y="5"/>
                        <a:pt x="0" y="4"/>
                        <a:pt x="0" y="4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7" y="2"/>
                        <a:pt x="26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Sḻíďé"/>
                <p:cNvSpPr/>
                <p:nvPr/>
              </p:nvSpPr>
              <p:spPr bwMode="auto">
                <a:xfrm>
                  <a:off x="4549526" y="5298547"/>
                  <a:ext cx="41250" cy="33317"/>
                </a:xfrm>
                <a:custGeom>
                  <a:avLst/>
                  <a:gdLst>
                    <a:gd name="T0" fmla="*/ 11 w 11"/>
                    <a:gd name="T1" fmla="*/ 8 h 9"/>
                    <a:gd name="T2" fmla="*/ 8 w 11"/>
                    <a:gd name="T3" fmla="*/ 9 h 9"/>
                    <a:gd name="T4" fmla="*/ 0 w 11"/>
                    <a:gd name="T5" fmla="*/ 3 h 9"/>
                    <a:gd name="T6" fmla="*/ 1 w 11"/>
                    <a:gd name="T7" fmla="*/ 0 h 9"/>
                    <a:gd name="T8" fmla="*/ 11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1" y="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5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8" y="2"/>
                        <a:pt x="11" y="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ïṩḷïḋé"/>
                <p:cNvSpPr/>
                <p:nvPr/>
              </p:nvSpPr>
              <p:spPr bwMode="auto">
                <a:xfrm>
                  <a:off x="4703420" y="4960612"/>
                  <a:ext cx="150723" cy="138029"/>
                </a:xfrm>
                <a:custGeom>
                  <a:avLst/>
                  <a:gdLst>
                    <a:gd name="T0" fmla="*/ 15 w 40"/>
                    <a:gd name="T1" fmla="*/ 22 h 37"/>
                    <a:gd name="T2" fmla="*/ 10 w 40"/>
                    <a:gd name="T3" fmla="*/ 20 h 37"/>
                    <a:gd name="T4" fmla="*/ 4 w 40"/>
                    <a:gd name="T5" fmla="*/ 19 h 37"/>
                    <a:gd name="T6" fmla="*/ 3 w 40"/>
                    <a:gd name="T7" fmla="*/ 20 h 37"/>
                    <a:gd name="T8" fmla="*/ 9 w 40"/>
                    <a:gd name="T9" fmla="*/ 22 h 37"/>
                    <a:gd name="T10" fmla="*/ 14 w 40"/>
                    <a:gd name="T11" fmla="*/ 24 h 37"/>
                    <a:gd name="T12" fmla="*/ 21 w 40"/>
                    <a:gd name="T13" fmla="*/ 29 h 37"/>
                    <a:gd name="T14" fmla="*/ 17 w 40"/>
                    <a:gd name="T15" fmla="*/ 23 h 37"/>
                    <a:gd name="T16" fmla="*/ 15 w 40"/>
                    <a:gd name="T17" fmla="*/ 22 h 37"/>
                    <a:gd name="T18" fmla="*/ 10 w 40"/>
                    <a:gd name="T19" fmla="*/ 20 h 37"/>
                    <a:gd name="T20" fmla="*/ 4 w 40"/>
                    <a:gd name="T21" fmla="*/ 19 h 37"/>
                    <a:gd name="T22" fmla="*/ 3 w 40"/>
                    <a:gd name="T23" fmla="*/ 20 h 37"/>
                    <a:gd name="T24" fmla="*/ 9 w 40"/>
                    <a:gd name="T25" fmla="*/ 22 h 37"/>
                    <a:gd name="T26" fmla="*/ 14 w 40"/>
                    <a:gd name="T27" fmla="*/ 24 h 37"/>
                    <a:gd name="T28" fmla="*/ 21 w 40"/>
                    <a:gd name="T29" fmla="*/ 29 h 37"/>
                    <a:gd name="T30" fmla="*/ 17 w 40"/>
                    <a:gd name="T31" fmla="*/ 23 h 37"/>
                    <a:gd name="T32" fmla="*/ 29 w 40"/>
                    <a:gd name="T33" fmla="*/ 2 h 37"/>
                    <a:gd name="T34" fmla="*/ 15 w 40"/>
                    <a:gd name="T35" fmla="*/ 1 h 37"/>
                    <a:gd name="T36" fmla="*/ 11 w 40"/>
                    <a:gd name="T37" fmla="*/ 5 h 37"/>
                    <a:gd name="T38" fmla="*/ 2 w 40"/>
                    <a:gd name="T39" fmla="*/ 20 h 37"/>
                    <a:gd name="T40" fmla="*/ 7 w 40"/>
                    <a:gd name="T41" fmla="*/ 21 h 37"/>
                    <a:gd name="T42" fmla="*/ 13 w 40"/>
                    <a:gd name="T43" fmla="*/ 23 h 37"/>
                    <a:gd name="T44" fmla="*/ 16 w 40"/>
                    <a:gd name="T45" fmla="*/ 25 h 37"/>
                    <a:gd name="T46" fmla="*/ 22 w 40"/>
                    <a:gd name="T47" fmla="*/ 31 h 37"/>
                    <a:gd name="T48" fmla="*/ 24 w 40"/>
                    <a:gd name="T49" fmla="*/ 35 h 37"/>
                    <a:gd name="T50" fmla="*/ 30 w 40"/>
                    <a:gd name="T51" fmla="*/ 31 h 37"/>
                    <a:gd name="T52" fmla="*/ 26 w 40"/>
                    <a:gd name="T53" fmla="*/ 33 h 37"/>
                    <a:gd name="T54" fmla="*/ 22 w 40"/>
                    <a:gd name="T55" fmla="*/ 27 h 37"/>
                    <a:gd name="T56" fmla="*/ 15 w 40"/>
                    <a:gd name="T57" fmla="*/ 22 h 37"/>
                    <a:gd name="T58" fmla="*/ 10 w 40"/>
                    <a:gd name="T59" fmla="*/ 20 h 37"/>
                    <a:gd name="T60" fmla="*/ 4 w 40"/>
                    <a:gd name="T61" fmla="*/ 19 h 37"/>
                    <a:gd name="T62" fmla="*/ 13 w 40"/>
                    <a:gd name="T63" fmla="*/ 6 h 37"/>
                    <a:gd name="T64" fmla="*/ 28 w 40"/>
                    <a:gd name="T65" fmla="*/ 4 h 37"/>
                    <a:gd name="T66" fmla="*/ 37 w 40"/>
                    <a:gd name="T67" fmla="*/ 17 h 37"/>
                    <a:gd name="T68" fmla="*/ 17 w 40"/>
                    <a:gd name="T69" fmla="*/ 23 h 37"/>
                    <a:gd name="T70" fmla="*/ 13 w 40"/>
                    <a:gd name="T71" fmla="*/ 22 h 37"/>
                    <a:gd name="T72" fmla="*/ 8 w 40"/>
                    <a:gd name="T73" fmla="*/ 20 h 37"/>
                    <a:gd name="T74" fmla="*/ 4 w 40"/>
                    <a:gd name="T75" fmla="*/ 19 h 37"/>
                    <a:gd name="T76" fmla="*/ 7 w 40"/>
                    <a:gd name="T77" fmla="*/ 21 h 37"/>
                    <a:gd name="T78" fmla="*/ 13 w 40"/>
                    <a:gd name="T79" fmla="*/ 23 h 37"/>
                    <a:gd name="T80" fmla="*/ 16 w 40"/>
                    <a:gd name="T81" fmla="*/ 25 h 37"/>
                    <a:gd name="T82" fmla="*/ 22 w 40"/>
                    <a:gd name="T83" fmla="*/ 27 h 37"/>
                    <a:gd name="T84" fmla="*/ 17 w 40"/>
                    <a:gd name="T85" fmla="*/ 23 h 37"/>
                    <a:gd name="T86" fmla="*/ 13 w 40"/>
                    <a:gd name="T87" fmla="*/ 22 h 37"/>
                    <a:gd name="T88" fmla="*/ 8 w 40"/>
                    <a:gd name="T89" fmla="*/ 20 h 37"/>
                    <a:gd name="T90" fmla="*/ 4 w 40"/>
                    <a:gd name="T91" fmla="*/ 19 h 37"/>
                    <a:gd name="T92" fmla="*/ 7 w 40"/>
                    <a:gd name="T93" fmla="*/ 21 h 37"/>
                    <a:gd name="T94" fmla="*/ 13 w 40"/>
                    <a:gd name="T95" fmla="*/ 23 h 37"/>
                    <a:gd name="T96" fmla="*/ 16 w 40"/>
                    <a:gd name="T97" fmla="*/ 25 h 37"/>
                    <a:gd name="T98" fmla="*/ 22 w 40"/>
                    <a:gd name="T99" fmla="*/ 2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0" h="37"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40" y="15"/>
                      </a:moveTo>
                      <a:cubicBezTo>
                        <a:pt x="40" y="15"/>
                        <a:pt x="37" y="6"/>
                        <a:pt x="29" y="2"/>
                      </a:cubicBez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2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1" y="29"/>
                        <a:pt x="22" y="30"/>
                        <a:pt x="22" y="31"/>
                      </a:cubicBezTo>
                      <a:cubicBezTo>
                        <a:pt x="23" y="32"/>
                        <a:pt x="24" y="33"/>
                        <a:pt x="24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lose/>
                      <a:moveTo>
                        <a:pt x="26" y="33"/>
                      </a:moveTo>
                      <a:cubicBezTo>
                        <a:pt x="25" y="31"/>
                        <a:pt x="24" y="30"/>
                        <a:pt x="23" y="29"/>
                      </a:cubicBezTo>
                      <a:cubicBezTo>
                        <a:pt x="23" y="28"/>
                        <a:pt x="22" y="28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20" y="2"/>
                        <a:pt x="24" y="2"/>
                        <a:pt x="28" y="4"/>
                      </a:cubicBezTo>
                      <a:cubicBezTo>
                        <a:pt x="35" y="7"/>
                        <a:pt x="38" y="13"/>
                        <a:pt x="38" y="15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lnTo>
                        <a:pt x="26" y="33"/>
                      </a:ln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  <a:moveTo>
                        <a:pt x="17" y="23"/>
                      </a:moveTo>
                      <a:cubicBezTo>
                        <a:pt x="16" y="23"/>
                        <a:pt x="16" y="23"/>
                        <a:pt x="15" y="22"/>
                      </a:cubicBezTo>
                      <a:cubicBezTo>
                        <a:pt x="15" y="22"/>
                        <a:pt x="14" y="22"/>
                        <a:pt x="13" y="22"/>
                      </a:cubicBezTo>
                      <a:cubicBezTo>
                        <a:pt x="12" y="21"/>
                        <a:pt x="11" y="21"/>
                        <a:pt x="10" y="20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7" y="19"/>
                        <a:pt x="5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5" y="21"/>
                        <a:pt x="7" y="21"/>
                      </a:cubicBezTo>
                      <a:cubicBezTo>
                        <a:pt x="8" y="21"/>
                        <a:pt x="9" y="22"/>
                        <a:pt x="9" y="22"/>
                      </a:cubicBezTo>
                      <a:cubicBezTo>
                        <a:pt x="10" y="22"/>
                        <a:pt x="11" y="23"/>
                        <a:pt x="13" y="23"/>
                      </a:cubicBezTo>
                      <a:cubicBezTo>
                        <a:pt x="13" y="23"/>
                        <a:pt x="14" y="24"/>
                        <a:pt x="14" y="24"/>
                      </a:cubicBezTo>
                      <a:cubicBezTo>
                        <a:pt x="15" y="24"/>
                        <a:pt x="15" y="25"/>
                        <a:pt x="16" y="25"/>
                      </a:cubicBezTo>
                      <a:cubicBezTo>
                        <a:pt x="18" y="26"/>
                        <a:pt x="19" y="27"/>
                        <a:pt x="21" y="29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0" y="26"/>
                        <a:pt x="19" y="25"/>
                        <a:pt x="17" y="2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ïṥľîḓé"/>
              <p:cNvGrpSpPr/>
              <p:nvPr/>
            </p:nvGrpSpPr>
            <p:grpSpPr>
              <a:xfrm>
                <a:off x="1416748" y="2456247"/>
                <a:ext cx="312549" cy="442646"/>
                <a:chOff x="5698186" y="1950933"/>
                <a:chExt cx="312549" cy="442646"/>
              </a:xfrm>
            </p:grpSpPr>
            <p:sp>
              <p:nvSpPr>
                <p:cNvPr id="118" name="iṧḻide"/>
                <p:cNvSpPr/>
                <p:nvPr/>
              </p:nvSpPr>
              <p:spPr bwMode="auto">
                <a:xfrm>
                  <a:off x="5702945" y="1950933"/>
                  <a:ext cx="307790" cy="442646"/>
                </a:xfrm>
                <a:custGeom>
                  <a:avLst/>
                  <a:gdLst>
                    <a:gd name="T0" fmla="*/ 82 w 82"/>
                    <a:gd name="T1" fmla="*/ 118 h 118"/>
                    <a:gd name="T2" fmla="*/ 29 w 82"/>
                    <a:gd name="T3" fmla="*/ 116 h 118"/>
                    <a:gd name="T4" fmla="*/ 47 w 82"/>
                    <a:gd name="T5" fmla="*/ 96 h 118"/>
                    <a:gd name="T6" fmla="*/ 30 w 82"/>
                    <a:gd name="T7" fmla="*/ 1 h 118"/>
                    <a:gd name="T8" fmla="*/ 31 w 82"/>
                    <a:gd name="T9" fmla="*/ 0 h 118"/>
                    <a:gd name="T10" fmla="*/ 59 w 82"/>
                    <a:gd name="T11" fmla="*/ 18 h 118"/>
                    <a:gd name="T12" fmla="*/ 58 w 82"/>
                    <a:gd name="T13" fmla="*/ 20 h 118"/>
                    <a:gd name="T14" fmla="*/ 60 w 82"/>
                    <a:gd name="T15" fmla="*/ 86 h 118"/>
                    <a:gd name="T16" fmla="*/ 79 w 82"/>
                    <a:gd name="T17" fmla="*/ 70 h 118"/>
                    <a:gd name="T18" fmla="*/ 82 w 82"/>
                    <a:gd name="T19" fmla="*/ 118 h 118"/>
                    <a:gd name="T20" fmla="*/ 36 w 82"/>
                    <a:gd name="T21" fmla="*/ 113 h 118"/>
                    <a:gd name="T22" fmla="*/ 79 w 82"/>
                    <a:gd name="T23" fmla="*/ 115 h 118"/>
                    <a:gd name="T24" fmla="*/ 76 w 82"/>
                    <a:gd name="T25" fmla="*/ 76 h 118"/>
                    <a:gd name="T26" fmla="*/ 59 w 82"/>
                    <a:gd name="T27" fmla="*/ 90 h 118"/>
                    <a:gd name="T28" fmla="*/ 59 w 82"/>
                    <a:gd name="T29" fmla="*/ 89 h 118"/>
                    <a:gd name="T30" fmla="*/ 55 w 82"/>
                    <a:gd name="T31" fmla="*/ 19 h 118"/>
                    <a:gd name="T32" fmla="*/ 32 w 82"/>
                    <a:gd name="T33" fmla="*/ 4 h 118"/>
                    <a:gd name="T34" fmla="*/ 50 w 82"/>
                    <a:gd name="T35" fmla="*/ 95 h 118"/>
                    <a:gd name="T36" fmla="*/ 52 w 82"/>
                    <a:gd name="T37" fmla="*/ 96 h 118"/>
                    <a:gd name="T38" fmla="*/ 36 w 82"/>
                    <a:gd name="T39" fmla="*/ 11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" h="118">
                      <a:moveTo>
                        <a:pt x="82" y="118"/>
                      </a:move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47" y="96"/>
                        <a:pt x="47" y="96"/>
                        <a:pt x="47" y="96"/>
                      </a:cubicBezTo>
                      <a:cubicBezTo>
                        <a:pt x="0" y="62"/>
                        <a:pt x="30" y="2"/>
                        <a:pt x="30" y="1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34" y="53"/>
                        <a:pt x="55" y="80"/>
                        <a:pt x="60" y="86"/>
                      </a:cubicBezTo>
                      <a:cubicBezTo>
                        <a:pt x="79" y="70"/>
                        <a:pt x="79" y="70"/>
                        <a:pt x="79" y="70"/>
                      </a:cubicBezTo>
                      <a:lnTo>
                        <a:pt x="82" y="118"/>
                      </a:lnTo>
                      <a:close/>
                      <a:moveTo>
                        <a:pt x="36" y="113"/>
                      </a:move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6" y="76"/>
                        <a:pt x="76" y="76"/>
                        <a:pt x="76" y="76"/>
                      </a:cubicBezTo>
                      <a:cubicBezTo>
                        <a:pt x="59" y="90"/>
                        <a:pt x="59" y="90"/>
                        <a:pt x="59" y="90"/>
                      </a:cubicBezTo>
                      <a:cubicBezTo>
                        <a:pt x="59" y="89"/>
                        <a:pt x="59" y="89"/>
                        <a:pt x="59" y="89"/>
                      </a:cubicBezTo>
                      <a:cubicBezTo>
                        <a:pt x="58" y="88"/>
                        <a:pt x="28" y="58"/>
                        <a:pt x="55" y="19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8" y="14"/>
                        <a:pt x="7" y="65"/>
                        <a:pt x="50" y="95"/>
                      </a:cubicBezTo>
                      <a:cubicBezTo>
                        <a:pt x="52" y="96"/>
                        <a:pt x="52" y="96"/>
                        <a:pt x="52" y="96"/>
                      </a:cubicBezTo>
                      <a:lnTo>
                        <a:pt x="36" y="1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iṧ1iḍè"/>
                <p:cNvSpPr/>
                <p:nvPr/>
              </p:nvSpPr>
              <p:spPr bwMode="auto">
                <a:xfrm>
                  <a:off x="5698186" y="1954106"/>
                  <a:ext cx="199905" cy="431541"/>
                </a:xfrm>
                <a:custGeom>
                  <a:avLst/>
                  <a:gdLst>
                    <a:gd name="T0" fmla="*/ 34 w 53"/>
                    <a:gd name="T1" fmla="*/ 115 h 115"/>
                    <a:gd name="T2" fmla="*/ 22 w 53"/>
                    <a:gd name="T3" fmla="*/ 113 h 115"/>
                    <a:gd name="T4" fmla="*/ 37 w 53"/>
                    <a:gd name="T5" fmla="*/ 96 h 115"/>
                    <a:gd name="T6" fmla="*/ 20 w 53"/>
                    <a:gd name="T7" fmla="*/ 10 h 115"/>
                    <a:gd name="T8" fmla="*/ 21 w 53"/>
                    <a:gd name="T9" fmla="*/ 10 h 115"/>
                    <a:gd name="T10" fmla="*/ 31 w 53"/>
                    <a:gd name="T11" fmla="*/ 0 h 115"/>
                    <a:gd name="T12" fmla="*/ 33 w 53"/>
                    <a:gd name="T13" fmla="*/ 2 h 115"/>
                    <a:gd name="T14" fmla="*/ 23 w 53"/>
                    <a:gd name="T15" fmla="*/ 12 h 115"/>
                    <a:gd name="T16" fmla="*/ 40 w 53"/>
                    <a:gd name="T17" fmla="*/ 94 h 115"/>
                    <a:gd name="T18" fmla="*/ 53 w 53"/>
                    <a:gd name="T19" fmla="*/ 94 h 115"/>
                    <a:gd name="T20" fmla="*/ 34 w 53"/>
                    <a:gd name="T21" fmla="*/ 115 h 115"/>
                    <a:gd name="T22" fmla="*/ 28 w 53"/>
                    <a:gd name="T23" fmla="*/ 111 h 115"/>
                    <a:gd name="T24" fmla="*/ 33 w 53"/>
                    <a:gd name="T25" fmla="*/ 112 h 115"/>
                    <a:gd name="T26" fmla="*/ 46 w 53"/>
                    <a:gd name="T27" fmla="*/ 97 h 115"/>
                    <a:gd name="T28" fmla="*/ 40 w 53"/>
                    <a:gd name="T29" fmla="*/ 97 h 115"/>
                    <a:gd name="T30" fmla="*/ 28 w 53"/>
                    <a:gd name="T31" fmla="*/ 11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115">
                      <a:moveTo>
                        <a:pt x="34" y="115"/>
                      </a:moveTo>
                      <a:cubicBezTo>
                        <a:pt x="22" y="113"/>
                        <a:pt x="22" y="113"/>
                        <a:pt x="22" y="113"/>
                      </a:cubicBezTo>
                      <a:cubicBezTo>
                        <a:pt x="37" y="96"/>
                        <a:pt x="37" y="96"/>
                        <a:pt x="37" y="96"/>
                      </a:cubicBezTo>
                      <a:cubicBezTo>
                        <a:pt x="30" y="90"/>
                        <a:pt x="0" y="59"/>
                        <a:pt x="20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3" y="61"/>
                        <a:pt x="36" y="91"/>
                        <a:pt x="40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lnTo>
                        <a:pt x="34" y="115"/>
                      </a:lnTo>
                      <a:close/>
                      <a:moveTo>
                        <a:pt x="28" y="111"/>
                      </a:moveTo>
                      <a:cubicBezTo>
                        <a:pt x="33" y="112"/>
                        <a:pt x="33" y="112"/>
                        <a:pt x="33" y="112"/>
                      </a:cubicBezTo>
                      <a:cubicBezTo>
                        <a:pt x="46" y="97"/>
                        <a:pt x="46" y="97"/>
                        <a:pt x="46" y="97"/>
                      </a:cubicBezTo>
                      <a:cubicBezTo>
                        <a:pt x="40" y="97"/>
                        <a:pt x="40" y="97"/>
                        <a:pt x="40" y="97"/>
                      </a:cubicBezTo>
                      <a:lnTo>
                        <a:pt x="28" y="11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ŝḻïdè"/>
                <p:cNvSpPr/>
                <p:nvPr/>
              </p:nvSpPr>
              <p:spPr bwMode="auto">
                <a:xfrm>
                  <a:off x="5906023" y="2217473"/>
                  <a:ext cx="90433" cy="44423"/>
                </a:xfrm>
                <a:custGeom>
                  <a:avLst/>
                  <a:gdLst>
                    <a:gd name="T0" fmla="*/ 5 w 57"/>
                    <a:gd name="T1" fmla="*/ 28 h 28"/>
                    <a:gd name="T2" fmla="*/ 0 w 57"/>
                    <a:gd name="T3" fmla="*/ 23 h 28"/>
                    <a:gd name="T4" fmla="*/ 24 w 57"/>
                    <a:gd name="T5" fmla="*/ 0 h 28"/>
                    <a:gd name="T6" fmla="*/ 57 w 57"/>
                    <a:gd name="T7" fmla="*/ 0 h 28"/>
                    <a:gd name="T8" fmla="*/ 57 w 57"/>
                    <a:gd name="T9" fmla="*/ 7 h 28"/>
                    <a:gd name="T10" fmla="*/ 28 w 57"/>
                    <a:gd name="T11" fmla="*/ 7 h 28"/>
                    <a:gd name="T12" fmla="*/ 5 w 57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28">
                      <a:moveTo>
                        <a:pt x="5" y="28"/>
                      </a:moveTo>
                      <a:lnTo>
                        <a:pt x="0" y="23"/>
                      </a:lnTo>
                      <a:lnTo>
                        <a:pt x="24" y="0"/>
                      </a:lnTo>
                      <a:lnTo>
                        <a:pt x="57" y="0"/>
                      </a:lnTo>
                      <a:lnTo>
                        <a:pt x="57" y="7"/>
                      </a:lnTo>
                      <a:lnTo>
                        <a:pt x="28" y="7"/>
                      </a:ln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íşľiḑé"/>
              <p:cNvGrpSpPr/>
              <p:nvPr/>
            </p:nvGrpSpPr>
            <p:grpSpPr>
              <a:xfrm>
                <a:off x="2170350" y="4994742"/>
                <a:ext cx="230051" cy="326829"/>
                <a:chOff x="4382937" y="5523837"/>
                <a:chExt cx="230051" cy="326829"/>
              </a:xfrm>
            </p:grpSpPr>
            <p:sp>
              <p:nvSpPr>
                <p:cNvPr id="115" name="îṩḻíḓê"/>
                <p:cNvSpPr/>
                <p:nvPr/>
              </p:nvSpPr>
              <p:spPr bwMode="auto">
                <a:xfrm>
                  <a:off x="4382937" y="5523837"/>
                  <a:ext cx="226877" cy="326829"/>
                </a:xfrm>
                <a:custGeom>
                  <a:avLst/>
                  <a:gdLst>
                    <a:gd name="T0" fmla="*/ 0 w 60"/>
                    <a:gd name="T1" fmla="*/ 87 h 87"/>
                    <a:gd name="T2" fmla="*/ 2 w 60"/>
                    <a:gd name="T3" fmla="*/ 50 h 87"/>
                    <a:gd name="T4" fmla="*/ 16 w 60"/>
                    <a:gd name="T5" fmla="*/ 62 h 87"/>
                    <a:gd name="T6" fmla="*/ 17 w 60"/>
                    <a:gd name="T7" fmla="*/ 15 h 87"/>
                    <a:gd name="T8" fmla="*/ 16 w 60"/>
                    <a:gd name="T9" fmla="*/ 14 h 87"/>
                    <a:gd name="T10" fmla="*/ 38 w 60"/>
                    <a:gd name="T11" fmla="*/ 0 h 87"/>
                    <a:gd name="T12" fmla="*/ 38 w 60"/>
                    <a:gd name="T13" fmla="*/ 1 h 87"/>
                    <a:gd name="T14" fmla="*/ 26 w 60"/>
                    <a:gd name="T15" fmla="*/ 70 h 87"/>
                    <a:gd name="T16" fmla="*/ 40 w 60"/>
                    <a:gd name="T17" fmla="*/ 85 h 87"/>
                    <a:gd name="T18" fmla="*/ 0 w 60"/>
                    <a:gd name="T19" fmla="*/ 87 h 87"/>
                    <a:gd name="T20" fmla="*/ 5 w 60"/>
                    <a:gd name="T21" fmla="*/ 56 h 87"/>
                    <a:gd name="T22" fmla="*/ 3 w 60"/>
                    <a:gd name="T23" fmla="*/ 83 h 87"/>
                    <a:gd name="T24" fmla="*/ 33 w 60"/>
                    <a:gd name="T25" fmla="*/ 82 h 87"/>
                    <a:gd name="T26" fmla="*/ 22 w 60"/>
                    <a:gd name="T27" fmla="*/ 70 h 87"/>
                    <a:gd name="T28" fmla="*/ 23 w 60"/>
                    <a:gd name="T29" fmla="*/ 69 h 87"/>
                    <a:gd name="T30" fmla="*/ 36 w 60"/>
                    <a:gd name="T31" fmla="*/ 4 h 87"/>
                    <a:gd name="T32" fmla="*/ 20 w 60"/>
                    <a:gd name="T33" fmla="*/ 14 h 87"/>
                    <a:gd name="T34" fmla="*/ 18 w 60"/>
                    <a:gd name="T35" fmla="*/ 65 h 87"/>
                    <a:gd name="T36" fmla="*/ 17 w 60"/>
                    <a:gd name="T37" fmla="*/ 66 h 87"/>
                    <a:gd name="T38" fmla="*/ 5 w 60"/>
                    <a:gd name="T39" fmla="*/ 5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" h="87">
                      <a:moveTo>
                        <a:pt x="0" y="87"/>
                      </a:move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20" y="57"/>
                        <a:pt x="35" y="39"/>
                        <a:pt x="17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9" y="1"/>
                        <a:pt x="60" y="45"/>
                        <a:pt x="26" y="70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lnTo>
                        <a:pt x="0" y="87"/>
                      </a:lnTo>
                      <a:close/>
                      <a:moveTo>
                        <a:pt x="5" y="56"/>
                      </a:moveTo>
                      <a:cubicBezTo>
                        <a:pt x="3" y="83"/>
                        <a:pt x="3" y="83"/>
                        <a:pt x="3" y="83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9"/>
                      </a:cubicBezTo>
                      <a:cubicBezTo>
                        <a:pt x="53" y="48"/>
                        <a:pt x="40" y="12"/>
                        <a:pt x="36" y="4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40" y="42"/>
                        <a:pt x="18" y="65"/>
                        <a:pt x="18" y="65"/>
                      </a:cubicBezTo>
                      <a:cubicBezTo>
                        <a:pt x="17" y="66"/>
                        <a:pt x="17" y="66"/>
                        <a:pt x="17" y="66"/>
                      </a:cubicBezTo>
                      <a:lnTo>
                        <a:pt x="5" y="5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ïšlidê"/>
                <p:cNvSpPr/>
                <p:nvPr/>
              </p:nvSpPr>
              <p:spPr bwMode="auto">
                <a:xfrm>
                  <a:off x="4462265" y="5527010"/>
                  <a:ext cx="150723" cy="315723"/>
                </a:xfrm>
                <a:custGeom>
                  <a:avLst/>
                  <a:gdLst>
                    <a:gd name="T0" fmla="*/ 15 w 40"/>
                    <a:gd name="T1" fmla="*/ 84 h 84"/>
                    <a:gd name="T2" fmla="*/ 0 w 40"/>
                    <a:gd name="T3" fmla="*/ 68 h 84"/>
                    <a:gd name="T4" fmla="*/ 11 w 40"/>
                    <a:gd name="T5" fmla="*/ 68 h 84"/>
                    <a:gd name="T6" fmla="*/ 22 w 40"/>
                    <a:gd name="T7" fmla="*/ 9 h 84"/>
                    <a:gd name="T8" fmla="*/ 15 w 40"/>
                    <a:gd name="T9" fmla="*/ 2 h 84"/>
                    <a:gd name="T10" fmla="*/ 17 w 40"/>
                    <a:gd name="T11" fmla="*/ 0 h 84"/>
                    <a:gd name="T12" fmla="*/ 25 w 40"/>
                    <a:gd name="T13" fmla="*/ 7 h 84"/>
                    <a:gd name="T14" fmla="*/ 13 w 40"/>
                    <a:gd name="T15" fmla="*/ 70 h 84"/>
                    <a:gd name="T16" fmla="*/ 24 w 40"/>
                    <a:gd name="T17" fmla="*/ 83 h 84"/>
                    <a:gd name="T18" fmla="*/ 15 w 40"/>
                    <a:gd name="T19" fmla="*/ 84 h 84"/>
                    <a:gd name="T20" fmla="*/ 7 w 40"/>
                    <a:gd name="T21" fmla="*/ 71 h 84"/>
                    <a:gd name="T22" fmla="*/ 16 w 40"/>
                    <a:gd name="T23" fmla="*/ 81 h 84"/>
                    <a:gd name="T24" fmla="*/ 18 w 40"/>
                    <a:gd name="T25" fmla="*/ 80 h 84"/>
                    <a:gd name="T26" fmla="*/ 10 w 40"/>
                    <a:gd name="T27" fmla="*/ 71 h 84"/>
                    <a:gd name="T28" fmla="*/ 7 w 40"/>
                    <a:gd name="T29" fmla="*/ 7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" h="84">
                      <a:moveTo>
                        <a:pt x="15" y="84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4" y="65"/>
                        <a:pt x="37" y="44"/>
                        <a:pt x="22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43"/>
                        <a:pt x="19" y="65"/>
                        <a:pt x="13" y="70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lnTo>
                        <a:pt x="15" y="84"/>
                      </a:lnTo>
                      <a:close/>
                      <a:moveTo>
                        <a:pt x="7" y="71"/>
                      </a:move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8" y="80"/>
                        <a:pt x="18" y="80"/>
                        <a:pt x="18" y="80"/>
                      </a:cubicBezTo>
                      <a:cubicBezTo>
                        <a:pt x="10" y="71"/>
                        <a:pt x="10" y="71"/>
                        <a:pt x="10" y="71"/>
                      </a:cubicBezTo>
                      <a:lnTo>
                        <a:pt x="7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iṣlïḍê"/>
                <p:cNvSpPr/>
                <p:nvPr/>
              </p:nvSpPr>
              <p:spPr bwMode="auto">
                <a:xfrm>
                  <a:off x="4394044" y="5715808"/>
                  <a:ext cx="68222" cy="36490"/>
                </a:xfrm>
                <a:custGeom>
                  <a:avLst/>
                  <a:gdLst>
                    <a:gd name="T0" fmla="*/ 38 w 43"/>
                    <a:gd name="T1" fmla="*/ 23 h 23"/>
                    <a:gd name="T2" fmla="*/ 22 w 43"/>
                    <a:gd name="T3" fmla="*/ 7 h 23"/>
                    <a:gd name="T4" fmla="*/ 0 w 43"/>
                    <a:gd name="T5" fmla="*/ 7 h 23"/>
                    <a:gd name="T6" fmla="*/ 0 w 43"/>
                    <a:gd name="T7" fmla="*/ 0 h 23"/>
                    <a:gd name="T8" fmla="*/ 24 w 43"/>
                    <a:gd name="T9" fmla="*/ 0 h 23"/>
                    <a:gd name="T10" fmla="*/ 43 w 43"/>
                    <a:gd name="T11" fmla="*/ 18 h 23"/>
                    <a:gd name="T12" fmla="*/ 38 w 4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3">
                      <a:moveTo>
                        <a:pt x="38" y="23"/>
                      </a:moveTo>
                      <a:lnTo>
                        <a:pt x="22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43" y="18"/>
                      </a:lnTo>
                      <a:lnTo>
                        <a:pt x="38" y="2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îšļïḑé"/>
              <p:cNvGrpSpPr/>
              <p:nvPr/>
            </p:nvGrpSpPr>
            <p:grpSpPr>
              <a:xfrm>
                <a:off x="1931456" y="1808281"/>
                <a:ext cx="406156" cy="679041"/>
                <a:chOff x="5714051" y="2563340"/>
                <a:chExt cx="406156" cy="679041"/>
              </a:xfrm>
            </p:grpSpPr>
            <p:sp>
              <p:nvSpPr>
                <p:cNvPr id="101" name="íṩḻidê"/>
                <p:cNvSpPr/>
                <p:nvPr/>
              </p:nvSpPr>
              <p:spPr bwMode="auto">
                <a:xfrm>
                  <a:off x="5755301" y="2701369"/>
                  <a:ext cx="320483" cy="395049"/>
                </a:xfrm>
                <a:custGeom>
                  <a:avLst/>
                  <a:gdLst>
                    <a:gd name="T0" fmla="*/ 57 w 85"/>
                    <a:gd name="T1" fmla="*/ 105 h 105"/>
                    <a:gd name="T2" fmla="*/ 61 w 85"/>
                    <a:gd name="T3" fmla="*/ 71 h 105"/>
                    <a:gd name="T4" fmla="*/ 75 w 85"/>
                    <a:gd name="T5" fmla="*/ 25 h 105"/>
                    <a:gd name="T6" fmla="*/ 50 w 85"/>
                    <a:gd name="T7" fmla="*/ 8 h 105"/>
                    <a:gd name="T8" fmla="*/ 13 w 85"/>
                    <a:gd name="T9" fmla="*/ 16 h 105"/>
                    <a:gd name="T10" fmla="*/ 18 w 85"/>
                    <a:gd name="T11" fmla="*/ 67 h 105"/>
                    <a:gd name="T12" fmla="*/ 29 w 85"/>
                    <a:gd name="T13" fmla="*/ 104 h 105"/>
                    <a:gd name="T14" fmla="*/ 26 w 85"/>
                    <a:gd name="T15" fmla="*/ 104 h 105"/>
                    <a:gd name="T16" fmla="*/ 15 w 85"/>
                    <a:gd name="T17" fmla="*/ 68 h 105"/>
                    <a:gd name="T18" fmla="*/ 10 w 85"/>
                    <a:gd name="T19" fmla="*/ 15 h 105"/>
                    <a:gd name="T20" fmla="*/ 51 w 85"/>
                    <a:gd name="T21" fmla="*/ 5 h 105"/>
                    <a:gd name="T22" fmla="*/ 77 w 85"/>
                    <a:gd name="T23" fmla="*/ 23 h 105"/>
                    <a:gd name="T24" fmla="*/ 64 w 85"/>
                    <a:gd name="T25" fmla="*/ 72 h 105"/>
                    <a:gd name="T26" fmla="*/ 59 w 85"/>
                    <a:gd name="T27" fmla="*/ 103 h 105"/>
                    <a:gd name="T28" fmla="*/ 57 w 85"/>
                    <a:gd name="T2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5" h="105">
                      <a:moveTo>
                        <a:pt x="57" y="105"/>
                      </a:moveTo>
                      <a:cubicBezTo>
                        <a:pt x="51" y="100"/>
                        <a:pt x="50" y="86"/>
                        <a:pt x="61" y="71"/>
                      </a:cubicBezTo>
                      <a:cubicBezTo>
                        <a:pt x="62" y="69"/>
                        <a:pt x="82" y="43"/>
                        <a:pt x="75" y="25"/>
                      </a:cubicBezTo>
                      <a:cubicBezTo>
                        <a:pt x="71" y="16"/>
                        <a:pt x="63" y="11"/>
                        <a:pt x="50" y="8"/>
                      </a:cubicBezTo>
                      <a:cubicBezTo>
                        <a:pt x="32" y="4"/>
                        <a:pt x="19" y="7"/>
                        <a:pt x="13" y="16"/>
                      </a:cubicBezTo>
                      <a:cubicBezTo>
                        <a:pt x="4" y="29"/>
                        <a:pt x="8" y="52"/>
                        <a:pt x="18" y="67"/>
                      </a:cubicBezTo>
                      <a:cubicBezTo>
                        <a:pt x="29" y="86"/>
                        <a:pt x="29" y="103"/>
                        <a:pt x="29" y="104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4"/>
                        <a:pt x="26" y="87"/>
                        <a:pt x="15" y="68"/>
                      </a:cubicBezTo>
                      <a:cubicBezTo>
                        <a:pt x="5" y="52"/>
                        <a:pt x="0" y="29"/>
                        <a:pt x="10" y="15"/>
                      </a:cubicBezTo>
                      <a:cubicBezTo>
                        <a:pt x="15" y="7"/>
                        <a:pt x="26" y="0"/>
                        <a:pt x="51" y="5"/>
                      </a:cubicBezTo>
                      <a:cubicBezTo>
                        <a:pt x="65" y="8"/>
                        <a:pt x="74" y="14"/>
                        <a:pt x="77" y="23"/>
                      </a:cubicBezTo>
                      <a:cubicBezTo>
                        <a:pt x="85" y="43"/>
                        <a:pt x="66" y="69"/>
                        <a:pt x="64" y="72"/>
                      </a:cubicBezTo>
                      <a:cubicBezTo>
                        <a:pt x="54" y="85"/>
                        <a:pt x="53" y="98"/>
                        <a:pt x="59" y="103"/>
                      </a:cubicBezTo>
                      <a:lnTo>
                        <a:pt x="57" y="10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ísḷîde"/>
                <p:cNvSpPr/>
                <p:nvPr/>
              </p:nvSpPr>
              <p:spPr bwMode="auto">
                <a:xfrm>
                  <a:off x="5879052" y="2931419"/>
                  <a:ext cx="71395" cy="157068"/>
                </a:xfrm>
                <a:custGeom>
                  <a:avLst/>
                  <a:gdLst>
                    <a:gd name="T0" fmla="*/ 16 w 19"/>
                    <a:gd name="T1" fmla="*/ 42 h 42"/>
                    <a:gd name="T2" fmla="*/ 13 w 19"/>
                    <a:gd name="T3" fmla="*/ 42 h 42"/>
                    <a:gd name="T4" fmla="*/ 8 w 19"/>
                    <a:gd name="T5" fmla="*/ 4 h 42"/>
                    <a:gd name="T6" fmla="*/ 7 w 19"/>
                    <a:gd name="T7" fmla="*/ 3 h 42"/>
                    <a:gd name="T8" fmla="*/ 5 w 19"/>
                    <a:gd name="T9" fmla="*/ 42 h 42"/>
                    <a:gd name="T10" fmla="*/ 2 w 19"/>
                    <a:gd name="T11" fmla="*/ 42 h 42"/>
                    <a:gd name="T12" fmla="*/ 6 w 19"/>
                    <a:gd name="T13" fmla="*/ 1 h 42"/>
                    <a:gd name="T14" fmla="*/ 9 w 19"/>
                    <a:gd name="T15" fmla="*/ 1 h 42"/>
                    <a:gd name="T16" fmla="*/ 16 w 19"/>
                    <a:gd name="T1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42">
                      <a:moveTo>
                        <a:pt x="16" y="42"/>
                      </a:move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4" y="33"/>
                        <a:pt x="14" y="7"/>
                        <a:pt x="8" y="4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5"/>
                        <a:pt x="4" y="25"/>
                        <a:pt x="5" y="42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" y="33"/>
                        <a:pt x="0" y="5"/>
                        <a:pt x="6" y="1"/>
                      </a:cubicBezTo>
                      <a:cubicBezTo>
                        <a:pt x="7" y="0"/>
                        <a:pt x="8" y="0"/>
                        <a:pt x="9" y="1"/>
                      </a:cubicBezTo>
                      <a:cubicBezTo>
                        <a:pt x="19" y="6"/>
                        <a:pt x="16" y="39"/>
                        <a:pt x="16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ïşľíḍé"/>
                <p:cNvSpPr/>
                <p:nvPr/>
              </p:nvSpPr>
              <p:spPr bwMode="auto">
                <a:xfrm>
                  <a:off x="5856841" y="2874304"/>
                  <a:ext cx="109472" cy="109471"/>
                </a:xfrm>
                <a:custGeom>
                  <a:avLst/>
                  <a:gdLst>
                    <a:gd name="T0" fmla="*/ 21 w 29"/>
                    <a:gd name="T1" fmla="*/ 29 h 29"/>
                    <a:gd name="T2" fmla="*/ 18 w 29"/>
                    <a:gd name="T3" fmla="*/ 27 h 29"/>
                    <a:gd name="T4" fmla="*/ 26 w 29"/>
                    <a:gd name="T5" fmla="*/ 9 h 29"/>
                    <a:gd name="T6" fmla="*/ 25 w 29"/>
                    <a:gd name="T7" fmla="*/ 7 h 29"/>
                    <a:gd name="T8" fmla="*/ 20 w 29"/>
                    <a:gd name="T9" fmla="*/ 8 h 29"/>
                    <a:gd name="T10" fmla="*/ 10 w 29"/>
                    <a:gd name="T11" fmla="*/ 6 h 29"/>
                    <a:gd name="T12" fmla="*/ 8 w 29"/>
                    <a:gd name="T13" fmla="*/ 4 h 29"/>
                    <a:gd name="T14" fmla="*/ 5 w 29"/>
                    <a:gd name="T15" fmla="*/ 3 h 29"/>
                    <a:gd name="T16" fmla="*/ 3 w 29"/>
                    <a:gd name="T17" fmla="*/ 7 h 29"/>
                    <a:gd name="T18" fmla="*/ 11 w 29"/>
                    <a:gd name="T19" fmla="*/ 26 h 29"/>
                    <a:gd name="T20" fmla="*/ 8 w 29"/>
                    <a:gd name="T21" fmla="*/ 27 h 29"/>
                    <a:gd name="T22" fmla="*/ 0 w 29"/>
                    <a:gd name="T23" fmla="*/ 8 h 29"/>
                    <a:gd name="T24" fmla="*/ 0 w 29"/>
                    <a:gd name="T25" fmla="*/ 7 h 29"/>
                    <a:gd name="T26" fmla="*/ 4 w 29"/>
                    <a:gd name="T27" fmla="*/ 0 h 29"/>
                    <a:gd name="T28" fmla="*/ 9 w 29"/>
                    <a:gd name="T29" fmla="*/ 2 h 29"/>
                    <a:gd name="T30" fmla="*/ 12 w 29"/>
                    <a:gd name="T31" fmla="*/ 5 h 29"/>
                    <a:gd name="T32" fmla="*/ 18 w 29"/>
                    <a:gd name="T33" fmla="*/ 6 h 29"/>
                    <a:gd name="T34" fmla="*/ 27 w 29"/>
                    <a:gd name="T35" fmla="*/ 4 h 29"/>
                    <a:gd name="T36" fmla="*/ 29 w 29"/>
                    <a:gd name="T37" fmla="*/ 9 h 29"/>
                    <a:gd name="T38" fmla="*/ 29 w 29"/>
                    <a:gd name="T39" fmla="*/ 10 h 29"/>
                    <a:gd name="T40" fmla="*/ 21 w 29"/>
                    <a:gd name="T4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" h="29">
                      <a:moveTo>
                        <a:pt x="21" y="29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8"/>
                        <a:pt x="26" y="7"/>
                        <a:pt x="25" y="7"/>
                      </a:cubicBezTo>
                      <a:cubicBezTo>
                        <a:pt x="24" y="6"/>
                        <a:pt x="22" y="7"/>
                        <a:pt x="20" y="8"/>
                      </a:cubicBezTo>
                      <a:cubicBezTo>
                        <a:pt x="13" y="12"/>
                        <a:pt x="11" y="9"/>
                        <a:pt x="10" y="6"/>
                      </a:cubicBezTo>
                      <a:cubicBezTo>
                        <a:pt x="9" y="6"/>
                        <a:pt x="8" y="5"/>
                        <a:pt x="8" y="4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4" y="4"/>
                        <a:pt x="3" y="6"/>
                        <a:pt x="3" y="7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1" y="1"/>
                        <a:pt x="4" y="0"/>
                      </a:cubicBezTo>
                      <a:cubicBezTo>
                        <a:pt x="6" y="0"/>
                        <a:pt x="7" y="0"/>
                        <a:pt x="9" y="2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4" y="7"/>
                        <a:pt x="14" y="8"/>
                        <a:pt x="18" y="6"/>
                      </a:cubicBezTo>
                      <a:cubicBezTo>
                        <a:pt x="22" y="4"/>
                        <a:pt x="25" y="3"/>
                        <a:pt x="27" y="4"/>
                      </a:cubicBezTo>
                      <a:cubicBezTo>
                        <a:pt x="28" y="5"/>
                        <a:pt x="29" y="7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lnTo>
                        <a:pt x="21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îṥḻiḋe"/>
                <p:cNvSpPr/>
                <p:nvPr/>
              </p:nvSpPr>
              <p:spPr bwMode="auto">
                <a:xfrm>
                  <a:off x="5826696" y="3080555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7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9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6 h 13"/>
                    <a:gd name="T20" fmla="*/ 23 w 45"/>
                    <a:gd name="T21" fmla="*/ 10 h 13"/>
                    <a:gd name="T22" fmla="*/ 42 w 45"/>
                    <a:gd name="T23" fmla="*/ 7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3"/>
                        <a:pt x="0" y="7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3"/>
                        <a:pt x="4" y="0"/>
                        <a:pt x="19" y="0"/>
                      </a:cubicBezTo>
                      <a:cubicBezTo>
                        <a:pt x="25" y="0"/>
                        <a:pt x="32" y="1"/>
                        <a:pt x="41" y="1"/>
                      </a:cubicBezTo>
                      <a:cubicBezTo>
                        <a:pt x="43" y="2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9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3" y="8"/>
                        <a:pt x="11" y="10"/>
                        <a:pt x="23" y="10"/>
                      </a:cubicBezTo>
                      <a:cubicBezTo>
                        <a:pt x="32" y="10"/>
                        <a:pt x="40" y="9"/>
                        <a:pt x="42" y="7"/>
                      </a:cubicBezTo>
                      <a:cubicBezTo>
                        <a:pt x="42" y="7"/>
                        <a:pt x="42" y="6"/>
                        <a:pt x="42" y="6"/>
                      </a:cubicBezTo>
                      <a:cubicBezTo>
                        <a:pt x="42" y="5"/>
                        <a:pt x="41" y="5"/>
                        <a:pt x="41" y="4"/>
                      </a:cubicBezTo>
                      <a:cubicBezTo>
                        <a:pt x="32" y="4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ïSḷidé"/>
                <p:cNvSpPr/>
                <p:nvPr/>
              </p:nvSpPr>
              <p:spPr bwMode="auto">
                <a:xfrm>
                  <a:off x="5826696" y="3118632"/>
                  <a:ext cx="169761" cy="49182"/>
                </a:xfrm>
                <a:custGeom>
                  <a:avLst/>
                  <a:gdLst>
                    <a:gd name="T0" fmla="*/ 23 w 45"/>
                    <a:gd name="T1" fmla="*/ 13 h 13"/>
                    <a:gd name="T2" fmla="*/ 0 w 45"/>
                    <a:gd name="T3" fmla="*/ 6 h 13"/>
                    <a:gd name="T4" fmla="*/ 0 w 45"/>
                    <a:gd name="T5" fmla="*/ 4 h 13"/>
                    <a:gd name="T6" fmla="*/ 19 w 45"/>
                    <a:gd name="T7" fmla="*/ 0 h 13"/>
                    <a:gd name="T8" fmla="*/ 41 w 45"/>
                    <a:gd name="T9" fmla="*/ 1 h 13"/>
                    <a:gd name="T10" fmla="*/ 45 w 45"/>
                    <a:gd name="T11" fmla="*/ 6 h 13"/>
                    <a:gd name="T12" fmla="*/ 44 w 45"/>
                    <a:gd name="T13" fmla="*/ 8 h 13"/>
                    <a:gd name="T14" fmla="*/ 23 w 45"/>
                    <a:gd name="T15" fmla="*/ 13 h 13"/>
                    <a:gd name="T16" fmla="*/ 19 w 45"/>
                    <a:gd name="T17" fmla="*/ 3 h 13"/>
                    <a:gd name="T18" fmla="*/ 3 w 45"/>
                    <a:gd name="T19" fmla="*/ 5 h 13"/>
                    <a:gd name="T20" fmla="*/ 23 w 45"/>
                    <a:gd name="T21" fmla="*/ 10 h 13"/>
                    <a:gd name="T22" fmla="*/ 42 w 45"/>
                    <a:gd name="T23" fmla="*/ 6 h 13"/>
                    <a:gd name="T24" fmla="*/ 42 w 45"/>
                    <a:gd name="T25" fmla="*/ 6 h 13"/>
                    <a:gd name="T26" fmla="*/ 41 w 45"/>
                    <a:gd name="T27" fmla="*/ 4 h 13"/>
                    <a:gd name="T28" fmla="*/ 19 w 45"/>
                    <a:gd name="T29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3">
                      <a:moveTo>
                        <a:pt x="23" y="13"/>
                      </a:moveTo>
                      <a:cubicBezTo>
                        <a:pt x="18" y="13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3"/>
                        <a:pt x="45" y="6"/>
                      </a:cubicBezTo>
                      <a:cubicBezTo>
                        <a:pt x="45" y="7"/>
                        <a:pt x="45" y="8"/>
                        <a:pt x="44" y="8"/>
                      </a:cubicBezTo>
                      <a:cubicBezTo>
                        <a:pt x="41" y="12"/>
                        <a:pt x="31" y="13"/>
                        <a:pt x="23" y="13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10"/>
                        <a:pt x="23" y="10"/>
                      </a:cubicBezTo>
                      <a:cubicBezTo>
                        <a:pt x="32" y="10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iṣlïḍé"/>
                <p:cNvSpPr/>
                <p:nvPr/>
              </p:nvSpPr>
              <p:spPr bwMode="auto">
                <a:xfrm>
                  <a:off x="5826696" y="3156709"/>
                  <a:ext cx="169761" cy="44423"/>
                </a:xfrm>
                <a:custGeom>
                  <a:avLst/>
                  <a:gdLst>
                    <a:gd name="T0" fmla="*/ 23 w 45"/>
                    <a:gd name="T1" fmla="*/ 12 h 12"/>
                    <a:gd name="T2" fmla="*/ 0 w 45"/>
                    <a:gd name="T3" fmla="*/ 6 h 12"/>
                    <a:gd name="T4" fmla="*/ 0 w 45"/>
                    <a:gd name="T5" fmla="*/ 4 h 12"/>
                    <a:gd name="T6" fmla="*/ 19 w 45"/>
                    <a:gd name="T7" fmla="*/ 0 h 12"/>
                    <a:gd name="T8" fmla="*/ 41 w 45"/>
                    <a:gd name="T9" fmla="*/ 1 h 12"/>
                    <a:gd name="T10" fmla="*/ 45 w 45"/>
                    <a:gd name="T11" fmla="*/ 6 h 12"/>
                    <a:gd name="T12" fmla="*/ 44 w 45"/>
                    <a:gd name="T13" fmla="*/ 8 h 12"/>
                    <a:gd name="T14" fmla="*/ 23 w 45"/>
                    <a:gd name="T15" fmla="*/ 12 h 12"/>
                    <a:gd name="T16" fmla="*/ 19 w 45"/>
                    <a:gd name="T17" fmla="*/ 3 h 12"/>
                    <a:gd name="T18" fmla="*/ 3 w 45"/>
                    <a:gd name="T19" fmla="*/ 5 h 12"/>
                    <a:gd name="T20" fmla="*/ 23 w 45"/>
                    <a:gd name="T21" fmla="*/ 9 h 12"/>
                    <a:gd name="T22" fmla="*/ 42 w 45"/>
                    <a:gd name="T23" fmla="*/ 6 h 12"/>
                    <a:gd name="T24" fmla="*/ 42 w 45"/>
                    <a:gd name="T25" fmla="*/ 6 h 12"/>
                    <a:gd name="T26" fmla="*/ 41 w 45"/>
                    <a:gd name="T27" fmla="*/ 4 h 12"/>
                    <a:gd name="T28" fmla="*/ 19 w 45"/>
                    <a:gd name="T2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5" h="12">
                      <a:moveTo>
                        <a:pt x="23" y="12"/>
                      </a:moveTo>
                      <a:cubicBezTo>
                        <a:pt x="18" y="12"/>
                        <a:pt x="2" y="12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1" y="2"/>
                        <a:pt x="4" y="0"/>
                        <a:pt x="19" y="0"/>
                      </a:cubicBezTo>
                      <a:cubicBezTo>
                        <a:pt x="25" y="0"/>
                        <a:pt x="32" y="0"/>
                        <a:pt x="41" y="1"/>
                      </a:cubicBezTo>
                      <a:cubicBezTo>
                        <a:pt x="43" y="1"/>
                        <a:pt x="45" y="2"/>
                        <a:pt x="45" y="6"/>
                      </a:cubicBezTo>
                      <a:cubicBezTo>
                        <a:pt x="45" y="6"/>
                        <a:pt x="45" y="7"/>
                        <a:pt x="44" y="8"/>
                      </a:cubicBezTo>
                      <a:cubicBezTo>
                        <a:pt x="41" y="11"/>
                        <a:pt x="31" y="12"/>
                        <a:pt x="23" y="12"/>
                      </a:cubicBezTo>
                      <a:close/>
                      <a:moveTo>
                        <a:pt x="19" y="3"/>
                      </a:moveTo>
                      <a:cubicBezTo>
                        <a:pt x="4" y="3"/>
                        <a:pt x="3" y="5"/>
                        <a:pt x="3" y="5"/>
                      </a:cubicBezTo>
                      <a:cubicBezTo>
                        <a:pt x="3" y="7"/>
                        <a:pt x="11" y="9"/>
                        <a:pt x="23" y="9"/>
                      </a:cubicBezTo>
                      <a:cubicBezTo>
                        <a:pt x="32" y="9"/>
                        <a:pt x="40" y="8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4"/>
                        <a:pt x="41" y="4"/>
                        <a:pt x="41" y="4"/>
                      </a:cubicBezTo>
                      <a:cubicBezTo>
                        <a:pt x="32" y="3"/>
                        <a:pt x="25" y="3"/>
                        <a:pt x="19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íṩľiďé"/>
                <p:cNvSpPr/>
                <p:nvPr/>
              </p:nvSpPr>
              <p:spPr bwMode="auto">
                <a:xfrm>
                  <a:off x="5883811" y="3193199"/>
                  <a:ext cx="71395" cy="49182"/>
                </a:xfrm>
                <a:custGeom>
                  <a:avLst/>
                  <a:gdLst>
                    <a:gd name="T0" fmla="*/ 9 w 19"/>
                    <a:gd name="T1" fmla="*/ 13 h 13"/>
                    <a:gd name="T2" fmla="*/ 9 w 19"/>
                    <a:gd name="T3" fmla="*/ 13 h 13"/>
                    <a:gd name="T4" fmla="*/ 0 w 19"/>
                    <a:gd name="T5" fmla="*/ 1 h 13"/>
                    <a:gd name="T6" fmla="*/ 3 w 19"/>
                    <a:gd name="T7" fmla="*/ 0 h 13"/>
                    <a:gd name="T8" fmla="*/ 9 w 19"/>
                    <a:gd name="T9" fmla="*/ 10 h 13"/>
                    <a:gd name="T10" fmla="*/ 9 w 19"/>
                    <a:gd name="T11" fmla="*/ 10 h 13"/>
                    <a:gd name="T12" fmla="*/ 16 w 19"/>
                    <a:gd name="T13" fmla="*/ 0 h 13"/>
                    <a:gd name="T14" fmla="*/ 19 w 19"/>
                    <a:gd name="T15" fmla="*/ 1 h 13"/>
                    <a:gd name="T16" fmla="*/ 9 w 19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3">
                      <a:moveTo>
                        <a:pt x="9" y="13"/>
                      </a:move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4" y="12"/>
                        <a:pt x="0" y="2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3" y="9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9"/>
                        <a:pt x="13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ṩḻïḋe"/>
                <p:cNvSpPr/>
                <p:nvPr/>
              </p:nvSpPr>
              <p:spPr bwMode="auto">
                <a:xfrm>
                  <a:off x="5714051" y="2610936"/>
                  <a:ext cx="90433" cy="98366"/>
                </a:xfrm>
                <a:custGeom>
                  <a:avLst/>
                  <a:gdLst>
                    <a:gd name="T0" fmla="*/ 21 w 24"/>
                    <a:gd name="T1" fmla="*/ 26 h 26"/>
                    <a:gd name="T2" fmla="*/ 0 w 24"/>
                    <a:gd name="T3" fmla="*/ 3 h 26"/>
                    <a:gd name="T4" fmla="*/ 1 w 24"/>
                    <a:gd name="T5" fmla="*/ 0 h 26"/>
                    <a:gd name="T6" fmla="*/ 24 w 24"/>
                    <a:gd name="T7" fmla="*/ 24 h 26"/>
                    <a:gd name="T8" fmla="*/ 21 w 24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6">
                      <a:moveTo>
                        <a:pt x="21" y="26"/>
                      </a:moveTo>
                      <a:cubicBezTo>
                        <a:pt x="21" y="26"/>
                        <a:pt x="11" y="5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3" y="2"/>
                        <a:pt x="23" y="24"/>
                        <a:pt x="24" y="24"/>
                      </a:cubicBez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îṣlídê"/>
                <p:cNvSpPr/>
                <p:nvPr/>
              </p:nvSpPr>
              <p:spPr bwMode="auto">
                <a:xfrm>
                  <a:off x="5837802" y="2607763"/>
                  <a:ext cx="30145" cy="82500"/>
                </a:xfrm>
                <a:custGeom>
                  <a:avLst/>
                  <a:gdLst>
                    <a:gd name="T0" fmla="*/ 5 w 8"/>
                    <a:gd name="T1" fmla="*/ 22 h 22"/>
                    <a:gd name="T2" fmla="*/ 0 w 8"/>
                    <a:gd name="T3" fmla="*/ 4 h 22"/>
                    <a:gd name="T4" fmla="*/ 1 w 8"/>
                    <a:gd name="T5" fmla="*/ 4 h 22"/>
                    <a:gd name="T6" fmla="*/ 1 w 8"/>
                    <a:gd name="T7" fmla="*/ 1 h 22"/>
                    <a:gd name="T8" fmla="*/ 8 w 8"/>
                    <a:gd name="T9" fmla="*/ 21 h 22"/>
                    <a:gd name="T10" fmla="*/ 5 w 8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2">
                      <a:moveTo>
                        <a:pt x="5" y="22"/>
                      </a:moveTo>
                      <a:cubicBezTo>
                        <a:pt x="3" y="14"/>
                        <a:pt x="1" y="5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4" y="0"/>
                        <a:pt x="8" y="21"/>
                      </a:cubicBezTo>
                      <a:lnTo>
                        <a:pt x="5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ïṡlîḋê"/>
                <p:cNvSpPr/>
                <p:nvPr/>
              </p:nvSpPr>
              <p:spPr bwMode="auto">
                <a:xfrm>
                  <a:off x="5909196" y="2563340"/>
                  <a:ext cx="30145" cy="126924"/>
                </a:xfrm>
                <a:custGeom>
                  <a:avLst/>
                  <a:gdLst>
                    <a:gd name="T0" fmla="*/ 3 w 8"/>
                    <a:gd name="T1" fmla="*/ 34 h 34"/>
                    <a:gd name="T2" fmla="*/ 6 w 8"/>
                    <a:gd name="T3" fmla="*/ 0 h 34"/>
                    <a:gd name="T4" fmla="*/ 8 w 8"/>
                    <a:gd name="T5" fmla="*/ 1 h 34"/>
                    <a:gd name="T6" fmla="*/ 6 w 8"/>
                    <a:gd name="T7" fmla="*/ 33 h 34"/>
                    <a:gd name="T8" fmla="*/ 3 w 8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4">
                      <a:moveTo>
                        <a:pt x="3" y="34"/>
                      </a:moveTo>
                      <a:cubicBezTo>
                        <a:pt x="3" y="31"/>
                        <a:pt x="0" y="6"/>
                        <a:pt x="6" y="0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4" y="6"/>
                        <a:pt x="5" y="26"/>
                        <a:pt x="6" y="33"/>
                      </a:cubicBezTo>
                      <a:lnTo>
                        <a:pt x="3" y="3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iśḻïḍè"/>
                <p:cNvSpPr/>
                <p:nvPr/>
              </p:nvSpPr>
              <p:spPr bwMode="auto">
                <a:xfrm>
                  <a:off x="5969484" y="2629975"/>
                  <a:ext cx="34904" cy="68221"/>
                </a:xfrm>
                <a:custGeom>
                  <a:avLst/>
                  <a:gdLst>
                    <a:gd name="T0" fmla="*/ 3 w 9"/>
                    <a:gd name="T1" fmla="*/ 18 h 18"/>
                    <a:gd name="T2" fmla="*/ 0 w 9"/>
                    <a:gd name="T3" fmla="*/ 18 h 18"/>
                    <a:gd name="T4" fmla="*/ 8 w 9"/>
                    <a:gd name="T5" fmla="*/ 0 h 18"/>
                    <a:gd name="T6" fmla="*/ 9 w 9"/>
                    <a:gd name="T7" fmla="*/ 3 h 18"/>
                    <a:gd name="T8" fmla="*/ 3 w 9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8">
                      <a:moveTo>
                        <a:pt x="3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5"/>
                        <a:pt x="3" y="1"/>
                        <a:pt x="8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6" y="4"/>
                        <a:pt x="4" y="12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ïşļïdê"/>
                <p:cNvSpPr/>
                <p:nvPr/>
              </p:nvSpPr>
              <p:spPr bwMode="auto">
                <a:xfrm>
                  <a:off x="6023427" y="2656946"/>
                  <a:ext cx="96780" cy="66635"/>
                </a:xfrm>
                <a:custGeom>
                  <a:avLst/>
                  <a:gdLst>
                    <a:gd name="T0" fmla="*/ 3 w 26"/>
                    <a:gd name="T1" fmla="*/ 18 h 18"/>
                    <a:gd name="T2" fmla="*/ 0 w 26"/>
                    <a:gd name="T3" fmla="*/ 16 h 18"/>
                    <a:gd name="T4" fmla="*/ 26 w 26"/>
                    <a:gd name="T5" fmla="*/ 1 h 18"/>
                    <a:gd name="T6" fmla="*/ 25 w 26"/>
                    <a:gd name="T7" fmla="*/ 4 h 18"/>
                    <a:gd name="T8" fmla="*/ 3 w 26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8">
                      <a:moveTo>
                        <a:pt x="3" y="18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14" y="0"/>
                        <a:pt x="26" y="1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16" y="3"/>
                        <a:pt x="3" y="18"/>
                        <a:pt x="3" y="1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ṣļíďê"/>
                <p:cNvSpPr/>
                <p:nvPr/>
              </p:nvSpPr>
              <p:spPr bwMode="auto">
                <a:xfrm>
                  <a:off x="6056745" y="2736273"/>
                  <a:ext cx="44423" cy="22212"/>
                </a:xfrm>
                <a:custGeom>
                  <a:avLst/>
                  <a:gdLst>
                    <a:gd name="T0" fmla="*/ 2 w 12"/>
                    <a:gd name="T1" fmla="*/ 6 h 6"/>
                    <a:gd name="T2" fmla="*/ 0 w 12"/>
                    <a:gd name="T3" fmla="*/ 4 h 6"/>
                    <a:gd name="T4" fmla="*/ 12 w 12"/>
                    <a:gd name="T5" fmla="*/ 1 h 6"/>
                    <a:gd name="T6" fmla="*/ 11 w 12"/>
                    <a:gd name="T7" fmla="*/ 4 h 6"/>
                    <a:gd name="T8" fmla="*/ 2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2" y="6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6" y="0"/>
                        <a:pt x="12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7" y="4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íşḷîḑè"/>
                <p:cNvSpPr/>
                <p:nvPr/>
              </p:nvSpPr>
              <p:spPr bwMode="auto">
                <a:xfrm>
                  <a:off x="5717224" y="2736273"/>
                  <a:ext cx="46010" cy="22212"/>
                </a:xfrm>
                <a:custGeom>
                  <a:avLst/>
                  <a:gdLst>
                    <a:gd name="T0" fmla="*/ 10 w 12"/>
                    <a:gd name="T1" fmla="*/ 6 h 6"/>
                    <a:gd name="T2" fmla="*/ 0 w 12"/>
                    <a:gd name="T3" fmla="*/ 3 h 6"/>
                    <a:gd name="T4" fmla="*/ 0 w 12"/>
                    <a:gd name="T5" fmla="*/ 0 h 6"/>
                    <a:gd name="T6" fmla="*/ 12 w 12"/>
                    <a:gd name="T7" fmla="*/ 4 h 6"/>
                    <a:gd name="T8" fmla="*/ 10 w 1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6">
                      <a:moveTo>
                        <a:pt x="10" y="6"/>
                      </a:moveTo>
                      <a:cubicBezTo>
                        <a:pt x="9" y="6"/>
                        <a:pt x="6" y="3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0"/>
                        <a:pt x="11" y="4"/>
                        <a:pt x="12" y="4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íṩḷïḓê"/>
              <p:cNvGrpSpPr/>
              <p:nvPr/>
            </p:nvGrpSpPr>
            <p:grpSpPr>
              <a:xfrm>
                <a:off x="3272257" y="5170037"/>
                <a:ext cx="309377" cy="414088"/>
                <a:chOff x="3957743" y="5628549"/>
                <a:chExt cx="309377" cy="414088"/>
              </a:xfrm>
            </p:grpSpPr>
            <p:sp>
              <p:nvSpPr>
                <p:cNvPr id="95" name="íŝľídê"/>
                <p:cNvSpPr/>
                <p:nvPr/>
              </p:nvSpPr>
              <p:spPr bwMode="auto">
                <a:xfrm>
                  <a:off x="3957743" y="5639654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6 w 32"/>
                    <a:gd name="T27" fmla="*/ 2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5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39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6" y="2"/>
                      </a:cubicBezTo>
                      <a:cubicBezTo>
                        <a:pt x="27" y="3"/>
                        <a:pt x="28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ŝlíďé"/>
                <p:cNvSpPr/>
                <p:nvPr/>
              </p:nvSpPr>
              <p:spPr bwMode="auto">
                <a:xfrm>
                  <a:off x="3987888" y="5647588"/>
                  <a:ext cx="134857" cy="150721"/>
                </a:xfrm>
                <a:custGeom>
                  <a:avLst/>
                  <a:gdLst>
                    <a:gd name="T0" fmla="*/ 25 w 36"/>
                    <a:gd name="T1" fmla="*/ 1 h 40"/>
                    <a:gd name="T2" fmla="*/ 21 w 36"/>
                    <a:gd name="T3" fmla="*/ 0 h 40"/>
                    <a:gd name="T4" fmla="*/ 20 w 36"/>
                    <a:gd name="T5" fmla="*/ 0 h 40"/>
                    <a:gd name="T6" fmla="*/ 18 w 36"/>
                    <a:gd name="T7" fmla="*/ 0 h 40"/>
                    <a:gd name="T8" fmla="*/ 3 w 36"/>
                    <a:gd name="T9" fmla="*/ 15 h 40"/>
                    <a:gd name="T10" fmla="*/ 4 w 36"/>
                    <a:gd name="T11" fmla="*/ 35 h 40"/>
                    <a:gd name="T12" fmla="*/ 6 w 36"/>
                    <a:gd name="T13" fmla="*/ 38 h 40"/>
                    <a:gd name="T14" fmla="*/ 9 w 36"/>
                    <a:gd name="T15" fmla="*/ 40 h 40"/>
                    <a:gd name="T16" fmla="*/ 14 w 36"/>
                    <a:gd name="T17" fmla="*/ 40 h 40"/>
                    <a:gd name="T18" fmla="*/ 31 w 36"/>
                    <a:gd name="T19" fmla="*/ 26 h 40"/>
                    <a:gd name="T20" fmla="*/ 25 w 36"/>
                    <a:gd name="T21" fmla="*/ 1 h 40"/>
                    <a:gd name="T22" fmla="*/ 29 w 36"/>
                    <a:gd name="T23" fmla="*/ 25 h 40"/>
                    <a:gd name="T24" fmla="*/ 14 w 36"/>
                    <a:gd name="T25" fmla="*/ 38 h 40"/>
                    <a:gd name="T26" fmla="*/ 10 w 36"/>
                    <a:gd name="T27" fmla="*/ 38 h 40"/>
                    <a:gd name="T28" fmla="*/ 10 w 36"/>
                    <a:gd name="T29" fmla="*/ 38 h 40"/>
                    <a:gd name="T30" fmla="*/ 7 w 36"/>
                    <a:gd name="T31" fmla="*/ 36 h 40"/>
                    <a:gd name="T32" fmla="*/ 4 w 36"/>
                    <a:gd name="T33" fmla="*/ 15 h 40"/>
                    <a:gd name="T34" fmla="*/ 20 w 36"/>
                    <a:gd name="T35" fmla="*/ 2 h 40"/>
                    <a:gd name="T36" fmla="*/ 20 w 36"/>
                    <a:gd name="T37" fmla="*/ 2 h 40"/>
                    <a:gd name="T38" fmla="*/ 24 w 36"/>
                    <a:gd name="T39" fmla="*/ 3 h 40"/>
                    <a:gd name="T40" fmla="*/ 24 w 36"/>
                    <a:gd name="T41" fmla="*/ 3 h 40"/>
                    <a:gd name="T42" fmla="*/ 29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5" y="1"/>
                      </a:moveTo>
                      <a:cubicBezTo>
                        <a:pt x="24" y="1"/>
                        <a:pt x="22" y="0"/>
                        <a:pt x="21" y="0"/>
                      </a:cubicBezTo>
                      <a:cubicBezTo>
                        <a:pt x="21" y="0"/>
                        <a:pt x="21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1" y="2"/>
                        <a:pt x="6" y="7"/>
                        <a:pt x="3" y="15"/>
                      </a:cubicBezTo>
                      <a:cubicBezTo>
                        <a:pt x="0" y="22"/>
                        <a:pt x="0" y="30"/>
                        <a:pt x="4" y="35"/>
                      </a:cubicBezTo>
                      <a:cubicBezTo>
                        <a:pt x="4" y="36"/>
                        <a:pt x="5" y="37"/>
                        <a:pt x="6" y="38"/>
                      </a:cubicBezTo>
                      <a:cubicBezTo>
                        <a:pt x="7" y="39"/>
                        <a:pt x="8" y="39"/>
                        <a:pt x="9" y="40"/>
                      </a:cubicBezTo>
                      <a:cubicBezTo>
                        <a:pt x="11" y="40"/>
                        <a:pt x="12" y="40"/>
                        <a:pt x="14" y="40"/>
                      </a:cubicBezTo>
                      <a:cubicBezTo>
                        <a:pt x="21" y="40"/>
                        <a:pt x="28" y="35"/>
                        <a:pt x="31" y="26"/>
                      </a:cubicBezTo>
                      <a:cubicBezTo>
                        <a:pt x="36" y="15"/>
                        <a:pt x="33" y="4"/>
                        <a:pt x="25" y="1"/>
                      </a:cubicBezTo>
                      <a:close/>
                      <a:moveTo>
                        <a:pt x="29" y="25"/>
                      </a:moveTo>
                      <a:cubicBezTo>
                        <a:pt x="26" y="33"/>
                        <a:pt x="20" y="38"/>
                        <a:pt x="14" y="38"/>
                      </a:cubicBezTo>
                      <a:cubicBezTo>
                        <a:pt x="12" y="38"/>
                        <a:pt x="11" y="38"/>
                        <a:pt x="10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7"/>
                        <a:pt x="8" y="37"/>
                        <a:pt x="7" y="36"/>
                      </a:cubicBezTo>
                      <a:cubicBezTo>
                        <a:pt x="3" y="32"/>
                        <a:pt x="1" y="23"/>
                        <a:pt x="4" y="15"/>
                      </a:cubicBezTo>
                      <a:cubicBezTo>
                        <a:pt x="8" y="8"/>
                        <a:pt x="14" y="2"/>
                        <a:pt x="20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2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31" y="6"/>
                        <a:pt x="33" y="16"/>
                        <a:pt x="29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î$1ídè"/>
                <p:cNvSpPr/>
                <p:nvPr/>
              </p:nvSpPr>
              <p:spPr bwMode="auto">
                <a:xfrm>
                  <a:off x="4105292" y="5883982"/>
                  <a:ext cx="120578" cy="150721"/>
                </a:xfrm>
                <a:custGeom>
                  <a:avLst/>
                  <a:gdLst>
                    <a:gd name="T0" fmla="*/ 29 w 32"/>
                    <a:gd name="T1" fmla="*/ 2 h 40"/>
                    <a:gd name="T2" fmla="*/ 26 w 32"/>
                    <a:gd name="T3" fmla="*/ 1 h 40"/>
                    <a:gd name="T4" fmla="*/ 22 w 32"/>
                    <a:gd name="T5" fmla="*/ 0 h 40"/>
                    <a:gd name="T6" fmla="*/ 4 w 32"/>
                    <a:gd name="T7" fmla="*/ 14 h 40"/>
                    <a:gd name="T8" fmla="*/ 11 w 32"/>
                    <a:gd name="T9" fmla="*/ 39 h 40"/>
                    <a:gd name="T10" fmla="*/ 14 w 32"/>
                    <a:gd name="T11" fmla="*/ 40 h 40"/>
                    <a:gd name="T12" fmla="*/ 15 w 32"/>
                    <a:gd name="T13" fmla="*/ 40 h 40"/>
                    <a:gd name="T14" fmla="*/ 18 w 32"/>
                    <a:gd name="T15" fmla="*/ 40 h 40"/>
                    <a:gd name="T16" fmla="*/ 15 w 32"/>
                    <a:gd name="T17" fmla="*/ 38 h 40"/>
                    <a:gd name="T18" fmla="*/ 12 w 32"/>
                    <a:gd name="T19" fmla="*/ 37 h 40"/>
                    <a:gd name="T20" fmla="*/ 12 w 32"/>
                    <a:gd name="T21" fmla="*/ 37 h 40"/>
                    <a:gd name="T22" fmla="*/ 6 w 32"/>
                    <a:gd name="T23" fmla="*/ 15 h 40"/>
                    <a:gd name="T24" fmla="*/ 22 w 32"/>
                    <a:gd name="T25" fmla="*/ 2 h 40"/>
                    <a:gd name="T26" fmla="*/ 25 w 32"/>
                    <a:gd name="T27" fmla="*/ 3 h 40"/>
                    <a:gd name="T28" fmla="*/ 28 w 32"/>
                    <a:gd name="T29" fmla="*/ 4 h 40"/>
                    <a:gd name="T30" fmla="*/ 32 w 32"/>
                    <a:gd name="T31" fmla="*/ 5 h 40"/>
                    <a:gd name="T32" fmla="*/ 29 w 32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40">
                      <a:moveTo>
                        <a:pt x="29" y="2"/>
                      </a:moveTo>
                      <a:cubicBezTo>
                        <a:pt x="28" y="2"/>
                        <a:pt x="27" y="1"/>
                        <a:pt x="26" y="1"/>
                      </a:cubicBezTo>
                      <a:cubicBezTo>
                        <a:pt x="25" y="0"/>
                        <a:pt x="23" y="0"/>
                        <a:pt x="22" y="0"/>
                      </a:cubicBezTo>
                      <a:cubicBezTo>
                        <a:pt x="15" y="0"/>
                        <a:pt x="8" y="6"/>
                        <a:pt x="4" y="14"/>
                      </a:cubicBezTo>
                      <a:cubicBezTo>
                        <a:pt x="0" y="25"/>
                        <a:pt x="3" y="36"/>
                        <a:pt x="11" y="39"/>
                      </a:cubicBezTo>
                      <a:cubicBezTo>
                        <a:pt x="12" y="40"/>
                        <a:pt x="13" y="40"/>
                        <a:pt x="14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6" y="40"/>
                        <a:pt x="17" y="40"/>
                        <a:pt x="18" y="40"/>
                      </a:cubicBezTo>
                      <a:cubicBezTo>
                        <a:pt x="17" y="39"/>
                        <a:pt x="16" y="39"/>
                        <a:pt x="15" y="38"/>
                      </a:cubicBezTo>
                      <a:cubicBezTo>
                        <a:pt x="14" y="38"/>
                        <a:pt x="13" y="38"/>
                        <a:pt x="12" y="37"/>
                      </a:cubicBezTo>
                      <a:cubicBezTo>
                        <a:pt x="12" y="37"/>
                        <a:pt x="12" y="37"/>
                        <a:pt x="12" y="37"/>
                      </a:cubicBezTo>
                      <a:cubicBezTo>
                        <a:pt x="5" y="34"/>
                        <a:pt x="2" y="24"/>
                        <a:pt x="6" y="15"/>
                      </a:cubicBezTo>
                      <a:cubicBezTo>
                        <a:pt x="9" y="7"/>
                        <a:pt x="16" y="2"/>
                        <a:pt x="22" y="2"/>
                      </a:cubicBezTo>
                      <a:cubicBezTo>
                        <a:pt x="23" y="2"/>
                        <a:pt x="24" y="2"/>
                        <a:pt x="25" y="3"/>
                      </a:cubicBezTo>
                      <a:cubicBezTo>
                        <a:pt x="27" y="3"/>
                        <a:pt x="27" y="4"/>
                        <a:pt x="28" y="4"/>
                      </a:cubicBezTo>
                      <a:cubicBezTo>
                        <a:pt x="30" y="4"/>
                        <a:pt x="31" y="5"/>
                        <a:pt x="32" y="5"/>
                      </a:cubicBezTo>
                      <a:cubicBezTo>
                        <a:pt x="31" y="4"/>
                        <a:pt x="30" y="3"/>
                        <a:pt x="29" y="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íṣļídé"/>
                <p:cNvSpPr/>
                <p:nvPr/>
              </p:nvSpPr>
              <p:spPr bwMode="auto">
                <a:xfrm>
                  <a:off x="4130677" y="5891916"/>
                  <a:ext cx="136443" cy="150721"/>
                </a:xfrm>
                <a:custGeom>
                  <a:avLst/>
                  <a:gdLst>
                    <a:gd name="T0" fmla="*/ 26 w 36"/>
                    <a:gd name="T1" fmla="*/ 1 h 40"/>
                    <a:gd name="T2" fmla="*/ 22 w 36"/>
                    <a:gd name="T3" fmla="*/ 0 h 40"/>
                    <a:gd name="T4" fmla="*/ 21 w 36"/>
                    <a:gd name="T5" fmla="*/ 0 h 40"/>
                    <a:gd name="T6" fmla="*/ 18 w 36"/>
                    <a:gd name="T7" fmla="*/ 1 h 40"/>
                    <a:gd name="T8" fmla="*/ 3 w 36"/>
                    <a:gd name="T9" fmla="*/ 15 h 40"/>
                    <a:gd name="T10" fmla="*/ 5 w 36"/>
                    <a:gd name="T11" fmla="*/ 35 h 40"/>
                    <a:gd name="T12" fmla="*/ 7 w 36"/>
                    <a:gd name="T13" fmla="*/ 38 h 40"/>
                    <a:gd name="T14" fmla="*/ 10 w 36"/>
                    <a:gd name="T15" fmla="*/ 40 h 40"/>
                    <a:gd name="T16" fmla="*/ 15 w 36"/>
                    <a:gd name="T17" fmla="*/ 40 h 40"/>
                    <a:gd name="T18" fmla="*/ 32 w 36"/>
                    <a:gd name="T19" fmla="*/ 26 h 40"/>
                    <a:gd name="T20" fmla="*/ 26 w 36"/>
                    <a:gd name="T21" fmla="*/ 1 h 40"/>
                    <a:gd name="T22" fmla="*/ 30 w 36"/>
                    <a:gd name="T23" fmla="*/ 25 h 40"/>
                    <a:gd name="T24" fmla="*/ 15 w 36"/>
                    <a:gd name="T25" fmla="*/ 38 h 40"/>
                    <a:gd name="T26" fmla="*/ 11 w 36"/>
                    <a:gd name="T27" fmla="*/ 38 h 40"/>
                    <a:gd name="T28" fmla="*/ 11 w 36"/>
                    <a:gd name="T29" fmla="*/ 38 h 40"/>
                    <a:gd name="T30" fmla="*/ 8 w 36"/>
                    <a:gd name="T31" fmla="*/ 36 h 40"/>
                    <a:gd name="T32" fmla="*/ 5 w 36"/>
                    <a:gd name="T33" fmla="*/ 15 h 40"/>
                    <a:gd name="T34" fmla="*/ 21 w 36"/>
                    <a:gd name="T35" fmla="*/ 2 h 40"/>
                    <a:gd name="T36" fmla="*/ 21 w 36"/>
                    <a:gd name="T37" fmla="*/ 2 h 40"/>
                    <a:gd name="T38" fmla="*/ 25 w 36"/>
                    <a:gd name="T39" fmla="*/ 3 h 40"/>
                    <a:gd name="T40" fmla="*/ 25 w 36"/>
                    <a:gd name="T41" fmla="*/ 3 h 40"/>
                    <a:gd name="T42" fmla="*/ 30 w 36"/>
                    <a:gd name="T43" fmla="*/ 2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" h="40">
                      <a:moveTo>
                        <a:pt x="26" y="1"/>
                      </a:moveTo>
                      <a:cubicBezTo>
                        <a:pt x="25" y="1"/>
                        <a:pt x="23" y="0"/>
                        <a:pt x="22" y="0"/>
                      </a:cubicBezTo>
                      <a:cubicBezTo>
                        <a:pt x="22" y="0"/>
                        <a:pt x="21" y="0"/>
                        <a:pt x="21" y="0"/>
                      </a:cubicBezTo>
                      <a:cubicBezTo>
                        <a:pt x="20" y="0"/>
                        <a:pt x="19" y="0"/>
                        <a:pt x="18" y="1"/>
                      </a:cubicBezTo>
                      <a:cubicBezTo>
                        <a:pt x="12" y="2"/>
                        <a:pt x="6" y="7"/>
                        <a:pt x="3" y="15"/>
                      </a:cubicBezTo>
                      <a:cubicBezTo>
                        <a:pt x="0" y="22"/>
                        <a:pt x="1" y="30"/>
                        <a:pt x="5" y="35"/>
                      </a:cubicBezTo>
                      <a:cubicBezTo>
                        <a:pt x="5" y="36"/>
                        <a:pt x="6" y="37"/>
                        <a:pt x="7" y="38"/>
                      </a:cubicBezTo>
                      <a:cubicBezTo>
                        <a:pt x="8" y="39"/>
                        <a:pt x="9" y="39"/>
                        <a:pt x="10" y="40"/>
                      </a:cubicBezTo>
                      <a:cubicBezTo>
                        <a:pt x="12" y="40"/>
                        <a:pt x="13" y="40"/>
                        <a:pt x="15" y="40"/>
                      </a:cubicBezTo>
                      <a:cubicBezTo>
                        <a:pt x="22" y="40"/>
                        <a:pt x="29" y="35"/>
                        <a:pt x="32" y="26"/>
                      </a:cubicBezTo>
                      <a:cubicBezTo>
                        <a:pt x="36" y="16"/>
                        <a:pt x="33" y="4"/>
                        <a:pt x="26" y="1"/>
                      </a:cubicBezTo>
                      <a:close/>
                      <a:moveTo>
                        <a:pt x="30" y="25"/>
                      </a:moveTo>
                      <a:cubicBezTo>
                        <a:pt x="27" y="33"/>
                        <a:pt x="21" y="38"/>
                        <a:pt x="15" y="38"/>
                      </a:cubicBezTo>
                      <a:cubicBezTo>
                        <a:pt x="13" y="38"/>
                        <a:pt x="12" y="38"/>
                        <a:pt x="11" y="38"/>
                      </a:cubicBezTo>
                      <a:cubicBezTo>
                        <a:pt x="11" y="38"/>
                        <a:pt x="11" y="38"/>
                        <a:pt x="11" y="38"/>
                      </a:cubicBezTo>
                      <a:cubicBezTo>
                        <a:pt x="10" y="37"/>
                        <a:pt x="9" y="37"/>
                        <a:pt x="8" y="36"/>
                      </a:cubicBezTo>
                      <a:cubicBezTo>
                        <a:pt x="3" y="32"/>
                        <a:pt x="2" y="23"/>
                        <a:pt x="5" y="15"/>
                      </a:cubicBezTo>
                      <a:cubicBezTo>
                        <a:pt x="8" y="8"/>
                        <a:pt x="15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3" y="2"/>
                        <a:pt x="24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32" y="6"/>
                        <a:pt x="34" y="16"/>
                        <a:pt x="30" y="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iŝļíḍè"/>
                <p:cNvSpPr/>
                <p:nvPr/>
              </p:nvSpPr>
              <p:spPr bwMode="auto">
                <a:xfrm>
                  <a:off x="3984715" y="5647588"/>
                  <a:ext cx="274473" cy="395049"/>
                </a:xfrm>
                <a:custGeom>
                  <a:avLst/>
                  <a:gdLst>
                    <a:gd name="T0" fmla="*/ 125 w 173"/>
                    <a:gd name="T1" fmla="*/ 0 h 249"/>
                    <a:gd name="T2" fmla="*/ 2 w 173"/>
                    <a:gd name="T3" fmla="*/ 244 h 249"/>
                    <a:gd name="T4" fmla="*/ 0 w 173"/>
                    <a:gd name="T5" fmla="*/ 249 h 249"/>
                    <a:gd name="T6" fmla="*/ 0 w 173"/>
                    <a:gd name="T7" fmla="*/ 249 h 249"/>
                    <a:gd name="T8" fmla="*/ 47 w 173"/>
                    <a:gd name="T9" fmla="*/ 249 h 249"/>
                    <a:gd name="T10" fmla="*/ 173 w 173"/>
                    <a:gd name="T11" fmla="*/ 0 h 249"/>
                    <a:gd name="T12" fmla="*/ 125 w 173"/>
                    <a:gd name="T13" fmla="*/ 0 h 249"/>
                    <a:gd name="T14" fmla="*/ 45 w 173"/>
                    <a:gd name="T15" fmla="*/ 244 h 249"/>
                    <a:gd name="T16" fmla="*/ 7 w 173"/>
                    <a:gd name="T17" fmla="*/ 244 h 249"/>
                    <a:gd name="T18" fmla="*/ 128 w 173"/>
                    <a:gd name="T19" fmla="*/ 5 h 249"/>
                    <a:gd name="T20" fmla="*/ 166 w 173"/>
                    <a:gd name="T21" fmla="*/ 5 h 249"/>
                    <a:gd name="T22" fmla="*/ 130 w 173"/>
                    <a:gd name="T23" fmla="*/ 73 h 249"/>
                    <a:gd name="T24" fmla="*/ 45 w 173"/>
                    <a:gd name="T25" fmla="*/ 24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249">
                      <a:moveTo>
                        <a:pt x="125" y="0"/>
                      </a:moveTo>
                      <a:lnTo>
                        <a:pt x="2" y="244"/>
                      </a:lnTo>
                      <a:lnTo>
                        <a:pt x="0" y="249"/>
                      </a:lnTo>
                      <a:lnTo>
                        <a:pt x="0" y="249"/>
                      </a:lnTo>
                      <a:lnTo>
                        <a:pt x="47" y="249"/>
                      </a:lnTo>
                      <a:lnTo>
                        <a:pt x="173" y="0"/>
                      </a:lnTo>
                      <a:lnTo>
                        <a:pt x="125" y="0"/>
                      </a:lnTo>
                      <a:close/>
                      <a:moveTo>
                        <a:pt x="45" y="244"/>
                      </a:moveTo>
                      <a:lnTo>
                        <a:pt x="7" y="244"/>
                      </a:lnTo>
                      <a:lnTo>
                        <a:pt x="128" y="5"/>
                      </a:lnTo>
                      <a:lnTo>
                        <a:pt x="166" y="5"/>
                      </a:lnTo>
                      <a:lnTo>
                        <a:pt x="130" y="73"/>
                      </a:lnTo>
                      <a:lnTo>
                        <a:pt x="45" y="24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iṩļîḑé"/>
                <p:cNvSpPr/>
                <p:nvPr/>
              </p:nvSpPr>
              <p:spPr bwMode="auto">
                <a:xfrm>
                  <a:off x="3968849" y="5628549"/>
                  <a:ext cx="290338" cy="414088"/>
                </a:xfrm>
                <a:custGeom>
                  <a:avLst/>
                  <a:gdLst>
                    <a:gd name="T0" fmla="*/ 166 w 183"/>
                    <a:gd name="T1" fmla="*/ 0 h 261"/>
                    <a:gd name="T2" fmla="*/ 126 w 183"/>
                    <a:gd name="T3" fmla="*/ 0 h 261"/>
                    <a:gd name="T4" fmla="*/ 0 w 183"/>
                    <a:gd name="T5" fmla="*/ 246 h 261"/>
                    <a:gd name="T6" fmla="*/ 0 w 183"/>
                    <a:gd name="T7" fmla="*/ 246 h 261"/>
                    <a:gd name="T8" fmla="*/ 10 w 183"/>
                    <a:gd name="T9" fmla="*/ 261 h 261"/>
                    <a:gd name="T10" fmla="*/ 10 w 183"/>
                    <a:gd name="T11" fmla="*/ 261 h 261"/>
                    <a:gd name="T12" fmla="*/ 40 w 183"/>
                    <a:gd name="T13" fmla="*/ 261 h 261"/>
                    <a:gd name="T14" fmla="*/ 43 w 183"/>
                    <a:gd name="T15" fmla="*/ 256 h 261"/>
                    <a:gd name="T16" fmla="*/ 12 w 183"/>
                    <a:gd name="T17" fmla="*/ 256 h 261"/>
                    <a:gd name="T18" fmla="*/ 12 w 183"/>
                    <a:gd name="T19" fmla="*/ 256 h 261"/>
                    <a:gd name="T20" fmla="*/ 5 w 183"/>
                    <a:gd name="T21" fmla="*/ 246 h 261"/>
                    <a:gd name="T22" fmla="*/ 128 w 183"/>
                    <a:gd name="T23" fmla="*/ 5 h 261"/>
                    <a:gd name="T24" fmla="*/ 164 w 183"/>
                    <a:gd name="T25" fmla="*/ 5 h 261"/>
                    <a:gd name="T26" fmla="*/ 173 w 183"/>
                    <a:gd name="T27" fmla="*/ 12 h 261"/>
                    <a:gd name="T28" fmla="*/ 176 w 183"/>
                    <a:gd name="T29" fmla="*/ 14 h 261"/>
                    <a:gd name="T30" fmla="*/ 173 w 183"/>
                    <a:gd name="T31" fmla="*/ 17 h 261"/>
                    <a:gd name="T32" fmla="*/ 176 w 183"/>
                    <a:gd name="T33" fmla="*/ 17 h 261"/>
                    <a:gd name="T34" fmla="*/ 140 w 183"/>
                    <a:gd name="T35" fmla="*/ 85 h 261"/>
                    <a:gd name="T36" fmla="*/ 183 w 183"/>
                    <a:gd name="T37" fmla="*/ 12 h 261"/>
                    <a:gd name="T38" fmla="*/ 183 w 183"/>
                    <a:gd name="T39" fmla="*/ 12 h 261"/>
                    <a:gd name="T40" fmla="*/ 166 w 183"/>
                    <a:gd name="T41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3" h="261">
                      <a:moveTo>
                        <a:pt x="166" y="0"/>
                      </a:moveTo>
                      <a:lnTo>
                        <a:pt x="126" y="0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10" y="261"/>
                      </a:lnTo>
                      <a:lnTo>
                        <a:pt x="10" y="261"/>
                      </a:lnTo>
                      <a:lnTo>
                        <a:pt x="40" y="261"/>
                      </a:lnTo>
                      <a:lnTo>
                        <a:pt x="43" y="256"/>
                      </a:lnTo>
                      <a:lnTo>
                        <a:pt x="12" y="256"/>
                      </a:lnTo>
                      <a:lnTo>
                        <a:pt x="12" y="256"/>
                      </a:lnTo>
                      <a:lnTo>
                        <a:pt x="5" y="246"/>
                      </a:lnTo>
                      <a:lnTo>
                        <a:pt x="128" y="5"/>
                      </a:lnTo>
                      <a:lnTo>
                        <a:pt x="164" y="5"/>
                      </a:lnTo>
                      <a:lnTo>
                        <a:pt x="173" y="12"/>
                      </a:lnTo>
                      <a:lnTo>
                        <a:pt x="176" y="14"/>
                      </a:lnTo>
                      <a:lnTo>
                        <a:pt x="173" y="17"/>
                      </a:lnTo>
                      <a:lnTo>
                        <a:pt x="176" y="17"/>
                      </a:lnTo>
                      <a:lnTo>
                        <a:pt x="140" y="85"/>
                      </a:lnTo>
                      <a:lnTo>
                        <a:pt x="183" y="12"/>
                      </a:lnTo>
                      <a:lnTo>
                        <a:pt x="183" y="12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iṥliḍê"/>
              <p:cNvGrpSpPr/>
              <p:nvPr/>
            </p:nvGrpSpPr>
            <p:grpSpPr>
              <a:xfrm>
                <a:off x="1882274" y="3689768"/>
                <a:ext cx="414088" cy="488656"/>
                <a:chOff x="4711354" y="5301720"/>
                <a:chExt cx="414088" cy="488656"/>
              </a:xfrm>
            </p:grpSpPr>
            <p:sp>
              <p:nvSpPr>
                <p:cNvPr id="91" name="ïṩḻîḑè"/>
                <p:cNvSpPr/>
                <p:nvPr/>
              </p:nvSpPr>
              <p:spPr bwMode="auto">
                <a:xfrm>
                  <a:off x="4801786" y="5301720"/>
                  <a:ext cx="323656" cy="323656"/>
                </a:xfrm>
                <a:custGeom>
                  <a:avLst/>
                  <a:gdLst>
                    <a:gd name="T0" fmla="*/ 43 w 86"/>
                    <a:gd name="T1" fmla="*/ 86 h 86"/>
                    <a:gd name="T2" fmla="*/ 0 w 86"/>
                    <a:gd name="T3" fmla="*/ 43 h 86"/>
                    <a:gd name="T4" fmla="*/ 43 w 86"/>
                    <a:gd name="T5" fmla="*/ 0 h 86"/>
                    <a:gd name="T6" fmla="*/ 86 w 86"/>
                    <a:gd name="T7" fmla="*/ 43 h 86"/>
                    <a:gd name="T8" fmla="*/ 43 w 86"/>
                    <a:gd name="T9" fmla="*/ 86 h 86"/>
                    <a:gd name="T10" fmla="*/ 43 w 86"/>
                    <a:gd name="T11" fmla="*/ 3 h 86"/>
                    <a:gd name="T12" fmla="*/ 3 w 86"/>
                    <a:gd name="T13" fmla="*/ 43 h 86"/>
                    <a:gd name="T14" fmla="*/ 43 w 86"/>
                    <a:gd name="T15" fmla="*/ 83 h 86"/>
                    <a:gd name="T16" fmla="*/ 83 w 86"/>
                    <a:gd name="T17" fmla="*/ 43 h 86"/>
                    <a:gd name="T18" fmla="*/ 43 w 86"/>
                    <a:gd name="T19" fmla="*/ 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86">
                      <a:moveTo>
                        <a:pt x="43" y="86"/>
                      </a:move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3"/>
                      </a:cubicBezTo>
                      <a:cubicBezTo>
                        <a:pt x="86" y="67"/>
                        <a:pt x="67" y="86"/>
                        <a:pt x="43" y="86"/>
                      </a:cubicBezTo>
                      <a:close/>
                      <a:moveTo>
                        <a:pt x="43" y="3"/>
                      </a:moveTo>
                      <a:cubicBezTo>
                        <a:pt x="21" y="3"/>
                        <a:pt x="3" y="21"/>
                        <a:pt x="3" y="43"/>
                      </a:cubicBezTo>
                      <a:cubicBezTo>
                        <a:pt x="3" y="65"/>
                        <a:pt x="21" y="83"/>
                        <a:pt x="43" y="83"/>
                      </a:cubicBezTo>
                      <a:cubicBezTo>
                        <a:pt x="65" y="83"/>
                        <a:pt x="83" y="65"/>
                        <a:pt x="83" y="43"/>
                      </a:cubicBezTo>
                      <a:cubicBezTo>
                        <a:pt x="83" y="21"/>
                        <a:pt x="65" y="3"/>
                        <a:pt x="43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îšḷïḑé"/>
                <p:cNvSpPr/>
                <p:nvPr/>
              </p:nvSpPr>
              <p:spPr bwMode="auto">
                <a:xfrm>
                  <a:off x="4835104" y="5335037"/>
                  <a:ext cx="257020" cy="260193"/>
                </a:xfrm>
                <a:custGeom>
                  <a:avLst/>
                  <a:gdLst>
                    <a:gd name="T0" fmla="*/ 34 w 68"/>
                    <a:gd name="T1" fmla="*/ 69 h 69"/>
                    <a:gd name="T2" fmla="*/ 0 w 68"/>
                    <a:gd name="T3" fmla="*/ 34 h 69"/>
                    <a:gd name="T4" fmla="*/ 34 w 68"/>
                    <a:gd name="T5" fmla="*/ 0 h 69"/>
                    <a:gd name="T6" fmla="*/ 68 w 68"/>
                    <a:gd name="T7" fmla="*/ 34 h 69"/>
                    <a:gd name="T8" fmla="*/ 34 w 68"/>
                    <a:gd name="T9" fmla="*/ 69 h 69"/>
                    <a:gd name="T10" fmla="*/ 34 w 68"/>
                    <a:gd name="T11" fmla="*/ 3 h 69"/>
                    <a:gd name="T12" fmla="*/ 3 w 68"/>
                    <a:gd name="T13" fmla="*/ 34 h 69"/>
                    <a:gd name="T14" fmla="*/ 34 w 68"/>
                    <a:gd name="T15" fmla="*/ 66 h 69"/>
                    <a:gd name="T16" fmla="*/ 65 w 68"/>
                    <a:gd name="T17" fmla="*/ 34 h 69"/>
                    <a:gd name="T18" fmla="*/ 34 w 68"/>
                    <a:gd name="T19" fmla="*/ 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69">
                      <a:moveTo>
                        <a:pt x="34" y="69"/>
                      </a:moveTo>
                      <a:cubicBezTo>
                        <a:pt x="15" y="69"/>
                        <a:pt x="0" y="53"/>
                        <a:pt x="0" y="34"/>
                      </a:cubicBezTo>
                      <a:cubicBezTo>
                        <a:pt x="0" y="15"/>
                        <a:pt x="15" y="0"/>
                        <a:pt x="34" y="0"/>
                      </a:cubicBezTo>
                      <a:cubicBezTo>
                        <a:pt x="53" y="0"/>
                        <a:pt x="68" y="15"/>
                        <a:pt x="68" y="34"/>
                      </a:cubicBezTo>
                      <a:cubicBezTo>
                        <a:pt x="68" y="53"/>
                        <a:pt x="53" y="69"/>
                        <a:pt x="34" y="69"/>
                      </a:cubicBezTo>
                      <a:close/>
                      <a:moveTo>
                        <a:pt x="34" y="3"/>
                      </a:moveTo>
                      <a:cubicBezTo>
                        <a:pt x="17" y="3"/>
                        <a:pt x="3" y="17"/>
                        <a:pt x="3" y="34"/>
                      </a:cubicBezTo>
                      <a:cubicBezTo>
                        <a:pt x="3" y="51"/>
                        <a:pt x="17" y="66"/>
                        <a:pt x="34" y="66"/>
                      </a:cubicBezTo>
                      <a:cubicBezTo>
                        <a:pt x="51" y="66"/>
                        <a:pt x="65" y="51"/>
                        <a:pt x="65" y="34"/>
                      </a:cubicBezTo>
                      <a:cubicBezTo>
                        <a:pt x="65" y="17"/>
                        <a:pt x="51" y="3"/>
                        <a:pt x="34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ïṧḻîḋe"/>
                <p:cNvSpPr/>
                <p:nvPr/>
              </p:nvSpPr>
              <p:spPr bwMode="auto">
                <a:xfrm>
                  <a:off x="4711354" y="5584125"/>
                  <a:ext cx="199905" cy="206251"/>
                </a:xfrm>
                <a:custGeom>
                  <a:avLst/>
                  <a:gdLst>
                    <a:gd name="T0" fmla="*/ 8 w 53"/>
                    <a:gd name="T1" fmla="*/ 55 h 55"/>
                    <a:gd name="T2" fmla="*/ 8 w 53"/>
                    <a:gd name="T3" fmla="*/ 55 h 55"/>
                    <a:gd name="T4" fmla="*/ 4 w 53"/>
                    <a:gd name="T5" fmla="*/ 53 h 55"/>
                    <a:gd name="T6" fmla="*/ 40 w 53"/>
                    <a:gd name="T7" fmla="*/ 0 h 55"/>
                    <a:gd name="T8" fmla="*/ 42 w 53"/>
                    <a:gd name="T9" fmla="*/ 2 h 55"/>
                    <a:gd name="T10" fmla="*/ 6 w 53"/>
                    <a:gd name="T11" fmla="*/ 51 h 55"/>
                    <a:gd name="T12" fmla="*/ 8 w 53"/>
                    <a:gd name="T13" fmla="*/ 52 h 55"/>
                    <a:gd name="T14" fmla="*/ 50 w 53"/>
                    <a:gd name="T15" fmla="*/ 6 h 55"/>
                    <a:gd name="T16" fmla="*/ 53 w 53"/>
                    <a:gd name="T17" fmla="*/ 8 h 55"/>
                    <a:gd name="T18" fmla="*/ 8 w 53"/>
                    <a:gd name="T19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55">
                      <a:moveTo>
                        <a:pt x="8" y="55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6" y="55"/>
                        <a:pt x="5" y="54"/>
                        <a:pt x="4" y="53"/>
                      </a:cubicBezTo>
                      <a:cubicBezTo>
                        <a:pt x="0" y="45"/>
                        <a:pt x="31" y="10"/>
                        <a:pt x="40" y="0"/>
                      </a:cubicBezTo>
                      <a:cubicBezTo>
                        <a:pt x="42" y="2"/>
                        <a:pt x="42" y="2"/>
                        <a:pt x="42" y="2"/>
                      </a:cubicBezTo>
                      <a:cubicBezTo>
                        <a:pt x="23" y="23"/>
                        <a:pt x="4" y="47"/>
                        <a:pt x="6" y="51"/>
                      </a:cubicBezTo>
                      <a:cubicBezTo>
                        <a:pt x="7" y="52"/>
                        <a:pt x="7" y="52"/>
                        <a:pt x="8" y="52"/>
                      </a:cubicBezTo>
                      <a:cubicBezTo>
                        <a:pt x="15" y="52"/>
                        <a:pt x="32" y="38"/>
                        <a:pt x="50" y="6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35" y="39"/>
                        <a:pt x="17" y="55"/>
                        <a:pt x="8" y="5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ïSļïḋè"/>
                <p:cNvSpPr/>
                <p:nvPr/>
              </p:nvSpPr>
              <p:spPr bwMode="auto">
                <a:xfrm>
                  <a:off x="5009624" y="5376288"/>
                  <a:ext cx="52356" cy="82500"/>
                </a:xfrm>
                <a:custGeom>
                  <a:avLst/>
                  <a:gdLst>
                    <a:gd name="T0" fmla="*/ 11 w 14"/>
                    <a:gd name="T1" fmla="*/ 22 h 22"/>
                    <a:gd name="T2" fmla="*/ 0 w 14"/>
                    <a:gd name="T3" fmla="*/ 3 h 22"/>
                    <a:gd name="T4" fmla="*/ 1 w 14"/>
                    <a:gd name="T5" fmla="*/ 0 h 22"/>
                    <a:gd name="T6" fmla="*/ 14 w 14"/>
                    <a:gd name="T7" fmla="*/ 21 h 22"/>
                    <a:gd name="T8" fmla="*/ 11 w 14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1" y="22"/>
                      </a:moveTo>
                      <a:cubicBezTo>
                        <a:pt x="9" y="7"/>
                        <a:pt x="0" y="3"/>
                        <a:pt x="0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12" y="5"/>
                        <a:pt x="14" y="21"/>
                      </a:cubicBezTo>
                      <a:lnTo>
                        <a:pt x="11" y="2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3" name="íṥḷiḓé"/>
              <p:cNvGrpSpPr/>
              <p:nvPr/>
            </p:nvGrpSpPr>
            <p:grpSpPr>
              <a:xfrm>
                <a:off x="2627909" y="1485488"/>
                <a:ext cx="339521" cy="337934"/>
                <a:chOff x="5698186" y="4535417"/>
                <a:chExt cx="339521" cy="337934"/>
              </a:xfrm>
            </p:grpSpPr>
            <p:sp>
              <p:nvSpPr>
                <p:cNvPr id="86" name="íSlïḋè"/>
                <p:cNvSpPr/>
                <p:nvPr/>
              </p:nvSpPr>
              <p:spPr bwMode="auto">
                <a:xfrm>
                  <a:off x="5698186" y="4535417"/>
                  <a:ext cx="339521" cy="337934"/>
                </a:xfrm>
                <a:custGeom>
                  <a:avLst/>
                  <a:gdLst>
                    <a:gd name="T0" fmla="*/ 45 w 90"/>
                    <a:gd name="T1" fmla="*/ 90 h 90"/>
                    <a:gd name="T2" fmla="*/ 0 w 90"/>
                    <a:gd name="T3" fmla="*/ 45 h 90"/>
                    <a:gd name="T4" fmla="*/ 45 w 90"/>
                    <a:gd name="T5" fmla="*/ 0 h 90"/>
                    <a:gd name="T6" fmla="*/ 90 w 90"/>
                    <a:gd name="T7" fmla="*/ 45 h 90"/>
                    <a:gd name="T8" fmla="*/ 45 w 90"/>
                    <a:gd name="T9" fmla="*/ 90 h 90"/>
                    <a:gd name="T10" fmla="*/ 45 w 90"/>
                    <a:gd name="T11" fmla="*/ 3 h 90"/>
                    <a:gd name="T12" fmla="*/ 3 w 90"/>
                    <a:gd name="T13" fmla="*/ 45 h 90"/>
                    <a:gd name="T14" fmla="*/ 45 w 90"/>
                    <a:gd name="T15" fmla="*/ 87 h 90"/>
                    <a:gd name="T16" fmla="*/ 87 w 90"/>
                    <a:gd name="T17" fmla="*/ 45 h 90"/>
                    <a:gd name="T18" fmla="*/ 45 w 90"/>
                    <a:gd name="T19" fmla="*/ 3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0">
                      <a:moveTo>
                        <a:pt x="45" y="90"/>
                      </a:moveTo>
                      <a:cubicBezTo>
                        <a:pt x="20" y="90"/>
                        <a:pt x="0" y="70"/>
                        <a:pt x="0" y="45"/>
                      </a:cubicBezTo>
                      <a:cubicBezTo>
                        <a:pt x="0" y="21"/>
                        <a:pt x="20" y="0"/>
                        <a:pt x="45" y="0"/>
                      </a:cubicBezTo>
                      <a:cubicBezTo>
                        <a:pt x="70" y="0"/>
                        <a:pt x="90" y="21"/>
                        <a:pt x="90" y="45"/>
                      </a:cubicBezTo>
                      <a:cubicBezTo>
                        <a:pt x="90" y="70"/>
                        <a:pt x="70" y="90"/>
                        <a:pt x="45" y="90"/>
                      </a:cubicBezTo>
                      <a:close/>
                      <a:moveTo>
                        <a:pt x="45" y="3"/>
                      </a:moveTo>
                      <a:cubicBezTo>
                        <a:pt x="22" y="3"/>
                        <a:pt x="3" y="22"/>
                        <a:pt x="3" y="45"/>
                      </a:cubicBezTo>
                      <a:cubicBezTo>
                        <a:pt x="3" y="69"/>
                        <a:pt x="22" y="87"/>
                        <a:pt x="45" y="87"/>
                      </a:cubicBezTo>
                      <a:cubicBezTo>
                        <a:pt x="68" y="87"/>
                        <a:pt x="87" y="69"/>
                        <a:pt x="87" y="45"/>
                      </a:cubicBezTo>
                      <a:cubicBezTo>
                        <a:pt x="87" y="22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$ļíḑé"/>
                <p:cNvSpPr/>
                <p:nvPr/>
              </p:nvSpPr>
              <p:spPr bwMode="auto">
                <a:xfrm>
                  <a:off x="5733090" y="4573495"/>
                  <a:ext cx="271300" cy="266540"/>
                </a:xfrm>
                <a:custGeom>
                  <a:avLst/>
                  <a:gdLst>
                    <a:gd name="T0" fmla="*/ 36 w 72"/>
                    <a:gd name="T1" fmla="*/ 71 h 71"/>
                    <a:gd name="T2" fmla="*/ 0 w 72"/>
                    <a:gd name="T3" fmla="*/ 35 h 71"/>
                    <a:gd name="T4" fmla="*/ 36 w 72"/>
                    <a:gd name="T5" fmla="*/ 0 h 71"/>
                    <a:gd name="T6" fmla="*/ 72 w 72"/>
                    <a:gd name="T7" fmla="*/ 35 h 71"/>
                    <a:gd name="T8" fmla="*/ 36 w 72"/>
                    <a:gd name="T9" fmla="*/ 71 h 71"/>
                    <a:gd name="T10" fmla="*/ 36 w 72"/>
                    <a:gd name="T11" fmla="*/ 3 h 71"/>
                    <a:gd name="T12" fmla="*/ 3 w 72"/>
                    <a:gd name="T13" fmla="*/ 35 h 71"/>
                    <a:gd name="T14" fmla="*/ 36 w 72"/>
                    <a:gd name="T15" fmla="*/ 68 h 71"/>
                    <a:gd name="T16" fmla="*/ 69 w 72"/>
                    <a:gd name="T17" fmla="*/ 35 h 71"/>
                    <a:gd name="T18" fmla="*/ 36 w 72"/>
                    <a:gd name="T19" fmla="*/ 3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71">
                      <a:moveTo>
                        <a:pt x="36" y="71"/>
                      </a:moveTo>
                      <a:cubicBezTo>
                        <a:pt x="16" y="71"/>
                        <a:pt x="0" y="55"/>
                        <a:pt x="0" y="35"/>
                      </a:cubicBez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6" y="0"/>
                        <a:pt x="72" y="16"/>
                        <a:pt x="72" y="35"/>
                      </a:cubicBezTo>
                      <a:cubicBezTo>
                        <a:pt x="72" y="55"/>
                        <a:pt x="56" y="71"/>
                        <a:pt x="36" y="71"/>
                      </a:cubicBezTo>
                      <a:close/>
                      <a:moveTo>
                        <a:pt x="36" y="3"/>
                      </a:moveTo>
                      <a:cubicBezTo>
                        <a:pt x="18" y="3"/>
                        <a:pt x="3" y="17"/>
                        <a:pt x="3" y="35"/>
                      </a:cubicBezTo>
                      <a:cubicBezTo>
                        <a:pt x="3" y="53"/>
                        <a:pt x="18" y="68"/>
                        <a:pt x="36" y="68"/>
                      </a:cubicBezTo>
                      <a:cubicBezTo>
                        <a:pt x="54" y="68"/>
                        <a:pt x="69" y="53"/>
                        <a:pt x="69" y="35"/>
                      </a:cubicBezTo>
                      <a:cubicBezTo>
                        <a:pt x="69" y="17"/>
                        <a:pt x="54" y="3"/>
                        <a:pt x="3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íš1íḓe"/>
                <p:cNvSpPr/>
                <p:nvPr/>
              </p:nvSpPr>
              <p:spPr bwMode="auto">
                <a:xfrm>
                  <a:off x="5845734" y="4686140"/>
                  <a:ext cx="41250" cy="41250"/>
                </a:xfrm>
                <a:custGeom>
                  <a:avLst/>
                  <a:gdLst>
                    <a:gd name="T0" fmla="*/ 6 w 11"/>
                    <a:gd name="T1" fmla="*/ 11 h 11"/>
                    <a:gd name="T2" fmla="*/ 0 w 11"/>
                    <a:gd name="T3" fmla="*/ 5 h 11"/>
                    <a:gd name="T4" fmla="*/ 6 w 11"/>
                    <a:gd name="T5" fmla="*/ 0 h 11"/>
                    <a:gd name="T6" fmla="*/ 11 w 11"/>
                    <a:gd name="T7" fmla="*/ 5 h 11"/>
                    <a:gd name="T8" fmla="*/ 6 w 11"/>
                    <a:gd name="T9" fmla="*/ 11 h 11"/>
                    <a:gd name="T10" fmla="*/ 6 w 11"/>
                    <a:gd name="T11" fmla="*/ 3 h 11"/>
                    <a:gd name="T12" fmla="*/ 3 w 11"/>
                    <a:gd name="T13" fmla="*/ 5 h 11"/>
                    <a:gd name="T14" fmla="*/ 6 w 11"/>
                    <a:gd name="T15" fmla="*/ 8 h 11"/>
                    <a:gd name="T16" fmla="*/ 8 w 11"/>
                    <a:gd name="T17" fmla="*/ 5 h 11"/>
                    <a:gd name="T18" fmla="*/ 6 w 11"/>
                    <a:gd name="T19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11">
                      <a:moveTo>
                        <a:pt x="6" y="11"/>
                      </a:moveTo>
                      <a:cubicBezTo>
                        <a:pt x="3" y="11"/>
                        <a:pt x="0" y="9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9"/>
                        <a:pt x="9" y="11"/>
                        <a:pt x="6" y="11"/>
                      </a:cubicBezTo>
                      <a:close/>
                      <a:moveTo>
                        <a:pt x="6" y="3"/>
                      </a:moveTo>
                      <a:cubicBezTo>
                        <a:pt x="4" y="3"/>
                        <a:pt x="3" y="4"/>
                        <a:pt x="3" y="5"/>
                      </a:cubicBezTo>
                      <a:cubicBezTo>
                        <a:pt x="3" y="7"/>
                        <a:pt x="4" y="8"/>
                        <a:pt x="6" y="8"/>
                      </a:cubicBezTo>
                      <a:cubicBezTo>
                        <a:pt x="7" y="8"/>
                        <a:pt x="8" y="7"/>
                        <a:pt x="8" y="5"/>
                      </a:cubicBezTo>
                      <a:cubicBezTo>
                        <a:pt x="8" y="4"/>
                        <a:pt x="7" y="3"/>
                        <a:pt x="6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ślïḑé"/>
                <p:cNvSpPr/>
                <p:nvPr/>
              </p:nvSpPr>
              <p:spPr bwMode="auto">
                <a:xfrm>
                  <a:off x="5853667" y="4598880"/>
                  <a:ext cx="30145" cy="98366"/>
                </a:xfrm>
                <a:custGeom>
                  <a:avLst/>
                  <a:gdLst>
                    <a:gd name="T0" fmla="*/ 5 w 8"/>
                    <a:gd name="T1" fmla="*/ 26 h 26"/>
                    <a:gd name="T2" fmla="*/ 4 w 8"/>
                    <a:gd name="T3" fmla="*/ 6 h 26"/>
                    <a:gd name="T4" fmla="*/ 3 w 8"/>
                    <a:gd name="T5" fmla="*/ 24 h 26"/>
                    <a:gd name="T6" fmla="*/ 0 w 8"/>
                    <a:gd name="T7" fmla="*/ 24 h 26"/>
                    <a:gd name="T8" fmla="*/ 3 w 8"/>
                    <a:gd name="T9" fmla="*/ 1 h 26"/>
                    <a:gd name="T10" fmla="*/ 5 w 8"/>
                    <a:gd name="T11" fmla="*/ 1 h 26"/>
                    <a:gd name="T12" fmla="*/ 8 w 8"/>
                    <a:gd name="T13" fmla="*/ 26 h 26"/>
                    <a:gd name="T14" fmla="*/ 5 w 8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26">
                      <a:moveTo>
                        <a:pt x="5" y="26"/>
                      </a:moveTo>
                      <a:cubicBezTo>
                        <a:pt x="5" y="18"/>
                        <a:pt x="5" y="10"/>
                        <a:pt x="4" y="6"/>
                      </a:cubicBezTo>
                      <a:cubicBezTo>
                        <a:pt x="3" y="10"/>
                        <a:pt x="3" y="17"/>
                        <a:pt x="3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5"/>
                        <a:pt x="0" y="3"/>
                        <a:pt x="3" y="1"/>
                      </a:cubicBezTo>
                      <a:cubicBezTo>
                        <a:pt x="4" y="0"/>
                        <a:pt x="4" y="0"/>
                        <a:pt x="5" y="1"/>
                      </a:cubicBezTo>
                      <a:cubicBezTo>
                        <a:pt x="6" y="1"/>
                        <a:pt x="8" y="2"/>
                        <a:pt x="8" y="26"/>
                      </a:cubicBezTo>
                      <a:lnTo>
                        <a:pt x="5" y="2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íṣlîḑé"/>
                <p:cNvSpPr/>
                <p:nvPr/>
              </p:nvSpPr>
              <p:spPr bwMode="auto">
                <a:xfrm>
                  <a:off x="5763233" y="4689313"/>
                  <a:ext cx="93606" cy="44423"/>
                </a:xfrm>
                <a:custGeom>
                  <a:avLst/>
                  <a:gdLst>
                    <a:gd name="T0" fmla="*/ 5 w 25"/>
                    <a:gd name="T1" fmla="*/ 12 h 12"/>
                    <a:gd name="T2" fmla="*/ 1 w 25"/>
                    <a:gd name="T3" fmla="*/ 11 h 12"/>
                    <a:gd name="T4" fmla="*/ 0 w 25"/>
                    <a:gd name="T5" fmla="*/ 9 h 12"/>
                    <a:gd name="T6" fmla="*/ 24 w 25"/>
                    <a:gd name="T7" fmla="*/ 0 h 12"/>
                    <a:gd name="T8" fmla="*/ 25 w 25"/>
                    <a:gd name="T9" fmla="*/ 3 h 12"/>
                    <a:gd name="T10" fmla="*/ 6 w 25"/>
                    <a:gd name="T11" fmla="*/ 9 h 12"/>
                    <a:gd name="T12" fmla="*/ 24 w 25"/>
                    <a:gd name="T13" fmla="*/ 6 h 12"/>
                    <a:gd name="T14" fmla="*/ 24 w 25"/>
                    <a:gd name="T15" fmla="*/ 8 h 12"/>
                    <a:gd name="T16" fmla="*/ 5 w 25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2">
                      <a:moveTo>
                        <a:pt x="5" y="12"/>
                      </a:move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0" y="10"/>
                        <a:pt x="0" y="9"/>
                        <a:pt x="0" y="9"/>
                      </a:cubicBezTo>
                      <a:cubicBezTo>
                        <a:pt x="1" y="8"/>
                        <a:pt x="1" y="6"/>
                        <a:pt x="24" y="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18" y="5"/>
                        <a:pt x="10" y="7"/>
                        <a:pt x="6" y="9"/>
                      </a:cubicBezTo>
                      <a:cubicBezTo>
                        <a:pt x="10" y="8"/>
                        <a:pt x="17" y="7"/>
                        <a:pt x="24" y="6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18" y="10"/>
                        <a:pt x="10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iśļïḍê"/>
              <p:cNvGrpSpPr/>
              <p:nvPr/>
            </p:nvGrpSpPr>
            <p:grpSpPr>
              <a:xfrm>
                <a:off x="3272006" y="1596959"/>
                <a:ext cx="425193" cy="425194"/>
                <a:chOff x="5623618" y="3915078"/>
                <a:chExt cx="425193" cy="425194"/>
              </a:xfrm>
            </p:grpSpPr>
            <p:sp>
              <p:nvSpPr>
                <p:cNvPr id="81" name="iS1îdé"/>
                <p:cNvSpPr/>
                <p:nvPr/>
              </p:nvSpPr>
              <p:spPr bwMode="auto">
                <a:xfrm>
                  <a:off x="5653762" y="3942049"/>
                  <a:ext cx="11106" cy="37601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ïṧļíďè"/>
                <p:cNvSpPr/>
                <p:nvPr/>
              </p:nvSpPr>
              <p:spPr bwMode="auto">
                <a:xfrm>
                  <a:off x="5623618" y="3915078"/>
                  <a:ext cx="60288" cy="82500"/>
                </a:xfrm>
                <a:custGeom>
                  <a:avLst/>
                  <a:gdLst>
                    <a:gd name="T0" fmla="*/ 7 w 38"/>
                    <a:gd name="T1" fmla="*/ 52 h 52"/>
                    <a:gd name="T2" fmla="*/ 0 w 38"/>
                    <a:gd name="T3" fmla="*/ 48 h 52"/>
                    <a:gd name="T4" fmla="*/ 21 w 38"/>
                    <a:gd name="T5" fmla="*/ 0 h 52"/>
                    <a:gd name="T6" fmla="*/ 38 w 38"/>
                    <a:gd name="T7" fmla="*/ 45 h 52"/>
                    <a:gd name="T8" fmla="*/ 31 w 38"/>
                    <a:gd name="T9" fmla="*/ 48 h 52"/>
                    <a:gd name="T10" fmla="*/ 21 w 38"/>
                    <a:gd name="T11" fmla="*/ 19 h 52"/>
                    <a:gd name="T12" fmla="*/ 7 w 38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52">
                      <a:moveTo>
                        <a:pt x="7" y="52"/>
                      </a:moveTo>
                      <a:lnTo>
                        <a:pt x="0" y="48"/>
                      </a:lnTo>
                      <a:lnTo>
                        <a:pt x="21" y="0"/>
                      </a:lnTo>
                      <a:lnTo>
                        <a:pt x="38" y="45"/>
                      </a:lnTo>
                      <a:lnTo>
                        <a:pt x="31" y="48"/>
                      </a:lnTo>
                      <a:lnTo>
                        <a:pt x="21" y="19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iṥlidè"/>
                <p:cNvSpPr/>
                <p:nvPr/>
              </p:nvSpPr>
              <p:spPr bwMode="auto">
                <a:xfrm>
                  <a:off x="5653762" y="4305369"/>
                  <a:ext cx="369666" cy="1269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ïṥlídê"/>
                <p:cNvSpPr/>
                <p:nvPr/>
              </p:nvSpPr>
              <p:spPr bwMode="auto">
                <a:xfrm>
                  <a:off x="5969484" y="4279984"/>
                  <a:ext cx="79327" cy="60288"/>
                </a:xfrm>
                <a:custGeom>
                  <a:avLst/>
                  <a:gdLst>
                    <a:gd name="T0" fmla="*/ 5 w 50"/>
                    <a:gd name="T1" fmla="*/ 38 h 38"/>
                    <a:gd name="T2" fmla="*/ 3 w 50"/>
                    <a:gd name="T3" fmla="*/ 31 h 38"/>
                    <a:gd name="T4" fmla="*/ 31 w 50"/>
                    <a:gd name="T5" fmla="*/ 21 h 38"/>
                    <a:gd name="T6" fmla="*/ 0 w 50"/>
                    <a:gd name="T7" fmla="*/ 7 h 38"/>
                    <a:gd name="T8" fmla="*/ 3 w 50"/>
                    <a:gd name="T9" fmla="*/ 0 h 38"/>
                    <a:gd name="T10" fmla="*/ 50 w 50"/>
                    <a:gd name="T11" fmla="*/ 21 h 38"/>
                    <a:gd name="T12" fmla="*/ 5 w 50"/>
                    <a:gd name="T13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38">
                      <a:moveTo>
                        <a:pt x="5" y="38"/>
                      </a:moveTo>
                      <a:lnTo>
                        <a:pt x="3" y="31"/>
                      </a:lnTo>
                      <a:lnTo>
                        <a:pt x="3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50" y="21"/>
                      </a:lnTo>
                      <a:lnTo>
                        <a:pt x="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iŝľîḑé"/>
                <p:cNvSpPr/>
                <p:nvPr/>
              </p:nvSpPr>
              <p:spPr bwMode="auto">
                <a:xfrm>
                  <a:off x="5653762" y="4084838"/>
                  <a:ext cx="304617" cy="228463"/>
                </a:xfrm>
                <a:custGeom>
                  <a:avLst/>
                  <a:gdLst>
                    <a:gd name="T0" fmla="*/ 78 w 81"/>
                    <a:gd name="T1" fmla="*/ 61 h 61"/>
                    <a:gd name="T2" fmla="*/ 63 w 81"/>
                    <a:gd name="T3" fmla="*/ 5 h 61"/>
                    <a:gd name="T4" fmla="*/ 55 w 81"/>
                    <a:gd name="T5" fmla="*/ 4 h 61"/>
                    <a:gd name="T6" fmla="*/ 48 w 81"/>
                    <a:gd name="T7" fmla="*/ 23 h 61"/>
                    <a:gd name="T8" fmla="*/ 39 w 81"/>
                    <a:gd name="T9" fmla="*/ 44 h 61"/>
                    <a:gd name="T10" fmla="*/ 23 w 81"/>
                    <a:gd name="T11" fmla="*/ 37 h 61"/>
                    <a:gd name="T12" fmla="*/ 15 w 81"/>
                    <a:gd name="T13" fmla="*/ 28 h 61"/>
                    <a:gd name="T14" fmla="*/ 13 w 81"/>
                    <a:gd name="T15" fmla="*/ 29 h 61"/>
                    <a:gd name="T16" fmla="*/ 3 w 81"/>
                    <a:gd name="T17" fmla="*/ 59 h 61"/>
                    <a:gd name="T18" fmla="*/ 0 w 81"/>
                    <a:gd name="T19" fmla="*/ 58 h 61"/>
                    <a:gd name="T20" fmla="*/ 11 w 81"/>
                    <a:gd name="T21" fmla="*/ 26 h 61"/>
                    <a:gd name="T22" fmla="*/ 16 w 81"/>
                    <a:gd name="T23" fmla="*/ 26 h 61"/>
                    <a:gd name="T24" fmla="*/ 26 w 81"/>
                    <a:gd name="T25" fmla="*/ 35 h 61"/>
                    <a:gd name="T26" fmla="*/ 38 w 81"/>
                    <a:gd name="T27" fmla="*/ 41 h 61"/>
                    <a:gd name="T28" fmla="*/ 45 w 81"/>
                    <a:gd name="T29" fmla="*/ 23 h 61"/>
                    <a:gd name="T30" fmla="*/ 54 w 81"/>
                    <a:gd name="T31" fmla="*/ 2 h 61"/>
                    <a:gd name="T32" fmla="*/ 64 w 81"/>
                    <a:gd name="T33" fmla="*/ 3 h 61"/>
                    <a:gd name="T34" fmla="*/ 81 w 81"/>
                    <a:gd name="T35" fmla="*/ 61 h 61"/>
                    <a:gd name="T36" fmla="*/ 78 w 81"/>
                    <a:gd name="T37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1" h="61">
                      <a:moveTo>
                        <a:pt x="78" y="61"/>
                      </a:moveTo>
                      <a:cubicBezTo>
                        <a:pt x="78" y="47"/>
                        <a:pt x="75" y="11"/>
                        <a:pt x="63" y="5"/>
                      </a:cubicBezTo>
                      <a:cubicBezTo>
                        <a:pt x="60" y="4"/>
                        <a:pt x="57" y="3"/>
                        <a:pt x="55" y="4"/>
                      </a:cubicBezTo>
                      <a:cubicBezTo>
                        <a:pt x="51" y="7"/>
                        <a:pt x="50" y="15"/>
                        <a:pt x="48" y="23"/>
                      </a:cubicBezTo>
                      <a:cubicBezTo>
                        <a:pt x="47" y="33"/>
                        <a:pt x="45" y="41"/>
                        <a:pt x="39" y="44"/>
                      </a:cubicBezTo>
                      <a:cubicBezTo>
                        <a:pt x="31" y="48"/>
                        <a:pt x="27" y="42"/>
                        <a:pt x="23" y="37"/>
                      </a:cubicBezTo>
                      <a:cubicBezTo>
                        <a:pt x="21" y="33"/>
                        <a:pt x="19" y="30"/>
                        <a:pt x="15" y="28"/>
                      </a:cubicBezTo>
                      <a:cubicBezTo>
                        <a:pt x="14" y="28"/>
                        <a:pt x="13" y="28"/>
                        <a:pt x="13" y="29"/>
                      </a:cubicBezTo>
                      <a:cubicBezTo>
                        <a:pt x="7" y="32"/>
                        <a:pt x="4" y="51"/>
                        <a:pt x="3" y="5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5"/>
                        <a:pt x="3" y="30"/>
                        <a:pt x="11" y="26"/>
                      </a:cubicBezTo>
                      <a:cubicBezTo>
                        <a:pt x="13" y="25"/>
                        <a:pt x="14" y="25"/>
                        <a:pt x="16" y="26"/>
                      </a:cubicBezTo>
                      <a:cubicBezTo>
                        <a:pt x="21" y="28"/>
                        <a:pt x="23" y="32"/>
                        <a:pt x="26" y="35"/>
                      </a:cubicBezTo>
                      <a:cubicBezTo>
                        <a:pt x="30" y="41"/>
                        <a:pt x="32" y="44"/>
                        <a:pt x="38" y="41"/>
                      </a:cubicBezTo>
                      <a:cubicBezTo>
                        <a:pt x="42" y="39"/>
                        <a:pt x="44" y="31"/>
                        <a:pt x="45" y="23"/>
                      </a:cubicBezTo>
                      <a:cubicBezTo>
                        <a:pt x="47" y="13"/>
                        <a:pt x="48" y="5"/>
                        <a:pt x="54" y="2"/>
                      </a:cubicBezTo>
                      <a:cubicBezTo>
                        <a:pt x="57" y="0"/>
                        <a:pt x="60" y="1"/>
                        <a:pt x="64" y="3"/>
                      </a:cubicBezTo>
                      <a:cubicBezTo>
                        <a:pt x="80" y="10"/>
                        <a:pt x="81" y="59"/>
                        <a:pt x="81" y="61"/>
                      </a:cubicBez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íṥlíḑê"/>
              <p:cNvGrpSpPr/>
              <p:nvPr/>
            </p:nvGrpSpPr>
            <p:grpSpPr>
              <a:xfrm>
                <a:off x="4263837" y="2865836"/>
                <a:ext cx="380772" cy="341108"/>
                <a:chOff x="5100057" y="4749602"/>
                <a:chExt cx="380772" cy="341108"/>
              </a:xfrm>
            </p:grpSpPr>
            <p:sp>
              <p:nvSpPr>
                <p:cNvPr id="79" name="iṩļidè"/>
                <p:cNvSpPr/>
                <p:nvPr/>
              </p:nvSpPr>
              <p:spPr bwMode="auto">
                <a:xfrm>
                  <a:off x="5100057" y="4809891"/>
                  <a:ext cx="282405" cy="280819"/>
                </a:xfrm>
                <a:custGeom>
                  <a:avLst/>
                  <a:gdLst>
                    <a:gd name="T0" fmla="*/ 72 w 75"/>
                    <a:gd name="T1" fmla="*/ 72 h 75"/>
                    <a:gd name="T2" fmla="*/ 3 w 75"/>
                    <a:gd name="T3" fmla="*/ 72 h 75"/>
                    <a:gd name="T4" fmla="*/ 3 w 75"/>
                    <a:gd name="T5" fmla="*/ 3 h 75"/>
                    <a:gd name="T6" fmla="*/ 16 w 75"/>
                    <a:gd name="T7" fmla="*/ 3 h 75"/>
                    <a:gd name="T8" fmla="*/ 15 w 75"/>
                    <a:gd name="T9" fmla="*/ 0 h 75"/>
                    <a:gd name="T10" fmla="*/ 0 w 75"/>
                    <a:gd name="T11" fmla="*/ 0 h 75"/>
                    <a:gd name="T12" fmla="*/ 0 w 75"/>
                    <a:gd name="T13" fmla="*/ 75 h 75"/>
                    <a:gd name="T14" fmla="*/ 75 w 75"/>
                    <a:gd name="T15" fmla="*/ 75 h 75"/>
                    <a:gd name="T16" fmla="*/ 75 w 75"/>
                    <a:gd name="T17" fmla="*/ 27 h 75"/>
                    <a:gd name="T18" fmla="*/ 72 w 75"/>
                    <a:gd name="T19" fmla="*/ 29 h 75"/>
                    <a:gd name="T20" fmla="*/ 72 w 75"/>
                    <a:gd name="T21" fmla="*/ 72 h 75"/>
                    <a:gd name="T22" fmla="*/ 28 w 75"/>
                    <a:gd name="T23" fmla="*/ 0 h 75"/>
                    <a:gd name="T24" fmla="*/ 29 w 75"/>
                    <a:gd name="T25" fmla="*/ 3 h 75"/>
                    <a:gd name="T26" fmla="*/ 72 w 75"/>
                    <a:gd name="T27" fmla="*/ 3 h 75"/>
                    <a:gd name="T28" fmla="*/ 72 w 75"/>
                    <a:gd name="T29" fmla="*/ 13 h 75"/>
                    <a:gd name="T30" fmla="*/ 75 w 75"/>
                    <a:gd name="T31" fmla="*/ 11 h 75"/>
                    <a:gd name="T32" fmla="*/ 75 w 75"/>
                    <a:gd name="T33" fmla="*/ 0 h 75"/>
                    <a:gd name="T34" fmla="*/ 2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72" y="72"/>
                      </a:move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2"/>
                        <a:pt x="15" y="1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75" y="75"/>
                        <a:pt x="75" y="75"/>
                        <a:pt x="75" y="75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4" y="28"/>
                        <a:pt x="73" y="29"/>
                        <a:pt x="72" y="29"/>
                      </a:cubicBezTo>
                      <a:lnTo>
                        <a:pt x="72" y="72"/>
                      </a:lnTo>
                      <a:close/>
                      <a:moveTo>
                        <a:pt x="28" y="0"/>
                      </a:moveTo>
                      <a:cubicBezTo>
                        <a:pt x="28" y="1"/>
                        <a:pt x="29" y="2"/>
                        <a:pt x="29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3"/>
                        <a:pt x="74" y="12"/>
                        <a:pt x="75" y="11"/>
                      </a:cubicBezTo>
                      <a:cubicBezTo>
                        <a:pt x="75" y="0"/>
                        <a:pt x="75" y="0"/>
                        <a:pt x="75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îṧḷîḍê"/>
                <p:cNvSpPr/>
                <p:nvPr/>
              </p:nvSpPr>
              <p:spPr bwMode="auto">
                <a:xfrm>
                  <a:off x="5133375" y="4749602"/>
                  <a:ext cx="347454" cy="258607"/>
                </a:xfrm>
                <a:custGeom>
                  <a:avLst/>
                  <a:gdLst>
                    <a:gd name="T0" fmla="*/ 91 w 92"/>
                    <a:gd name="T1" fmla="*/ 22 h 69"/>
                    <a:gd name="T2" fmla="*/ 83 w 92"/>
                    <a:gd name="T3" fmla="*/ 17 h 69"/>
                    <a:gd name="T4" fmla="*/ 66 w 92"/>
                    <a:gd name="T5" fmla="*/ 24 h 69"/>
                    <a:gd name="T6" fmla="*/ 63 w 92"/>
                    <a:gd name="T7" fmla="*/ 26 h 69"/>
                    <a:gd name="T8" fmla="*/ 44 w 92"/>
                    <a:gd name="T9" fmla="*/ 39 h 69"/>
                    <a:gd name="T10" fmla="*/ 35 w 92"/>
                    <a:gd name="T11" fmla="*/ 46 h 69"/>
                    <a:gd name="T12" fmla="*/ 29 w 92"/>
                    <a:gd name="T13" fmla="*/ 31 h 69"/>
                    <a:gd name="T14" fmla="*/ 23 w 92"/>
                    <a:gd name="T15" fmla="*/ 19 h 69"/>
                    <a:gd name="T16" fmla="*/ 22 w 92"/>
                    <a:gd name="T17" fmla="*/ 16 h 69"/>
                    <a:gd name="T18" fmla="*/ 8 w 92"/>
                    <a:gd name="T19" fmla="*/ 0 h 69"/>
                    <a:gd name="T20" fmla="*/ 0 w 92"/>
                    <a:gd name="T21" fmla="*/ 7 h 69"/>
                    <a:gd name="T22" fmla="*/ 0 w 92"/>
                    <a:gd name="T23" fmla="*/ 8 h 69"/>
                    <a:gd name="T24" fmla="*/ 0 w 92"/>
                    <a:gd name="T25" fmla="*/ 8 h 69"/>
                    <a:gd name="T26" fmla="*/ 2 w 92"/>
                    <a:gd name="T27" fmla="*/ 16 h 69"/>
                    <a:gd name="T28" fmla="*/ 3 w 92"/>
                    <a:gd name="T29" fmla="*/ 19 h 69"/>
                    <a:gd name="T30" fmla="*/ 28 w 92"/>
                    <a:gd name="T31" fmla="*/ 69 h 69"/>
                    <a:gd name="T32" fmla="*/ 63 w 92"/>
                    <a:gd name="T33" fmla="*/ 49 h 69"/>
                    <a:gd name="T34" fmla="*/ 66 w 92"/>
                    <a:gd name="T35" fmla="*/ 47 h 69"/>
                    <a:gd name="T36" fmla="*/ 90 w 92"/>
                    <a:gd name="T37" fmla="*/ 26 h 69"/>
                    <a:gd name="T38" fmla="*/ 91 w 92"/>
                    <a:gd name="T39" fmla="*/ 22 h 69"/>
                    <a:gd name="T40" fmla="*/ 85 w 92"/>
                    <a:gd name="T41" fmla="*/ 27 h 69"/>
                    <a:gd name="T42" fmla="*/ 66 w 92"/>
                    <a:gd name="T43" fmla="*/ 43 h 69"/>
                    <a:gd name="T44" fmla="*/ 63 w 92"/>
                    <a:gd name="T45" fmla="*/ 45 h 69"/>
                    <a:gd name="T46" fmla="*/ 28 w 92"/>
                    <a:gd name="T47" fmla="*/ 66 h 69"/>
                    <a:gd name="T48" fmla="*/ 7 w 92"/>
                    <a:gd name="T49" fmla="*/ 19 h 69"/>
                    <a:gd name="T50" fmla="*/ 6 w 92"/>
                    <a:gd name="T51" fmla="*/ 16 h 69"/>
                    <a:gd name="T52" fmla="*/ 3 w 92"/>
                    <a:gd name="T53" fmla="*/ 8 h 69"/>
                    <a:gd name="T54" fmla="*/ 8 w 92"/>
                    <a:gd name="T55" fmla="*/ 3 h 69"/>
                    <a:gd name="T56" fmla="*/ 19 w 92"/>
                    <a:gd name="T57" fmla="*/ 16 h 69"/>
                    <a:gd name="T58" fmla="*/ 20 w 92"/>
                    <a:gd name="T59" fmla="*/ 19 h 69"/>
                    <a:gd name="T60" fmla="*/ 26 w 92"/>
                    <a:gd name="T61" fmla="*/ 33 h 69"/>
                    <a:gd name="T62" fmla="*/ 35 w 92"/>
                    <a:gd name="T63" fmla="*/ 49 h 69"/>
                    <a:gd name="T64" fmla="*/ 36 w 92"/>
                    <a:gd name="T65" fmla="*/ 49 h 69"/>
                    <a:gd name="T66" fmla="*/ 46 w 92"/>
                    <a:gd name="T67" fmla="*/ 41 h 69"/>
                    <a:gd name="T68" fmla="*/ 63 w 92"/>
                    <a:gd name="T69" fmla="*/ 29 h 69"/>
                    <a:gd name="T70" fmla="*/ 66 w 92"/>
                    <a:gd name="T71" fmla="*/ 27 h 69"/>
                    <a:gd name="T72" fmla="*/ 83 w 92"/>
                    <a:gd name="T73" fmla="*/ 20 h 69"/>
                    <a:gd name="T74" fmla="*/ 88 w 92"/>
                    <a:gd name="T75" fmla="*/ 23 h 69"/>
                    <a:gd name="T76" fmla="*/ 85 w 92"/>
                    <a:gd name="T77" fmla="*/ 27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92" h="69">
                      <a:moveTo>
                        <a:pt x="91" y="22"/>
                      </a:moveTo>
                      <a:cubicBezTo>
                        <a:pt x="89" y="19"/>
                        <a:pt x="87" y="17"/>
                        <a:pt x="83" y="17"/>
                      </a:cubicBezTo>
                      <a:cubicBezTo>
                        <a:pt x="78" y="17"/>
                        <a:pt x="72" y="20"/>
                        <a:pt x="66" y="24"/>
                      </a:cubicBezTo>
                      <a:cubicBezTo>
                        <a:pt x="65" y="24"/>
                        <a:pt x="64" y="25"/>
                        <a:pt x="63" y="26"/>
                      </a:cubicBezTo>
                      <a:cubicBezTo>
                        <a:pt x="56" y="30"/>
                        <a:pt x="50" y="35"/>
                        <a:pt x="44" y="39"/>
                      </a:cubicBezTo>
                      <a:cubicBezTo>
                        <a:pt x="41" y="42"/>
                        <a:pt x="37" y="45"/>
                        <a:pt x="35" y="46"/>
                      </a:cubicBezTo>
                      <a:cubicBezTo>
                        <a:pt x="34" y="44"/>
                        <a:pt x="31" y="37"/>
                        <a:pt x="29" y="31"/>
                      </a:cubicBezTo>
                      <a:cubicBezTo>
                        <a:pt x="27" y="27"/>
                        <a:pt x="25" y="23"/>
                        <a:pt x="23" y="19"/>
                      </a:cubicBezTo>
                      <a:cubicBezTo>
                        <a:pt x="23" y="18"/>
                        <a:pt x="23" y="17"/>
                        <a:pt x="22" y="16"/>
                      </a:cubicBezTo>
                      <a:cubicBezTo>
                        <a:pt x="17" y="6"/>
                        <a:pt x="13" y="0"/>
                        <a:pt x="8" y="0"/>
                      </a:cubicBezTo>
                      <a:cubicBezTo>
                        <a:pt x="5" y="0"/>
                        <a:pt x="2" y="2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" y="10"/>
                        <a:pt x="1" y="13"/>
                        <a:pt x="2" y="16"/>
                      </a:cubicBezTo>
                      <a:cubicBezTo>
                        <a:pt x="3" y="17"/>
                        <a:pt x="3" y="18"/>
                        <a:pt x="3" y="19"/>
                      </a:cubicBezTo>
                      <a:cubicBezTo>
                        <a:pt x="10" y="38"/>
                        <a:pt x="21" y="69"/>
                        <a:pt x="28" y="69"/>
                      </a:cubicBezTo>
                      <a:cubicBezTo>
                        <a:pt x="32" y="69"/>
                        <a:pt x="48" y="59"/>
                        <a:pt x="63" y="49"/>
                      </a:cubicBezTo>
                      <a:cubicBezTo>
                        <a:pt x="64" y="48"/>
                        <a:pt x="65" y="48"/>
                        <a:pt x="66" y="47"/>
                      </a:cubicBezTo>
                      <a:cubicBezTo>
                        <a:pt x="77" y="39"/>
                        <a:pt x="88" y="30"/>
                        <a:pt x="90" y="26"/>
                      </a:cubicBezTo>
                      <a:cubicBezTo>
                        <a:pt x="91" y="25"/>
                        <a:pt x="92" y="23"/>
                        <a:pt x="91" y="22"/>
                      </a:cubicBezTo>
                      <a:close/>
                      <a:moveTo>
                        <a:pt x="85" y="27"/>
                      </a:moveTo>
                      <a:cubicBezTo>
                        <a:pt x="81" y="32"/>
                        <a:pt x="74" y="37"/>
                        <a:pt x="66" y="43"/>
                      </a:cubicBezTo>
                      <a:cubicBezTo>
                        <a:pt x="65" y="44"/>
                        <a:pt x="64" y="45"/>
                        <a:pt x="63" y="45"/>
                      </a:cubicBezTo>
                      <a:cubicBezTo>
                        <a:pt x="48" y="56"/>
                        <a:pt x="31" y="66"/>
                        <a:pt x="28" y="66"/>
                      </a:cubicBezTo>
                      <a:cubicBezTo>
                        <a:pt x="24" y="66"/>
                        <a:pt x="15" y="43"/>
                        <a:pt x="7" y="19"/>
                      </a:cubicBezTo>
                      <a:cubicBezTo>
                        <a:pt x="6" y="18"/>
                        <a:pt x="6" y="17"/>
                        <a:pt x="6" y="16"/>
                      </a:cubicBezTo>
                      <a:cubicBezTo>
                        <a:pt x="5" y="13"/>
                        <a:pt x="4" y="11"/>
                        <a:pt x="3" y="8"/>
                      </a:cubicBezTo>
                      <a:cubicBezTo>
                        <a:pt x="4" y="6"/>
                        <a:pt x="6" y="3"/>
                        <a:pt x="8" y="3"/>
                      </a:cubicBezTo>
                      <a:cubicBezTo>
                        <a:pt x="11" y="3"/>
                        <a:pt x="15" y="9"/>
                        <a:pt x="19" y="16"/>
                      </a:cubicBezTo>
                      <a:cubicBezTo>
                        <a:pt x="19" y="17"/>
                        <a:pt x="20" y="18"/>
                        <a:pt x="20" y="19"/>
                      </a:cubicBezTo>
                      <a:cubicBezTo>
                        <a:pt x="22" y="24"/>
                        <a:pt x="24" y="28"/>
                        <a:pt x="26" y="33"/>
                      </a:cubicBezTo>
                      <a:cubicBezTo>
                        <a:pt x="31" y="45"/>
                        <a:pt x="33" y="49"/>
                        <a:pt x="35" y="49"/>
                      </a:cubicBezTo>
                      <a:cubicBezTo>
                        <a:pt x="36" y="49"/>
                        <a:pt x="36" y="49"/>
                        <a:pt x="36" y="49"/>
                      </a:cubicBezTo>
                      <a:cubicBezTo>
                        <a:pt x="37" y="48"/>
                        <a:pt x="40" y="46"/>
                        <a:pt x="46" y="41"/>
                      </a:cubicBezTo>
                      <a:cubicBezTo>
                        <a:pt x="51" y="38"/>
                        <a:pt x="57" y="33"/>
                        <a:pt x="63" y="29"/>
                      </a:cubicBezTo>
                      <a:cubicBezTo>
                        <a:pt x="64" y="29"/>
                        <a:pt x="65" y="28"/>
                        <a:pt x="66" y="27"/>
                      </a:cubicBezTo>
                      <a:cubicBezTo>
                        <a:pt x="72" y="23"/>
                        <a:pt x="79" y="20"/>
                        <a:pt x="83" y="20"/>
                      </a:cubicBezTo>
                      <a:cubicBezTo>
                        <a:pt x="86" y="20"/>
                        <a:pt x="87" y="21"/>
                        <a:pt x="88" y="23"/>
                      </a:cubicBezTo>
                      <a:cubicBezTo>
                        <a:pt x="88" y="23"/>
                        <a:pt x="88" y="24"/>
                        <a:pt x="85" y="2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iṣľîďé"/>
              <p:cNvGrpSpPr/>
              <p:nvPr/>
            </p:nvGrpSpPr>
            <p:grpSpPr>
              <a:xfrm>
                <a:off x="4006816" y="3479570"/>
                <a:ext cx="447407" cy="322069"/>
                <a:chOff x="5141307" y="4268878"/>
                <a:chExt cx="447407" cy="322069"/>
              </a:xfrm>
            </p:grpSpPr>
            <p:sp>
              <p:nvSpPr>
                <p:cNvPr id="77" name="îṥľïḑê"/>
                <p:cNvSpPr/>
                <p:nvPr/>
              </p:nvSpPr>
              <p:spPr bwMode="auto">
                <a:xfrm>
                  <a:off x="5141307" y="4268878"/>
                  <a:ext cx="339521" cy="225290"/>
                </a:xfrm>
                <a:custGeom>
                  <a:avLst/>
                  <a:gdLst>
                    <a:gd name="T0" fmla="*/ 5 w 90"/>
                    <a:gd name="T1" fmla="*/ 60 h 60"/>
                    <a:gd name="T2" fmla="*/ 10 w 90"/>
                    <a:gd name="T3" fmla="*/ 43 h 60"/>
                    <a:gd name="T4" fmla="*/ 0 w 90"/>
                    <a:gd name="T5" fmla="*/ 26 h 60"/>
                    <a:gd name="T6" fmla="*/ 45 w 90"/>
                    <a:gd name="T7" fmla="*/ 0 h 60"/>
                    <a:gd name="T8" fmla="*/ 90 w 90"/>
                    <a:gd name="T9" fmla="*/ 26 h 60"/>
                    <a:gd name="T10" fmla="*/ 45 w 90"/>
                    <a:gd name="T11" fmla="*/ 52 h 60"/>
                    <a:gd name="T12" fmla="*/ 35 w 90"/>
                    <a:gd name="T13" fmla="*/ 52 h 60"/>
                    <a:gd name="T14" fmla="*/ 5 w 90"/>
                    <a:gd name="T15" fmla="*/ 60 h 60"/>
                    <a:gd name="T16" fmla="*/ 45 w 90"/>
                    <a:gd name="T17" fmla="*/ 3 h 60"/>
                    <a:gd name="T18" fmla="*/ 3 w 90"/>
                    <a:gd name="T19" fmla="*/ 26 h 60"/>
                    <a:gd name="T20" fmla="*/ 13 w 90"/>
                    <a:gd name="T21" fmla="*/ 41 h 60"/>
                    <a:gd name="T22" fmla="*/ 13 w 90"/>
                    <a:gd name="T23" fmla="*/ 42 h 60"/>
                    <a:gd name="T24" fmla="*/ 9 w 90"/>
                    <a:gd name="T25" fmla="*/ 56 h 60"/>
                    <a:gd name="T26" fmla="*/ 32 w 90"/>
                    <a:gd name="T27" fmla="*/ 49 h 60"/>
                    <a:gd name="T28" fmla="*/ 31 w 90"/>
                    <a:gd name="T29" fmla="*/ 48 h 60"/>
                    <a:gd name="T30" fmla="*/ 35 w 90"/>
                    <a:gd name="T31" fmla="*/ 49 h 60"/>
                    <a:gd name="T32" fmla="*/ 45 w 90"/>
                    <a:gd name="T33" fmla="*/ 49 h 60"/>
                    <a:gd name="T34" fmla="*/ 87 w 90"/>
                    <a:gd name="T35" fmla="*/ 26 h 60"/>
                    <a:gd name="T36" fmla="*/ 45 w 90"/>
                    <a:gd name="T37" fmla="*/ 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0">
                      <a:moveTo>
                        <a:pt x="5" y="60"/>
                      </a:move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3" y="38"/>
                        <a:pt x="0" y="32"/>
                        <a:pt x="0" y="26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6"/>
                      </a:cubicBezTo>
                      <a:cubicBezTo>
                        <a:pt x="90" y="41"/>
                        <a:pt x="70" y="52"/>
                        <a:pt x="45" y="52"/>
                      </a:cubicBezTo>
                      <a:cubicBezTo>
                        <a:pt x="42" y="52"/>
                        <a:pt x="38" y="52"/>
                        <a:pt x="35" y="52"/>
                      </a:cubicBezTo>
                      <a:lnTo>
                        <a:pt x="5" y="60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3"/>
                        <a:pt x="3" y="26"/>
                      </a:cubicBezTo>
                      <a:cubicBezTo>
                        <a:pt x="3" y="31"/>
                        <a:pt x="6" y="37"/>
                        <a:pt x="13" y="41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6"/>
                        <a:pt x="9" y="56"/>
                        <a:pt x="9" y="56"/>
                      </a:cubicBezTo>
                      <a:cubicBezTo>
                        <a:pt x="32" y="49"/>
                        <a:pt x="32" y="49"/>
                        <a:pt x="32" y="49"/>
                      </a:cubicBez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49"/>
                        <a:pt x="42" y="49"/>
                        <a:pt x="45" y="49"/>
                      </a:cubicBezTo>
                      <a:cubicBezTo>
                        <a:pt x="68" y="49"/>
                        <a:pt x="87" y="39"/>
                        <a:pt x="87" y="26"/>
                      </a:cubicBezTo>
                      <a:cubicBezTo>
                        <a:pt x="87" y="13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í$ļïḑe"/>
                <p:cNvSpPr/>
                <p:nvPr/>
              </p:nvSpPr>
              <p:spPr bwMode="auto">
                <a:xfrm>
                  <a:off x="5250779" y="4362484"/>
                  <a:ext cx="337935" cy="228463"/>
                </a:xfrm>
                <a:custGeom>
                  <a:avLst/>
                  <a:gdLst>
                    <a:gd name="T0" fmla="*/ 5 w 90"/>
                    <a:gd name="T1" fmla="*/ 61 h 61"/>
                    <a:gd name="T2" fmla="*/ 10 w 90"/>
                    <a:gd name="T3" fmla="*/ 44 h 61"/>
                    <a:gd name="T4" fmla="*/ 0 w 90"/>
                    <a:gd name="T5" fmla="*/ 27 h 61"/>
                    <a:gd name="T6" fmla="*/ 45 w 90"/>
                    <a:gd name="T7" fmla="*/ 0 h 61"/>
                    <a:gd name="T8" fmla="*/ 90 w 90"/>
                    <a:gd name="T9" fmla="*/ 27 h 61"/>
                    <a:gd name="T10" fmla="*/ 45 w 90"/>
                    <a:gd name="T11" fmla="*/ 53 h 61"/>
                    <a:gd name="T12" fmla="*/ 35 w 90"/>
                    <a:gd name="T13" fmla="*/ 53 h 61"/>
                    <a:gd name="T14" fmla="*/ 5 w 90"/>
                    <a:gd name="T15" fmla="*/ 61 h 61"/>
                    <a:gd name="T16" fmla="*/ 45 w 90"/>
                    <a:gd name="T17" fmla="*/ 3 h 61"/>
                    <a:gd name="T18" fmla="*/ 3 w 90"/>
                    <a:gd name="T19" fmla="*/ 27 h 61"/>
                    <a:gd name="T20" fmla="*/ 12 w 90"/>
                    <a:gd name="T21" fmla="*/ 42 h 61"/>
                    <a:gd name="T22" fmla="*/ 13 w 90"/>
                    <a:gd name="T23" fmla="*/ 42 h 61"/>
                    <a:gd name="T24" fmla="*/ 9 w 90"/>
                    <a:gd name="T25" fmla="*/ 57 h 61"/>
                    <a:gd name="T26" fmla="*/ 32 w 90"/>
                    <a:gd name="T27" fmla="*/ 50 h 61"/>
                    <a:gd name="T28" fmla="*/ 30 w 90"/>
                    <a:gd name="T29" fmla="*/ 49 h 61"/>
                    <a:gd name="T30" fmla="*/ 35 w 90"/>
                    <a:gd name="T31" fmla="*/ 49 h 61"/>
                    <a:gd name="T32" fmla="*/ 45 w 90"/>
                    <a:gd name="T33" fmla="*/ 50 h 61"/>
                    <a:gd name="T34" fmla="*/ 87 w 90"/>
                    <a:gd name="T35" fmla="*/ 27 h 61"/>
                    <a:gd name="T36" fmla="*/ 45 w 90"/>
                    <a:gd name="T37" fmla="*/ 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61">
                      <a:moveTo>
                        <a:pt x="5" y="61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3" y="39"/>
                        <a:pt x="0" y="33"/>
                        <a:pt x="0" y="27"/>
                      </a:cubicBezTo>
                      <a:cubicBezTo>
                        <a:pt x="0" y="12"/>
                        <a:pt x="20" y="0"/>
                        <a:pt x="45" y="0"/>
                      </a:cubicBezTo>
                      <a:cubicBezTo>
                        <a:pt x="70" y="0"/>
                        <a:pt x="90" y="12"/>
                        <a:pt x="90" y="27"/>
                      </a:cubicBezTo>
                      <a:cubicBezTo>
                        <a:pt x="90" y="41"/>
                        <a:pt x="70" y="53"/>
                        <a:pt x="45" y="53"/>
                      </a:cubicBezTo>
                      <a:cubicBezTo>
                        <a:pt x="42" y="53"/>
                        <a:pt x="38" y="53"/>
                        <a:pt x="35" y="53"/>
                      </a:cubicBezTo>
                      <a:lnTo>
                        <a:pt x="5" y="61"/>
                      </a:lnTo>
                      <a:close/>
                      <a:moveTo>
                        <a:pt x="45" y="3"/>
                      </a:moveTo>
                      <a:cubicBezTo>
                        <a:pt x="22" y="3"/>
                        <a:pt x="3" y="14"/>
                        <a:pt x="3" y="27"/>
                      </a:cubicBezTo>
                      <a:cubicBezTo>
                        <a:pt x="3" y="32"/>
                        <a:pt x="6" y="37"/>
                        <a:pt x="12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9" y="57"/>
                        <a:pt x="9" y="57"/>
                        <a:pt x="9" y="57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50"/>
                        <a:pt x="42" y="50"/>
                        <a:pt x="45" y="50"/>
                      </a:cubicBezTo>
                      <a:cubicBezTo>
                        <a:pt x="68" y="50"/>
                        <a:pt x="87" y="40"/>
                        <a:pt x="87" y="27"/>
                      </a:cubicBezTo>
                      <a:cubicBezTo>
                        <a:pt x="87" y="14"/>
                        <a:pt x="68" y="3"/>
                        <a:pt x="45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íşḷîḓe"/>
              <p:cNvGrpSpPr/>
              <p:nvPr/>
            </p:nvGrpSpPr>
            <p:grpSpPr>
              <a:xfrm>
                <a:off x="3748713" y="3953154"/>
                <a:ext cx="285578" cy="412502"/>
                <a:chOff x="4651064" y="4359311"/>
                <a:chExt cx="285578" cy="412502"/>
              </a:xfrm>
            </p:grpSpPr>
            <p:sp>
              <p:nvSpPr>
                <p:cNvPr id="72" name="iṧḻiḍè"/>
                <p:cNvSpPr/>
                <p:nvPr/>
              </p:nvSpPr>
              <p:spPr bwMode="auto">
                <a:xfrm>
                  <a:off x="4738324" y="4456090"/>
                  <a:ext cx="55530" cy="315723"/>
                </a:xfrm>
                <a:custGeom>
                  <a:avLst/>
                  <a:gdLst>
                    <a:gd name="T0" fmla="*/ 8 w 15"/>
                    <a:gd name="T1" fmla="*/ 84 h 84"/>
                    <a:gd name="T2" fmla="*/ 0 w 15"/>
                    <a:gd name="T3" fmla="*/ 76 h 84"/>
                    <a:gd name="T4" fmla="*/ 0 w 15"/>
                    <a:gd name="T5" fmla="*/ 8 h 84"/>
                    <a:gd name="T6" fmla="*/ 8 w 15"/>
                    <a:gd name="T7" fmla="*/ 0 h 84"/>
                    <a:gd name="T8" fmla="*/ 15 w 15"/>
                    <a:gd name="T9" fmla="*/ 8 h 84"/>
                    <a:gd name="T10" fmla="*/ 15 w 15"/>
                    <a:gd name="T11" fmla="*/ 76 h 84"/>
                    <a:gd name="T12" fmla="*/ 8 w 15"/>
                    <a:gd name="T13" fmla="*/ 84 h 84"/>
                    <a:gd name="T14" fmla="*/ 8 w 15"/>
                    <a:gd name="T15" fmla="*/ 3 h 84"/>
                    <a:gd name="T16" fmla="*/ 3 w 15"/>
                    <a:gd name="T17" fmla="*/ 8 h 84"/>
                    <a:gd name="T18" fmla="*/ 3 w 15"/>
                    <a:gd name="T19" fmla="*/ 76 h 84"/>
                    <a:gd name="T20" fmla="*/ 8 w 15"/>
                    <a:gd name="T21" fmla="*/ 81 h 84"/>
                    <a:gd name="T22" fmla="*/ 12 w 15"/>
                    <a:gd name="T23" fmla="*/ 76 h 84"/>
                    <a:gd name="T24" fmla="*/ 12 w 15"/>
                    <a:gd name="T25" fmla="*/ 8 h 84"/>
                    <a:gd name="T26" fmla="*/ 8 w 15"/>
                    <a:gd name="T27" fmla="*/ 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84">
                      <a:moveTo>
                        <a:pt x="8" y="84"/>
                      </a:moveTo>
                      <a:cubicBezTo>
                        <a:pt x="4" y="84"/>
                        <a:pt x="0" y="80"/>
                        <a:pt x="0" y="7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12" y="0"/>
                        <a:pt x="15" y="3"/>
                        <a:pt x="15" y="8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80"/>
                        <a:pt x="12" y="84"/>
                        <a:pt x="8" y="84"/>
                      </a:cubicBezTo>
                      <a:close/>
                      <a:moveTo>
                        <a:pt x="8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9"/>
                        <a:pt x="5" y="81"/>
                        <a:pt x="8" y="81"/>
                      </a:cubicBezTo>
                      <a:cubicBezTo>
                        <a:pt x="10" y="81"/>
                        <a:pt x="12" y="79"/>
                        <a:pt x="12" y="7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8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iślïdè"/>
                <p:cNvSpPr/>
                <p:nvPr/>
              </p:nvSpPr>
              <p:spPr bwMode="auto">
                <a:xfrm>
                  <a:off x="4820824" y="4524312"/>
                  <a:ext cx="55530" cy="247501"/>
                </a:xfrm>
                <a:custGeom>
                  <a:avLst/>
                  <a:gdLst>
                    <a:gd name="T0" fmla="*/ 7 w 15"/>
                    <a:gd name="T1" fmla="*/ 66 h 66"/>
                    <a:gd name="T2" fmla="*/ 0 w 15"/>
                    <a:gd name="T3" fmla="*/ 58 h 66"/>
                    <a:gd name="T4" fmla="*/ 0 w 15"/>
                    <a:gd name="T5" fmla="*/ 8 h 66"/>
                    <a:gd name="T6" fmla="*/ 7 w 15"/>
                    <a:gd name="T7" fmla="*/ 0 h 66"/>
                    <a:gd name="T8" fmla="*/ 15 w 15"/>
                    <a:gd name="T9" fmla="*/ 8 h 66"/>
                    <a:gd name="T10" fmla="*/ 15 w 15"/>
                    <a:gd name="T11" fmla="*/ 58 h 66"/>
                    <a:gd name="T12" fmla="*/ 7 w 15"/>
                    <a:gd name="T13" fmla="*/ 66 h 66"/>
                    <a:gd name="T14" fmla="*/ 7 w 15"/>
                    <a:gd name="T15" fmla="*/ 3 h 66"/>
                    <a:gd name="T16" fmla="*/ 3 w 15"/>
                    <a:gd name="T17" fmla="*/ 8 h 66"/>
                    <a:gd name="T18" fmla="*/ 3 w 15"/>
                    <a:gd name="T19" fmla="*/ 58 h 66"/>
                    <a:gd name="T20" fmla="*/ 7 w 15"/>
                    <a:gd name="T21" fmla="*/ 63 h 66"/>
                    <a:gd name="T22" fmla="*/ 12 w 15"/>
                    <a:gd name="T23" fmla="*/ 58 h 66"/>
                    <a:gd name="T24" fmla="*/ 12 w 15"/>
                    <a:gd name="T25" fmla="*/ 8 h 66"/>
                    <a:gd name="T26" fmla="*/ 7 w 15"/>
                    <a:gd name="T27" fmla="*/ 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" h="66">
                      <a:moveTo>
                        <a:pt x="7" y="66"/>
                      </a:moveTo>
                      <a:cubicBezTo>
                        <a:pt x="3" y="66"/>
                        <a:pt x="0" y="62"/>
                        <a:pt x="0" y="5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5" y="3"/>
                        <a:pt x="15" y="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2"/>
                        <a:pt x="11" y="66"/>
                        <a:pt x="7" y="6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8"/>
                      </a:cubicBez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8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5"/>
                        <a:pt x="10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îsľïḑè"/>
                <p:cNvSpPr/>
                <p:nvPr/>
              </p:nvSpPr>
              <p:spPr bwMode="auto">
                <a:xfrm>
                  <a:off x="4651064" y="4636957"/>
                  <a:ext cx="52356" cy="134856"/>
                </a:xfrm>
                <a:custGeom>
                  <a:avLst/>
                  <a:gdLst>
                    <a:gd name="T0" fmla="*/ 7 w 14"/>
                    <a:gd name="T1" fmla="*/ 36 h 36"/>
                    <a:gd name="T2" fmla="*/ 0 w 14"/>
                    <a:gd name="T3" fmla="*/ 28 h 36"/>
                    <a:gd name="T4" fmla="*/ 0 w 14"/>
                    <a:gd name="T5" fmla="*/ 7 h 36"/>
                    <a:gd name="T6" fmla="*/ 7 w 14"/>
                    <a:gd name="T7" fmla="*/ 0 h 36"/>
                    <a:gd name="T8" fmla="*/ 14 w 14"/>
                    <a:gd name="T9" fmla="*/ 7 h 36"/>
                    <a:gd name="T10" fmla="*/ 14 w 14"/>
                    <a:gd name="T11" fmla="*/ 28 h 36"/>
                    <a:gd name="T12" fmla="*/ 7 w 14"/>
                    <a:gd name="T13" fmla="*/ 36 h 36"/>
                    <a:gd name="T14" fmla="*/ 7 w 14"/>
                    <a:gd name="T15" fmla="*/ 3 h 36"/>
                    <a:gd name="T16" fmla="*/ 3 w 14"/>
                    <a:gd name="T17" fmla="*/ 7 h 36"/>
                    <a:gd name="T18" fmla="*/ 3 w 14"/>
                    <a:gd name="T19" fmla="*/ 28 h 36"/>
                    <a:gd name="T20" fmla="*/ 7 w 14"/>
                    <a:gd name="T21" fmla="*/ 33 h 36"/>
                    <a:gd name="T22" fmla="*/ 11 w 14"/>
                    <a:gd name="T23" fmla="*/ 28 h 36"/>
                    <a:gd name="T24" fmla="*/ 11 w 14"/>
                    <a:gd name="T25" fmla="*/ 7 h 36"/>
                    <a:gd name="T26" fmla="*/ 7 w 14"/>
                    <a:gd name="T27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36">
                      <a:moveTo>
                        <a:pt x="7" y="36"/>
                      </a:moveTo>
                      <a:cubicBezTo>
                        <a:pt x="3" y="36"/>
                        <a:pt x="0" y="32"/>
                        <a:pt x="0" y="28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32"/>
                        <a:pt x="11" y="36"/>
                        <a:pt x="7" y="36"/>
                      </a:cubicBezTo>
                      <a:close/>
                      <a:moveTo>
                        <a:pt x="7" y="3"/>
                      </a:moveTo>
                      <a:cubicBezTo>
                        <a:pt x="5" y="3"/>
                        <a:pt x="3" y="5"/>
                        <a:pt x="3" y="7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31"/>
                        <a:pt x="5" y="33"/>
                        <a:pt x="7" y="33"/>
                      </a:cubicBezTo>
                      <a:cubicBezTo>
                        <a:pt x="9" y="33"/>
                        <a:pt x="11" y="31"/>
                        <a:pt x="11" y="2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5"/>
                        <a:pt x="9" y="3"/>
                        <a:pt x="7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ṩlíḓé"/>
                <p:cNvSpPr/>
                <p:nvPr/>
              </p:nvSpPr>
              <p:spPr bwMode="auto">
                <a:xfrm>
                  <a:off x="4651064" y="4359311"/>
                  <a:ext cx="285578" cy="118991"/>
                </a:xfrm>
                <a:custGeom>
                  <a:avLst/>
                  <a:gdLst>
                    <a:gd name="T0" fmla="*/ 2 w 180"/>
                    <a:gd name="T1" fmla="*/ 75 h 75"/>
                    <a:gd name="T2" fmla="*/ 0 w 180"/>
                    <a:gd name="T3" fmla="*/ 68 h 75"/>
                    <a:gd name="T4" fmla="*/ 97 w 180"/>
                    <a:gd name="T5" fmla="*/ 19 h 75"/>
                    <a:gd name="T6" fmla="*/ 114 w 180"/>
                    <a:gd name="T7" fmla="*/ 42 h 75"/>
                    <a:gd name="T8" fmla="*/ 159 w 180"/>
                    <a:gd name="T9" fmla="*/ 7 h 75"/>
                    <a:gd name="T10" fmla="*/ 152 w 180"/>
                    <a:gd name="T11" fmla="*/ 7 h 75"/>
                    <a:gd name="T12" fmla="*/ 152 w 180"/>
                    <a:gd name="T13" fmla="*/ 0 h 75"/>
                    <a:gd name="T14" fmla="*/ 180 w 180"/>
                    <a:gd name="T15" fmla="*/ 0 h 75"/>
                    <a:gd name="T16" fmla="*/ 112 w 180"/>
                    <a:gd name="T17" fmla="*/ 52 h 75"/>
                    <a:gd name="T18" fmla="*/ 95 w 180"/>
                    <a:gd name="T19" fmla="*/ 28 h 75"/>
                    <a:gd name="T20" fmla="*/ 2 w 180"/>
                    <a:gd name="T2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75">
                      <a:moveTo>
                        <a:pt x="2" y="75"/>
                      </a:moveTo>
                      <a:lnTo>
                        <a:pt x="0" y="68"/>
                      </a:lnTo>
                      <a:lnTo>
                        <a:pt x="97" y="19"/>
                      </a:lnTo>
                      <a:lnTo>
                        <a:pt x="114" y="42"/>
                      </a:lnTo>
                      <a:lnTo>
                        <a:pt x="159" y="7"/>
                      </a:lnTo>
                      <a:lnTo>
                        <a:pt x="152" y="7"/>
                      </a:lnTo>
                      <a:lnTo>
                        <a:pt x="152" y="0"/>
                      </a:lnTo>
                      <a:lnTo>
                        <a:pt x="180" y="0"/>
                      </a:lnTo>
                      <a:lnTo>
                        <a:pt x="112" y="52"/>
                      </a:lnTo>
                      <a:lnTo>
                        <a:pt x="95" y="28"/>
                      </a:lnTo>
                      <a:lnTo>
                        <a:pt x="2" y="7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îś1îḍè"/>
                <p:cNvSpPr/>
                <p:nvPr/>
              </p:nvSpPr>
              <p:spPr bwMode="auto">
                <a:xfrm>
                  <a:off x="4906498" y="4362484"/>
                  <a:ext cx="23799" cy="30144"/>
                </a:xfrm>
                <a:custGeom>
                  <a:avLst/>
                  <a:gdLst>
                    <a:gd name="T0" fmla="*/ 8 w 15"/>
                    <a:gd name="T1" fmla="*/ 19 h 19"/>
                    <a:gd name="T2" fmla="*/ 0 w 15"/>
                    <a:gd name="T3" fmla="*/ 17 h 19"/>
                    <a:gd name="T4" fmla="*/ 8 w 15"/>
                    <a:gd name="T5" fmla="*/ 0 h 19"/>
                    <a:gd name="T6" fmla="*/ 15 w 15"/>
                    <a:gd name="T7" fmla="*/ 2 h 19"/>
                    <a:gd name="T8" fmla="*/ 8 w 15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9">
                      <a:moveTo>
                        <a:pt x="8" y="19"/>
                      </a:moveTo>
                      <a:lnTo>
                        <a:pt x="0" y="17"/>
                      </a:lnTo>
                      <a:lnTo>
                        <a:pt x="8" y="0"/>
                      </a:lnTo>
                      <a:lnTo>
                        <a:pt x="15" y="2"/>
                      </a:lnTo>
                      <a:lnTo>
                        <a:pt x="8" y="1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$ľîḓe"/>
              <p:cNvGrpSpPr/>
              <p:nvPr/>
            </p:nvGrpSpPr>
            <p:grpSpPr>
              <a:xfrm>
                <a:off x="3835973" y="2208213"/>
                <a:ext cx="490243" cy="463271"/>
                <a:chOff x="5607752" y="3426422"/>
                <a:chExt cx="490243" cy="463271"/>
              </a:xfrm>
            </p:grpSpPr>
            <p:sp>
              <p:nvSpPr>
                <p:cNvPr id="64" name="iṩḷíḓè"/>
                <p:cNvSpPr/>
                <p:nvPr/>
              </p:nvSpPr>
              <p:spPr bwMode="auto">
                <a:xfrm>
                  <a:off x="5607752" y="3426422"/>
                  <a:ext cx="490243" cy="463271"/>
                </a:xfrm>
                <a:custGeom>
                  <a:avLst/>
                  <a:gdLst>
                    <a:gd name="T0" fmla="*/ 86 w 130"/>
                    <a:gd name="T1" fmla="*/ 123 h 123"/>
                    <a:gd name="T2" fmla="*/ 0 w 130"/>
                    <a:gd name="T3" fmla="*/ 102 h 123"/>
                    <a:gd name="T4" fmla="*/ 3 w 130"/>
                    <a:gd name="T5" fmla="*/ 100 h 123"/>
                    <a:gd name="T6" fmla="*/ 54 w 130"/>
                    <a:gd name="T7" fmla="*/ 1 h 123"/>
                    <a:gd name="T8" fmla="*/ 54 w 130"/>
                    <a:gd name="T9" fmla="*/ 0 h 123"/>
                    <a:gd name="T10" fmla="*/ 130 w 130"/>
                    <a:gd name="T11" fmla="*/ 18 h 123"/>
                    <a:gd name="T12" fmla="*/ 130 w 130"/>
                    <a:gd name="T13" fmla="*/ 20 h 123"/>
                    <a:gd name="T14" fmla="*/ 86 w 130"/>
                    <a:gd name="T15" fmla="*/ 123 h 123"/>
                    <a:gd name="T16" fmla="*/ 7 w 130"/>
                    <a:gd name="T17" fmla="*/ 101 h 123"/>
                    <a:gd name="T18" fmla="*/ 86 w 130"/>
                    <a:gd name="T19" fmla="*/ 120 h 123"/>
                    <a:gd name="T20" fmla="*/ 127 w 130"/>
                    <a:gd name="T21" fmla="*/ 20 h 123"/>
                    <a:gd name="T22" fmla="*/ 56 w 130"/>
                    <a:gd name="T23" fmla="*/ 4 h 123"/>
                    <a:gd name="T24" fmla="*/ 7 w 130"/>
                    <a:gd name="T25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0" h="123">
                      <a:moveTo>
                        <a:pt x="86" y="123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28" y="85"/>
                        <a:pt x="53" y="2"/>
                        <a:pt x="54" y="1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130" y="18"/>
                        <a:pt x="130" y="18"/>
                        <a:pt x="130" y="18"/>
                      </a:cubicBezTo>
                      <a:cubicBezTo>
                        <a:pt x="130" y="20"/>
                        <a:pt x="130" y="20"/>
                        <a:pt x="130" y="20"/>
                      </a:cubicBezTo>
                      <a:cubicBezTo>
                        <a:pt x="117" y="108"/>
                        <a:pt x="88" y="122"/>
                        <a:pt x="86" y="123"/>
                      </a:cubicBezTo>
                      <a:close/>
                      <a:moveTo>
                        <a:pt x="7" y="101"/>
                      </a:move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9" y="117"/>
                        <a:pt x="115" y="100"/>
                        <a:pt x="127" y="20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3" y="14"/>
                        <a:pt x="30" y="82"/>
                        <a:pt x="7" y="1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íṡliḍe"/>
                <p:cNvSpPr/>
                <p:nvPr/>
              </p:nvSpPr>
              <p:spPr bwMode="auto">
                <a:xfrm>
                  <a:off x="5829869" y="3516854"/>
                  <a:ext cx="193559" cy="57115"/>
                </a:xfrm>
                <a:custGeom>
                  <a:avLst/>
                  <a:gdLst>
                    <a:gd name="T0" fmla="*/ 122 w 122"/>
                    <a:gd name="T1" fmla="*/ 36 h 36"/>
                    <a:gd name="T2" fmla="*/ 0 w 122"/>
                    <a:gd name="T3" fmla="*/ 7 h 36"/>
                    <a:gd name="T4" fmla="*/ 3 w 122"/>
                    <a:gd name="T5" fmla="*/ 0 h 36"/>
                    <a:gd name="T6" fmla="*/ 122 w 122"/>
                    <a:gd name="T7" fmla="*/ 29 h 36"/>
                    <a:gd name="T8" fmla="*/ 122 w 122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36">
                      <a:moveTo>
                        <a:pt x="122" y="36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22" y="29"/>
                      </a:lnTo>
                      <a:lnTo>
                        <a:pt x="122" y="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îŝľïdé"/>
                <p:cNvSpPr/>
                <p:nvPr/>
              </p:nvSpPr>
              <p:spPr bwMode="auto">
                <a:xfrm>
                  <a:off x="5823523" y="3558104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îṩļide"/>
                <p:cNvSpPr/>
                <p:nvPr/>
              </p:nvSpPr>
              <p:spPr bwMode="auto">
                <a:xfrm>
                  <a:off x="5812417" y="3604115"/>
                  <a:ext cx="176108" cy="52355"/>
                </a:xfrm>
                <a:custGeom>
                  <a:avLst/>
                  <a:gdLst>
                    <a:gd name="T0" fmla="*/ 111 w 111"/>
                    <a:gd name="T1" fmla="*/ 33 h 33"/>
                    <a:gd name="T2" fmla="*/ 0 w 111"/>
                    <a:gd name="T3" fmla="*/ 7 h 33"/>
                    <a:gd name="T4" fmla="*/ 0 w 111"/>
                    <a:gd name="T5" fmla="*/ 0 h 33"/>
                    <a:gd name="T6" fmla="*/ 111 w 111"/>
                    <a:gd name="T7" fmla="*/ 26 h 33"/>
                    <a:gd name="T8" fmla="*/ 111 w 111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33">
                      <a:moveTo>
                        <a:pt x="111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1" y="26"/>
                      </a:lnTo>
                      <a:lnTo>
                        <a:pt x="111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ïš1íḑe"/>
                <p:cNvSpPr/>
                <p:nvPr/>
              </p:nvSpPr>
              <p:spPr bwMode="auto">
                <a:xfrm>
                  <a:off x="5788618" y="3634259"/>
                  <a:ext cx="177693" cy="52355"/>
                </a:xfrm>
                <a:custGeom>
                  <a:avLst/>
                  <a:gdLst>
                    <a:gd name="T0" fmla="*/ 112 w 112"/>
                    <a:gd name="T1" fmla="*/ 33 h 33"/>
                    <a:gd name="T2" fmla="*/ 0 w 112"/>
                    <a:gd name="T3" fmla="*/ 7 h 33"/>
                    <a:gd name="T4" fmla="*/ 0 w 112"/>
                    <a:gd name="T5" fmla="*/ 0 h 33"/>
                    <a:gd name="T6" fmla="*/ 112 w 112"/>
                    <a:gd name="T7" fmla="*/ 26 h 33"/>
                    <a:gd name="T8" fmla="*/ 112 w 112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112" y="26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íṥḻïḓé"/>
                <p:cNvSpPr/>
                <p:nvPr/>
              </p:nvSpPr>
              <p:spPr bwMode="auto">
                <a:xfrm>
                  <a:off x="5769579" y="3675509"/>
                  <a:ext cx="180866" cy="52355"/>
                </a:xfrm>
                <a:custGeom>
                  <a:avLst/>
                  <a:gdLst>
                    <a:gd name="T0" fmla="*/ 112 w 114"/>
                    <a:gd name="T1" fmla="*/ 33 h 33"/>
                    <a:gd name="T2" fmla="*/ 0 w 114"/>
                    <a:gd name="T3" fmla="*/ 7 h 33"/>
                    <a:gd name="T4" fmla="*/ 3 w 114"/>
                    <a:gd name="T5" fmla="*/ 0 h 33"/>
                    <a:gd name="T6" fmla="*/ 114 w 114"/>
                    <a:gd name="T7" fmla="*/ 28 h 33"/>
                    <a:gd name="T8" fmla="*/ 112 w 114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33">
                      <a:moveTo>
                        <a:pt x="112" y="33"/>
                      </a:moveTo>
                      <a:lnTo>
                        <a:pt x="0" y="7"/>
                      </a:lnTo>
                      <a:lnTo>
                        <a:pt x="3" y="0"/>
                      </a:lnTo>
                      <a:lnTo>
                        <a:pt x="114" y="28"/>
                      </a:lnTo>
                      <a:lnTo>
                        <a:pt x="112" y="3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îśliḍè"/>
                <p:cNvSpPr/>
                <p:nvPr/>
              </p:nvSpPr>
              <p:spPr bwMode="auto">
                <a:xfrm>
                  <a:off x="5980591" y="3434354"/>
                  <a:ext cx="76154" cy="90433"/>
                </a:xfrm>
                <a:custGeom>
                  <a:avLst/>
                  <a:gdLst>
                    <a:gd name="T0" fmla="*/ 0 w 48"/>
                    <a:gd name="T1" fmla="*/ 38 h 57"/>
                    <a:gd name="T2" fmla="*/ 29 w 48"/>
                    <a:gd name="T3" fmla="*/ 0 h 57"/>
                    <a:gd name="T4" fmla="*/ 48 w 48"/>
                    <a:gd name="T5" fmla="*/ 12 h 57"/>
                    <a:gd name="T6" fmla="*/ 12 w 48"/>
                    <a:gd name="T7" fmla="*/ 57 h 57"/>
                    <a:gd name="T8" fmla="*/ 0 w 48"/>
                    <a:gd name="T9" fmla="*/ 3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7">
                      <a:moveTo>
                        <a:pt x="0" y="38"/>
                      </a:moveTo>
                      <a:lnTo>
                        <a:pt x="29" y="0"/>
                      </a:lnTo>
                      <a:lnTo>
                        <a:pt x="48" y="12"/>
                      </a:lnTo>
                      <a:lnTo>
                        <a:pt x="12" y="57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iṥḻiḓê"/>
                <p:cNvSpPr/>
                <p:nvPr/>
              </p:nvSpPr>
              <p:spPr bwMode="auto">
                <a:xfrm>
                  <a:off x="5974244" y="3426422"/>
                  <a:ext cx="93606" cy="106298"/>
                </a:xfrm>
                <a:custGeom>
                  <a:avLst/>
                  <a:gdLst>
                    <a:gd name="T0" fmla="*/ 14 w 59"/>
                    <a:gd name="T1" fmla="*/ 67 h 67"/>
                    <a:gd name="T2" fmla="*/ 0 w 59"/>
                    <a:gd name="T3" fmla="*/ 43 h 67"/>
                    <a:gd name="T4" fmla="*/ 33 w 59"/>
                    <a:gd name="T5" fmla="*/ 0 h 67"/>
                    <a:gd name="T6" fmla="*/ 59 w 59"/>
                    <a:gd name="T7" fmla="*/ 15 h 67"/>
                    <a:gd name="T8" fmla="*/ 14 w 59"/>
                    <a:gd name="T9" fmla="*/ 67 h 67"/>
                    <a:gd name="T10" fmla="*/ 9 w 59"/>
                    <a:gd name="T11" fmla="*/ 45 h 67"/>
                    <a:gd name="T12" fmla="*/ 16 w 59"/>
                    <a:gd name="T13" fmla="*/ 55 h 67"/>
                    <a:gd name="T14" fmla="*/ 47 w 59"/>
                    <a:gd name="T15" fmla="*/ 17 h 67"/>
                    <a:gd name="T16" fmla="*/ 35 w 59"/>
                    <a:gd name="T17" fmla="*/ 10 h 67"/>
                    <a:gd name="T18" fmla="*/ 9 w 59"/>
                    <a:gd name="T19" fmla="*/ 4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67">
                      <a:moveTo>
                        <a:pt x="14" y="67"/>
                      </a:moveTo>
                      <a:lnTo>
                        <a:pt x="0" y="43"/>
                      </a:lnTo>
                      <a:lnTo>
                        <a:pt x="33" y="0"/>
                      </a:lnTo>
                      <a:lnTo>
                        <a:pt x="59" y="15"/>
                      </a:lnTo>
                      <a:lnTo>
                        <a:pt x="14" y="67"/>
                      </a:lnTo>
                      <a:close/>
                      <a:moveTo>
                        <a:pt x="9" y="45"/>
                      </a:moveTo>
                      <a:lnTo>
                        <a:pt x="16" y="55"/>
                      </a:lnTo>
                      <a:lnTo>
                        <a:pt x="47" y="17"/>
                      </a:lnTo>
                      <a:lnTo>
                        <a:pt x="35" y="10"/>
                      </a:lnTo>
                      <a:lnTo>
                        <a:pt x="9" y="4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ïṡliḑè"/>
              <p:cNvGrpSpPr/>
              <p:nvPr/>
            </p:nvGrpSpPr>
            <p:grpSpPr>
              <a:xfrm>
                <a:off x="4009701" y="3982239"/>
                <a:ext cx="547357" cy="255434"/>
                <a:chOff x="5057221" y="3151948"/>
                <a:chExt cx="547357" cy="255434"/>
              </a:xfrm>
            </p:grpSpPr>
            <p:sp>
              <p:nvSpPr>
                <p:cNvPr id="59" name="iŝ1íďê"/>
                <p:cNvSpPr/>
                <p:nvPr/>
              </p:nvSpPr>
              <p:spPr bwMode="auto">
                <a:xfrm>
                  <a:off x="5220634" y="3151948"/>
                  <a:ext cx="383944" cy="255434"/>
                </a:xfrm>
                <a:custGeom>
                  <a:avLst/>
                  <a:gdLst>
                    <a:gd name="T0" fmla="*/ 53 w 102"/>
                    <a:gd name="T1" fmla="*/ 68 h 68"/>
                    <a:gd name="T2" fmla="*/ 53 w 102"/>
                    <a:gd name="T3" fmla="*/ 68 h 68"/>
                    <a:gd name="T4" fmla="*/ 19 w 102"/>
                    <a:gd name="T5" fmla="*/ 67 h 68"/>
                    <a:gd name="T6" fmla="*/ 6 w 102"/>
                    <a:gd name="T7" fmla="*/ 4 h 68"/>
                    <a:gd name="T8" fmla="*/ 6 w 102"/>
                    <a:gd name="T9" fmla="*/ 3 h 68"/>
                    <a:gd name="T10" fmla="*/ 11 w 102"/>
                    <a:gd name="T11" fmla="*/ 2 h 68"/>
                    <a:gd name="T12" fmla="*/ 62 w 102"/>
                    <a:gd name="T13" fmla="*/ 0 h 68"/>
                    <a:gd name="T14" fmla="*/ 89 w 102"/>
                    <a:gd name="T15" fmla="*/ 3 h 68"/>
                    <a:gd name="T16" fmla="*/ 94 w 102"/>
                    <a:gd name="T17" fmla="*/ 66 h 68"/>
                    <a:gd name="T18" fmla="*/ 94 w 102"/>
                    <a:gd name="T19" fmla="*/ 67 h 68"/>
                    <a:gd name="T20" fmla="*/ 93 w 102"/>
                    <a:gd name="T21" fmla="*/ 67 h 68"/>
                    <a:gd name="T22" fmla="*/ 53 w 102"/>
                    <a:gd name="T23" fmla="*/ 68 h 68"/>
                    <a:gd name="T24" fmla="*/ 9 w 102"/>
                    <a:gd name="T25" fmla="*/ 6 h 68"/>
                    <a:gd name="T26" fmla="*/ 19 w 102"/>
                    <a:gd name="T27" fmla="*/ 64 h 68"/>
                    <a:gd name="T28" fmla="*/ 53 w 102"/>
                    <a:gd name="T29" fmla="*/ 65 h 68"/>
                    <a:gd name="T30" fmla="*/ 91 w 102"/>
                    <a:gd name="T31" fmla="*/ 64 h 68"/>
                    <a:gd name="T32" fmla="*/ 88 w 102"/>
                    <a:gd name="T33" fmla="*/ 6 h 68"/>
                    <a:gd name="T34" fmla="*/ 62 w 102"/>
                    <a:gd name="T35" fmla="*/ 3 h 68"/>
                    <a:gd name="T36" fmla="*/ 12 w 102"/>
                    <a:gd name="T37" fmla="*/ 5 h 68"/>
                    <a:gd name="T38" fmla="*/ 9 w 102"/>
                    <a:gd name="T39" fmla="*/ 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68"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36" y="68"/>
                        <a:pt x="25" y="67"/>
                        <a:pt x="19" y="67"/>
                      </a:cubicBezTo>
                      <a:cubicBezTo>
                        <a:pt x="0" y="64"/>
                        <a:pt x="5" y="10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20" y="2"/>
                        <a:pt x="43" y="0"/>
                        <a:pt x="62" y="0"/>
                      </a:cubicBezTo>
                      <a:cubicBezTo>
                        <a:pt x="76" y="0"/>
                        <a:pt x="85" y="1"/>
                        <a:pt x="89" y="3"/>
                      </a:cubicBezTo>
                      <a:cubicBezTo>
                        <a:pt x="102" y="10"/>
                        <a:pt x="95" y="60"/>
                        <a:pt x="94" y="66"/>
                      </a:cubicBezTo>
                      <a:cubicBezTo>
                        <a:pt x="94" y="67"/>
                        <a:pt x="94" y="67"/>
                        <a:pt x="94" y="67"/>
                      </a:cubicBezTo>
                      <a:cubicBezTo>
                        <a:pt x="93" y="67"/>
                        <a:pt x="93" y="67"/>
                        <a:pt x="93" y="67"/>
                      </a:cubicBezTo>
                      <a:cubicBezTo>
                        <a:pt x="93" y="67"/>
                        <a:pt x="72" y="68"/>
                        <a:pt x="53" y="68"/>
                      </a:cubicBezTo>
                      <a:close/>
                      <a:moveTo>
                        <a:pt x="9" y="6"/>
                      </a:moveTo>
                      <a:cubicBezTo>
                        <a:pt x="7" y="22"/>
                        <a:pt x="6" y="62"/>
                        <a:pt x="19" y="64"/>
                      </a:cubicBezTo>
                      <a:cubicBezTo>
                        <a:pt x="25" y="64"/>
                        <a:pt x="37" y="65"/>
                        <a:pt x="53" y="65"/>
                      </a:cubicBezTo>
                      <a:cubicBezTo>
                        <a:pt x="70" y="65"/>
                        <a:pt x="87" y="64"/>
                        <a:pt x="91" y="64"/>
                      </a:cubicBezTo>
                      <a:cubicBezTo>
                        <a:pt x="93" y="48"/>
                        <a:pt x="96" y="10"/>
                        <a:pt x="88" y="6"/>
                      </a:cubicBezTo>
                      <a:cubicBezTo>
                        <a:pt x="85" y="4"/>
                        <a:pt x="79" y="3"/>
                        <a:pt x="62" y="3"/>
                      </a:cubicBezTo>
                      <a:cubicBezTo>
                        <a:pt x="43" y="3"/>
                        <a:pt x="20" y="5"/>
                        <a:pt x="12" y="5"/>
                      </a:cubicBezTo>
                      <a:lnTo>
                        <a:pt x="9" y="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îSľîḍê"/>
                <p:cNvSpPr/>
                <p:nvPr/>
              </p:nvSpPr>
              <p:spPr bwMode="auto">
                <a:xfrm>
                  <a:off x="5242846" y="3164641"/>
                  <a:ext cx="312550" cy="123751"/>
                </a:xfrm>
                <a:custGeom>
                  <a:avLst/>
                  <a:gdLst>
                    <a:gd name="T0" fmla="*/ 46 w 83"/>
                    <a:gd name="T1" fmla="*/ 33 h 33"/>
                    <a:gd name="T2" fmla="*/ 44 w 83"/>
                    <a:gd name="T3" fmla="*/ 32 h 33"/>
                    <a:gd name="T4" fmla="*/ 0 w 83"/>
                    <a:gd name="T5" fmla="*/ 2 h 33"/>
                    <a:gd name="T6" fmla="*/ 2 w 83"/>
                    <a:gd name="T7" fmla="*/ 0 h 33"/>
                    <a:gd name="T8" fmla="*/ 45 w 83"/>
                    <a:gd name="T9" fmla="*/ 30 h 33"/>
                    <a:gd name="T10" fmla="*/ 81 w 83"/>
                    <a:gd name="T11" fmla="*/ 0 h 33"/>
                    <a:gd name="T12" fmla="*/ 83 w 83"/>
                    <a:gd name="T13" fmla="*/ 2 h 33"/>
                    <a:gd name="T14" fmla="*/ 46 w 83"/>
                    <a:gd name="T1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" h="33">
                      <a:moveTo>
                        <a:pt x="46" y="33"/>
                      </a:moveTo>
                      <a:cubicBezTo>
                        <a:pt x="45" y="33"/>
                        <a:pt x="45" y="33"/>
                        <a:pt x="44" y="32"/>
                      </a:cubicBezTo>
                      <a:cubicBezTo>
                        <a:pt x="36" y="29"/>
                        <a:pt x="2" y="3"/>
                        <a:pt x="0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7" y="26"/>
                        <a:pt x="45" y="30"/>
                      </a:cubicBezTo>
                      <a:cubicBezTo>
                        <a:pt x="50" y="32"/>
                        <a:pt x="69" y="14"/>
                        <a:pt x="81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79" y="8"/>
                        <a:pt x="56" y="33"/>
                        <a:pt x="46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isḷiḓê"/>
                <p:cNvSpPr/>
                <p:nvPr/>
              </p:nvSpPr>
              <p:spPr bwMode="auto">
                <a:xfrm>
                  <a:off x="5100057" y="3220170"/>
                  <a:ext cx="9360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ṧ1ïḋê"/>
                <p:cNvSpPr/>
                <p:nvPr/>
              </p:nvSpPr>
              <p:spPr bwMode="auto">
                <a:xfrm>
                  <a:off x="5111163" y="3332815"/>
                  <a:ext cx="98366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ṡ1ídé"/>
                <p:cNvSpPr/>
                <p:nvPr/>
              </p:nvSpPr>
              <p:spPr bwMode="auto">
                <a:xfrm>
                  <a:off x="5057221" y="3277286"/>
                  <a:ext cx="136443" cy="1110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ïṡ1ïḑè"/>
              <p:cNvGrpSpPr/>
              <p:nvPr/>
            </p:nvGrpSpPr>
            <p:grpSpPr>
              <a:xfrm>
                <a:off x="3859160" y="4537310"/>
                <a:ext cx="325243" cy="337935"/>
                <a:chOff x="5125442" y="3615221"/>
                <a:chExt cx="325243" cy="337935"/>
              </a:xfrm>
            </p:grpSpPr>
            <p:sp>
              <p:nvSpPr>
                <p:cNvPr id="55" name="iš1iḋê"/>
                <p:cNvSpPr/>
                <p:nvPr/>
              </p:nvSpPr>
              <p:spPr bwMode="auto">
                <a:xfrm>
                  <a:off x="5204769" y="3615221"/>
                  <a:ext cx="166588" cy="165001"/>
                </a:xfrm>
                <a:custGeom>
                  <a:avLst/>
                  <a:gdLst>
                    <a:gd name="T0" fmla="*/ 22 w 44"/>
                    <a:gd name="T1" fmla="*/ 44 h 44"/>
                    <a:gd name="T2" fmla="*/ 0 w 44"/>
                    <a:gd name="T3" fmla="*/ 22 h 44"/>
                    <a:gd name="T4" fmla="*/ 22 w 44"/>
                    <a:gd name="T5" fmla="*/ 0 h 44"/>
                    <a:gd name="T6" fmla="*/ 44 w 44"/>
                    <a:gd name="T7" fmla="*/ 22 h 44"/>
                    <a:gd name="T8" fmla="*/ 22 w 44"/>
                    <a:gd name="T9" fmla="*/ 44 h 44"/>
                    <a:gd name="T10" fmla="*/ 22 w 44"/>
                    <a:gd name="T11" fmla="*/ 3 h 44"/>
                    <a:gd name="T12" fmla="*/ 3 w 44"/>
                    <a:gd name="T13" fmla="*/ 22 h 44"/>
                    <a:gd name="T14" fmla="*/ 22 w 44"/>
                    <a:gd name="T15" fmla="*/ 41 h 44"/>
                    <a:gd name="T16" fmla="*/ 41 w 44"/>
                    <a:gd name="T17" fmla="*/ 22 h 44"/>
                    <a:gd name="T18" fmla="*/ 22 w 44"/>
                    <a:gd name="T19" fmla="*/ 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22" y="44"/>
                      </a:move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4"/>
                        <a:pt x="34" y="44"/>
                        <a:pt x="22" y="44"/>
                      </a:cubicBezTo>
                      <a:close/>
                      <a:moveTo>
                        <a:pt x="22" y="3"/>
                      </a:moveTo>
                      <a:cubicBezTo>
                        <a:pt x="11" y="3"/>
                        <a:pt x="3" y="12"/>
                        <a:pt x="3" y="22"/>
                      </a:cubicBezTo>
                      <a:cubicBezTo>
                        <a:pt x="3" y="33"/>
                        <a:pt x="11" y="41"/>
                        <a:pt x="22" y="41"/>
                      </a:cubicBezTo>
                      <a:cubicBezTo>
                        <a:pt x="32" y="41"/>
                        <a:pt x="41" y="33"/>
                        <a:pt x="41" y="22"/>
                      </a:cubicBezTo>
                      <a:cubicBezTo>
                        <a:pt x="41" y="12"/>
                        <a:pt x="32" y="3"/>
                        <a:pt x="22" y="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işļiḋé"/>
                <p:cNvSpPr/>
                <p:nvPr/>
              </p:nvSpPr>
              <p:spPr bwMode="auto">
                <a:xfrm>
                  <a:off x="5125442" y="3783394"/>
                  <a:ext cx="325243" cy="169760"/>
                </a:xfrm>
                <a:custGeom>
                  <a:avLst/>
                  <a:gdLst>
                    <a:gd name="T0" fmla="*/ 86 w 86"/>
                    <a:gd name="T1" fmla="*/ 45 h 45"/>
                    <a:gd name="T2" fmla="*/ 0 w 86"/>
                    <a:gd name="T3" fmla="*/ 45 h 45"/>
                    <a:gd name="T4" fmla="*/ 0 w 86"/>
                    <a:gd name="T5" fmla="*/ 44 h 45"/>
                    <a:gd name="T6" fmla="*/ 43 w 86"/>
                    <a:gd name="T7" fmla="*/ 0 h 45"/>
                    <a:gd name="T8" fmla="*/ 86 w 86"/>
                    <a:gd name="T9" fmla="*/ 44 h 45"/>
                    <a:gd name="T10" fmla="*/ 86 w 86"/>
                    <a:gd name="T11" fmla="*/ 45 h 45"/>
                    <a:gd name="T12" fmla="*/ 3 w 86"/>
                    <a:gd name="T13" fmla="*/ 42 h 45"/>
                    <a:gd name="T14" fmla="*/ 83 w 86"/>
                    <a:gd name="T15" fmla="*/ 42 h 45"/>
                    <a:gd name="T16" fmla="*/ 43 w 86"/>
                    <a:gd name="T17" fmla="*/ 3 h 45"/>
                    <a:gd name="T18" fmla="*/ 3 w 86"/>
                    <a:gd name="T19" fmla="*/ 42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45">
                      <a:moveTo>
                        <a:pt x="86" y="45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20"/>
                        <a:pt x="19" y="0"/>
                        <a:pt x="43" y="0"/>
                      </a:cubicBezTo>
                      <a:cubicBezTo>
                        <a:pt x="67" y="0"/>
                        <a:pt x="86" y="20"/>
                        <a:pt x="86" y="44"/>
                      </a:cubicBezTo>
                      <a:lnTo>
                        <a:pt x="86" y="45"/>
                      </a:lnTo>
                      <a:close/>
                      <a:moveTo>
                        <a:pt x="3" y="42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2" y="21"/>
                        <a:pt x="64" y="3"/>
                        <a:pt x="43" y="3"/>
                      </a:cubicBezTo>
                      <a:cubicBezTo>
                        <a:pt x="21" y="3"/>
                        <a:pt x="4" y="21"/>
                        <a:pt x="3" y="4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şḻíďè"/>
                <p:cNvSpPr/>
                <p:nvPr/>
              </p:nvSpPr>
              <p:spPr bwMode="auto">
                <a:xfrm>
                  <a:off x="5250779" y="3791327"/>
                  <a:ext cx="71395" cy="49182"/>
                </a:xfrm>
                <a:custGeom>
                  <a:avLst/>
                  <a:gdLst>
                    <a:gd name="T0" fmla="*/ 10 w 19"/>
                    <a:gd name="T1" fmla="*/ 13 h 13"/>
                    <a:gd name="T2" fmla="*/ 0 w 19"/>
                    <a:gd name="T3" fmla="*/ 1 h 13"/>
                    <a:gd name="T4" fmla="*/ 3 w 19"/>
                    <a:gd name="T5" fmla="*/ 0 h 13"/>
                    <a:gd name="T6" fmla="*/ 10 w 19"/>
                    <a:gd name="T7" fmla="*/ 10 h 13"/>
                    <a:gd name="T8" fmla="*/ 16 w 19"/>
                    <a:gd name="T9" fmla="*/ 0 h 13"/>
                    <a:gd name="T10" fmla="*/ 19 w 19"/>
                    <a:gd name="T11" fmla="*/ 1 h 13"/>
                    <a:gd name="T12" fmla="*/ 10 w 19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3">
                      <a:moveTo>
                        <a:pt x="10" y="13"/>
                      </a:moveTo>
                      <a:cubicBezTo>
                        <a:pt x="4" y="13"/>
                        <a:pt x="1" y="3"/>
                        <a:pt x="0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" y="4"/>
                        <a:pt x="7" y="10"/>
                        <a:pt x="10" y="10"/>
                      </a:cubicBezTo>
                      <a:cubicBezTo>
                        <a:pt x="12" y="10"/>
                        <a:pt x="15" y="4"/>
                        <a:pt x="16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3"/>
                        <a:pt x="15" y="13"/>
                        <a:pt x="10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şḷidê"/>
                <p:cNvSpPr/>
                <p:nvPr/>
              </p:nvSpPr>
              <p:spPr bwMode="auto">
                <a:xfrm>
                  <a:off x="5250779" y="3829405"/>
                  <a:ext cx="79327" cy="123751"/>
                </a:xfrm>
                <a:custGeom>
                  <a:avLst/>
                  <a:gdLst>
                    <a:gd name="T0" fmla="*/ 21 w 21"/>
                    <a:gd name="T1" fmla="*/ 33 h 33"/>
                    <a:gd name="T2" fmla="*/ 0 w 21"/>
                    <a:gd name="T3" fmla="*/ 33 h 33"/>
                    <a:gd name="T4" fmla="*/ 0 w 21"/>
                    <a:gd name="T5" fmla="*/ 32 h 33"/>
                    <a:gd name="T6" fmla="*/ 10 w 21"/>
                    <a:gd name="T7" fmla="*/ 0 h 33"/>
                    <a:gd name="T8" fmla="*/ 21 w 21"/>
                    <a:gd name="T9" fmla="*/ 32 h 33"/>
                    <a:gd name="T10" fmla="*/ 21 w 21"/>
                    <a:gd name="T11" fmla="*/ 33 h 33"/>
                    <a:gd name="T12" fmla="*/ 3 w 21"/>
                    <a:gd name="T13" fmla="*/ 30 h 33"/>
                    <a:gd name="T14" fmla="*/ 17 w 21"/>
                    <a:gd name="T15" fmla="*/ 30 h 33"/>
                    <a:gd name="T16" fmla="*/ 10 w 21"/>
                    <a:gd name="T17" fmla="*/ 3 h 33"/>
                    <a:gd name="T18" fmla="*/ 3 w 21"/>
                    <a:gd name="T19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3">
                      <a:moveTo>
                        <a:pt x="21" y="33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1" y="22"/>
                        <a:pt x="3" y="0"/>
                        <a:pt x="10" y="0"/>
                      </a:cubicBezTo>
                      <a:cubicBezTo>
                        <a:pt x="17" y="0"/>
                        <a:pt x="20" y="22"/>
                        <a:pt x="21" y="32"/>
                      </a:cubicBezTo>
                      <a:lnTo>
                        <a:pt x="21" y="33"/>
                      </a:lnTo>
                      <a:close/>
                      <a:moveTo>
                        <a:pt x="3" y="30"/>
                      </a:move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6" y="15"/>
                        <a:pt x="12" y="3"/>
                        <a:pt x="10" y="3"/>
                      </a:cubicBezTo>
                      <a:cubicBezTo>
                        <a:pt x="7" y="3"/>
                        <a:pt x="4" y="15"/>
                        <a:pt x="3" y="3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îṥ1ídê"/>
              <p:cNvGrpSpPr/>
              <p:nvPr/>
            </p:nvGrpSpPr>
            <p:grpSpPr>
              <a:xfrm>
                <a:off x="1682532" y="3174341"/>
                <a:ext cx="214184" cy="315721"/>
                <a:chOff x="5303135" y="5279509"/>
                <a:chExt cx="214184" cy="315721"/>
              </a:xfrm>
            </p:grpSpPr>
            <p:sp>
              <p:nvSpPr>
                <p:cNvPr id="52" name="ïśľíḋé"/>
                <p:cNvSpPr/>
                <p:nvPr/>
              </p:nvSpPr>
              <p:spPr bwMode="auto">
                <a:xfrm>
                  <a:off x="5303135" y="5323932"/>
                  <a:ext cx="214184" cy="236395"/>
                </a:xfrm>
                <a:custGeom>
                  <a:avLst/>
                  <a:gdLst>
                    <a:gd name="T0" fmla="*/ 34 w 57"/>
                    <a:gd name="T1" fmla="*/ 63 h 63"/>
                    <a:gd name="T2" fmla="*/ 5 w 57"/>
                    <a:gd name="T3" fmla="*/ 54 h 63"/>
                    <a:gd name="T4" fmla="*/ 5 w 57"/>
                    <a:gd name="T5" fmla="*/ 54 h 63"/>
                    <a:gd name="T6" fmla="*/ 7 w 57"/>
                    <a:gd name="T7" fmla="*/ 45 h 63"/>
                    <a:gd name="T8" fmla="*/ 9 w 57"/>
                    <a:gd name="T9" fmla="*/ 44 h 63"/>
                    <a:gd name="T10" fmla="*/ 12 w 57"/>
                    <a:gd name="T11" fmla="*/ 44 h 63"/>
                    <a:gd name="T12" fmla="*/ 22 w 57"/>
                    <a:gd name="T13" fmla="*/ 44 h 63"/>
                    <a:gd name="T14" fmla="*/ 32 w 57"/>
                    <a:gd name="T15" fmla="*/ 43 h 63"/>
                    <a:gd name="T16" fmla="*/ 24 w 57"/>
                    <a:gd name="T17" fmla="*/ 40 h 63"/>
                    <a:gd name="T18" fmla="*/ 16 w 57"/>
                    <a:gd name="T19" fmla="*/ 38 h 63"/>
                    <a:gd name="T20" fmla="*/ 0 w 57"/>
                    <a:gd name="T21" fmla="*/ 18 h 63"/>
                    <a:gd name="T22" fmla="*/ 22 w 57"/>
                    <a:gd name="T23" fmla="*/ 0 h 63"/>
                    <a:gd name="T24" fmla="*/ 50 w 57"/>
                    <a:gd name="T25" fmla="*/ 9 h 63"/>
                    <a:gd name="T26" fmla="*/ 50 w 57"/>
                    <a:gd name="T27" fmla="*/ 10 h 63"/>
                    <a:gd name="T28" fmla="*/ 50 w 57"/>
                    <a:gd name="T29" fmla="*/ 23 h 63"/>
                    <a:gd name="T30" fmla="*/ 47 w 57"/>
                    <a:gd name="T31" fmla="*/ 23 h 63"/>
                    <a:gd name="T32" fmla="*/ 47 w 57"/>
                    <a:gd name="T33" fmla="*/ 23 h 63"/>
                    <a:gd name="T34" fmla="*/ 27 w 57"/>
                    <a:gd name="T35" fmla="*/ 16 h 63"/>
                    <a:gd name="T36" fmla="*/ 24 w 57"/>
                    <a:gd name="T37" fmla="*/ 19 h 63"/>
                    <a:gd name="T38" fmla="*/ 33 w 57"/>
                    <a:gd name="T39" fmla="*/ 23 h 63"/>
                    <a:gd name="T40" fmla="*/ 38 w 57"/>
                    <a:gd name="T41" fmla="*/ 24 h 63"/>
                    <a:gd name="T42" fmla="*/ 57 w 57"/>
                    <a:gd name="T43" fmla="*/ 44 h 63"/>
                    <a:gd name="T44" fmla="*/ 34 w 57"/>
                    <a:gd name="T45" fmla="*/ 63 h 63"/>
                    <a:gd name="T46" fmla="*/ 8 w 57"/>
                    <a:gd name="T47" fmla="*/ 53 h 63"/>
                    <a:gd name="T48" fmla="*/ 34 w 57"/>
                    <a:gd name="T49" fmla="*/ 60 h 63"/>
                    <a:gd name="T50" fmla="*/ 54 w 57"/>
                    <a:gd name="T51" fmla="*/ 44 h 63"/>
                    <a:gd name="T52" fmla="*/ 37 w 57"/>
                    <a:gd name="T53" fmla="*/ 27 h 63"/>
                    <a:gd name="T54" fmla="*/ 32 w 57"/>
                    <a:gd name="T55" fmla="*/ 26 h 63"/>
                    <a:gd name="T56" fmla="*/ 21 w 57"/>
                    <a:gd name="T57" fmla="*/ 19 h 63"/>
                    <a:gd name="T58" fmla="*/ 27 w 57"/>
                    <a:gd name="T59" fmla="*/ 13 h 63"/>
                    <a:gd name="T60" fmla="*/ 47 w 57"/>
                    <a:gd name="T61" fmla="*/ 19 h 63"/>
                    <a:gd name="T62" fmla="*/ 47 w 57"/>
                    <a:gd name="T63" fmla="*/ 10 h 63"/>
                    <a:gd name="T64" fmla="*/ 22 w 57"/>
                    <a:gd name="T65" fmla="*/ 3 h 63"/>
                    <a:gd name="T66" fmla="*/ 3 w 57"/>
                    <a:gd name="T67" fmla="*/ 18 h 63"/>
                    <a:gd name="T68" fmla="*/ 17 w 57"/>
                    <a:gd name="T69" fmla="*/ 35 h 63"/>
                    <a:gd name="T70" fmla="*/ 25 w 57"/>
                    <a:gd name="T71" fmla="*/ 37 h 63"/>
                    <a:gd name="T72" fmla="*/ 35 w 57"/>
                    <a:gd name="T73" fmla="*/ 43 h 63"/>
                    <a:gd name="T74" fmla="*/ 22 w 57"/>
                    <a:gd name="T75" fmla="*/ 47 h 63"/>
                    <a:gd name="T76" fmla="*/ 11 w 57"/>
                    <a:gd name="T77" fmla="*/ 47 h 63"/>
                    <a:gd name="T78" fmla="*/ 9 w 57"/>
                    <a:gd name="T79" fmla="*/ 47 h 63"/>
                    <a:gd name="T80" fmla="*/ 8 w 57"/>
                    <a:gd name="T81" fmla="*/ 5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" h="63">
                      <a:moveTo>
                        <a:pt x="34" y="63"/>
                      </a:moveTo>
                      <a:cubicBezTo>
                        <a:pt x="26" y="63"/>
                        <a:pt x="9" y="59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5" y="52"/>
                        <a:pt x="5" y="47"/>
                        <a:pt x="7" y="45"/>
                      </a:cubicBezTo>
                      <a:cubicBezTo>
                        <a:pt x="7" y="44"/>
                        <a:pt x="8" y="44"/>
                        <a:pt x="9" y="44"/>
                      </a:cubicBezTo>
                      <a:cubicBezTo>
                        <a:pt x="10" y="44"/>
                        <a:pt x="10" y="44"/>
                        <a:pt x="12" y="44"/>
                      </a:cubicBezTo>
                      <a:cubicBezTo>
                        <a:pt x="14" y="44"/>
                        <a:pt x="18" y="44"/>
                        <a:pt x="22" y="44"/>
                      </a:cubicBezTo>
                      <a:cubicBezTo>
                        <a:pt x="29" y="44"/>
                        <a:pt x="31" y="43"/>
                        <a:pt x="32" y="43"/>
                      </a:cubicBezTo>
                      <a:cubicBezTo>
                        <a:pt x="31" y="42"/>
                        <a:pt x="27" y="41"/>
                        <a:pt x="24" y="40"/>
                      </a:cubicBezTo>
                      <a:cubicBezTo>
                        <a:pt x="22" y="39"/>
                        <a:pt x="19" y="39"/>
                        <a:pt x="16" y="38"/>
                      </a:cubicBezTo>
                      <a:cubicBezTo>
                        <a:pt x="5" y="34"/>
                        <a:pt x="0" y="27"/>
                        <a:pt x="0" y="18"/>
                      </a:cubicBezTo>
                      <a:cubicBezTo>
                        <a:pt x="0" y="5"/>
                        <a:pt x="13" y="0"/>
                        <a:pt x="22" y="0"/>
                      </a:cubicBezTo>
                      <a:cubicBezTo>
                        <a:pt x="29" y="0"/>
                        <a:pt x="47" y="3"/>
                        <a:pt x="50" y="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0"/>
                        <a:pt x="34" y="16"/>
                        <a:pt x="27" y="16"/>
                      </a:cubicBezTo>
                      <a:cubicBezTo>
                        <a:pt x="26" y="16"/>
                        <a:pt x="24" y="16"/>
                        <a:pt x="24" y="19"/>
                      </a:cubicBezTo>
                      <a:cubicBezTo>
                        <a:pt x="24" y="20"/>
                        <a:pt x="29" y="22"/>
                        <a:pt x="33" y="23"/>
                      </a:cubicBezTo>
                      <a:cubicBezTo>
                        <a:pt x="35" y="23"/>
                        <a:pt x="36" y="24"/>
                        <a:pt x="38" y="24"/>
                      </a:cubicBezTo>
                      <a:cubicBezTo>
                        <a:pt x="46" y="27"/>
                        <a:pt x="57" y="31"/>
                        <a:pt x="57" y="44"/>
                      </a:cubicBezTo>
                      <a:cubicBezTo>
                        <a:pt x="57" y="57"/>
                        <a:pt x="45" y="63"/>
                        <a:pt x="34" y="63"/>
                      </a:cubicBezTo>
                      <a:close/>
                      <a:moveTo>
                        <a:pt x="8" y="53"/>
                      </a:moveTo>
                      <a:cubicBezTo>
                        <a:pt x="11" y="56"/>
                        <a:pt x="26" y="60"/>
                        <a:pt x="34" y="60"/>
                      </a:cubicBezTo>
                      <a:cubicBezTo>
                        <a:pt x="44" y="60"/>
                        <a:pt x="54" y="55"/>
                        <a:pt x="54" y="44"/>
                      </a:cubicBezTo>
                      <a:cubicBezTo>
                        <a:pt x="54" y="33"/>
                        <a:pt x="45" y="30"/>
                        <a:pt x="37" y="27"/>
                      </a:cubicBezTo>
                      <a:cubicBezTo>
                        <a:pt x="35" y="27"/>
                        <a:pt x="34" y="26"/>
                        <a:pt x="32" y="26"/>
                      </a:cubicBezTo>
                      <a:cubicBezTo>
                        <a:pt x="26" y="24"/>
                        <a:pt x="21" y="22"/>
                        <a:pt x="21" y="19"/>
                      </a:cubicBezTo>
                      <a:cubicBezTo>
                        <a:pt x="21" y="15"/>
                        <a:pt x="24" y="13"/>
                        <a:pt x="27" y="13"/>
                      </a:cubicBezTo>
                      <a:cubicBezTo>
                        <a:pt x="31" y="13"/>
                        <a:pt x="42" y="15"/>
                        <a:pt x="47" y="19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5" y="7"/>
                        <a:pt x="30" y="3"/>
                        <a:pt x="22" y="3"/>
                      </a:cubicBezTo>
                      <a:cubicBezTo>
                        <a:pt x="14" y="3"/>
                        <a:pt x="3" y="7"/>
                        <a:pt x="3" y="18"/>
                      </a:cubicBezTo>
                      <a:cubicBezTo>
                        <a:pt x="3" y="26"/>
                        <a:pt x="7" y="32"/>
                        <a:pt x="17" y="35"/>
                      </a:cubicBezTo>
                      <a:cubicBezTo>
                        <a:pt x="20" y="36"/>
                        <a:pt x="23" y="37"/>
                        <a:pt x="25" y="37"/>
                      </a:cubicBezTo>
                      <a:cubicBezTo>
                        <a:pt x="31" y="39"/>
                        <a:pt x="35" y="40"/>
                        <a:pt x="35" y="43"/>
                      </a:cubicBezTo>
                      <a:cubicBezTo>
                        <a:pt x="35" y="46"/>
                        <a:pt x="32" y="47"/>
                        <a:pt x="22" y="47"/>
                      </a:cubicBezTo>
                      <a:cubicBezTo>
                        <a:pt x="18" y="47"/>
                        <a:pt x="14" y="47"/>
                        <a:pt x="11" y="47"/>
                      </a:cubicBezTo>
                      <a:cubicBezTo>
                        <a:pt x="10" y="47"/>
                        <a:pt x="10" y="47"/>
                        <a:pt x="9" y="47"/>
                      </a:cubicBezTo>
                      <a:cubicBezTo>
                        <a:pt x="8" y="48"/>
                        <a:pt x="8" y="51"/>
                        <a:pt x="8" y="5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ïṩḻïḑé"/>
                <p:cNvSpPr/>
                <p:nvPr/>
              </p:nvSpPr>
              <p:spPr bwMode="auto">
                <a:xfrm>
                  <a:off x="5371357" y="5279509"/>
                  <a:ext cx="82500" cy="60288"/>
                </a:xfrm>
                <a:custGeom>
                  <a:avLst/>
                  <a:gdLst>
                    <a:gd name="T0" fmla="*/ 45 w 52"/>
                    <a:gd name="T1" fmla="*/ 38 h 38"/>
                    <a:gd name="T2" fmla="*/ 38 w 52"/>
                    <a:gd name="T3" fmla="*/ 35 h 38"/>
                    <a:gd name="T4" fmla="*/ 42 w 52"/>
                    <a:gd name="T5" fmla="*/ 14 h 38"/>
                    <a:gd name="T6" fmla="*/ 7 w 52"/>
                    <a:gd name="T7" fmla="*/ 9 h 38"/>
                    <a:gd name="T8" fmla="*/ 12 w 52"/>
                    <a:gd name="T9" fmla="*/ 31 h 38"/>
                    <a:gd name="T10" fmla="*/ 4 w 52"/>
                    <a:gd name="T11" fmla="*/ 31 h 38"/>
                    <a:gd name="T12" fmla="*/ 0 w 52"/>
                    <a:gd name="T13" fmla="*/ 0 h 38"/>
                    <a:gd name="T14" fmla="*/ 52 w 52"/>
                    <a:gd name="T15" fmla="*/ 9 h 38"/>
                    <a:gd name="T16" fmla="*/ 45 w 52"/>
                    <a:gd name="T17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38">
                      <a:moveTo>
                        <a:pt x="45" y="38"/>
                      </a:moveTo>
                      <a:lnTo>
                        <a:pt x="38" y="35"/>
                      </a:lnTo>
                      <a:lnTo>
                        <a:pt x="42" y="14"/>
                      </a:lnTo>
                      <a:lnTo>
                        <a:pt x="7" y="9"/>
                      </a:lnTo>
                      <a:lnTo>
                        <a:pt x="12" y="31"/>
                      </a:lnTo>
                      <a:lnTo>
                        <a:pt x="4" y="31"/>
                      </a:lnTo>
                      <a:lnTo>
                        <a:pt x="0" y="0"/>
                      </a:lnTo>
                      <a:lnTo>
                        <a:pt x="52" y="9"/>
                      </a:lnTo>
                      <a:lnTo>
                        <a:pt x="45" y="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sḻïdê"/>
                <p:cNvSpPr/>
                <p:nvPr/>
              </p:nvSpPr>
              <p:spPr bwMode="auto">
                <a:xfrm>
                  <a:off x="5377703" y="5549221"/>
                  <a:ext cx="84087" cy="46009"/>
                </a:xfrm>
                <a:custGeom>
                  <a:avLst/>
                  <a:gdLst>
                    <a:gd name="T0" fmla="*/ 53 w 53"/>
                    <a:gd name="T1" fmla="*/ 29 h 29"/>
                    <a:gd name="T2" fmla="*/ 0 w 53"/>
                    <a:gd name="T3" fmla="*/ 29 h 29"/>
                    <a:gd name="T4" fmla="*/ 0 w 53"/>
                    <a:gd name="T5" fmla="*/ 0 h 29"/>
                    <a:gd name="T6" fmla="*/ 8 w 53"/>
                    <a:gd name="T7" fmla="*/ 0 h 29"/>
                    <a:gd name="T8" fmla="*/ 8 w 53"/>
                    <a:gd name="T9" fmla="*/ 22 h 29"/>
                    <a:gd name="T10" fmla="*/ 43 w 53"/>
                    <a:gd name="T11" fmla="*/ 22 h 29"/>
                    <a:gd name="T12" fmla="*/ 38 w 53"/>
                    <a:gd name="T13" fmla="*/ 5 h 29"/>
                    <a:gd name="T14" fmla="*/ 46 w 53"/>
                    <a:gd name="T15" fmla="*/ 3 h 29"/>
                    <a:gd name="T16" fmla="*/ 53 w 53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29">
                      <a:moveTo>
                        <a:pt x="53" y="29"/>
                      </a:move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2"/>
                      </a:lnTo>
                      <a:lnTo>
                        <a:pt x="43" y="22"/>
                      </a:lnTo>
                      <a:lnTo>
                        <a:pt x="38" y="5"/>
                      </a:lnTo>
                      <a:lnTo>
                        <a:pt x="46" y="3"/>
                      </a:lnTo>
                      <a:lnTo>
                        <a:pt x="53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8" name="íṥļíďê"/>
            <p:cNvGrpSpPr/>
            <p:nvPr/>
          </p:nvGrpSpPr>
          <p:grpSpPr>
            <a:xfrm>
              <a:off x="1811797" y="1791124"/>
              <a:ext cx="2339288" cy="3761336"/>
              <a:chOff x="8253415" y="755650"/>
              <a:chExt cx="1125538" cy="1809750"/>
            </a:xfrm>
          </p:grpSpPr>
          <p:sp>
            <p:nvSpPr>
              <p:cNvPr id="29" name="íSļíḓè"/>
              <p:cNvSpPr/>
              <p:nvPr/>
            </p:nvSpPr>
            <p:spPr bwMode="auto">
              <a:xfrm>
                <a:off x="8253415" y="755650"/>
                <a:ext cx="1125538" cy="1350963"/>
              </a:xfrm>
              <a:custGeom>
                <a:avLst/>
                <a:gdLst>
                  <a:gd name="T0" fmla="*/ 212 w 423"/>
                  <a:gd name="T1" fmla="*/ 0 h 508"/>
                  <a:gd name="T2" fmla="*/ 0 w 423"/>
                  <a:gd name="T3" fmla="*/ 212 h 508"/>
                  <a:gd name="T4" fmla="*/ 58 w 423"/>
                  <a:gd name="T5" fmla="*/ 360 h 508"/>
                  <a:gd name="T6" fmla="*/ 122 w 423"/>
                  <a:gd name="T7" fmla="*/ 508 h 508"/>
                  <a:gd name="T8" fmla="*/ 212 w 423"/>
                  <a:gd name="T9" fmla="*/ 508 h 508"/>
                  <a:gd name="T10" fmla="*/ 302 w 423"/>
                  <a:gd name="T11" fmla="*/ 508 h 508"/>
                  <a:gd name="T12" fmla="*/ 366 w 423"/>
                  <a:gd name="T13" fmla="*/ 360 h 508"/>
                  <a:gd name="T14" fmla="*/ 423 w 423"/>
                  <a:gd name="T15" fmla="*/ 213 h 508"/>
                  <a:gd name="T16" fmla="*/ 212 w 423"/>
                  <a:gd name="T1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508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268"/>
                      <a:pt x="29" y="316"/>
                      <a:pt x="58" y="360"/>
                    </a:cubicBezTo>
                    <a:cubicBezTo>
                      <a:pt x="122" y="456"/>
                      <a:pt x="85" y="508"/>
                      <a:pt x="122" y="508"/>
                    </a:cubicBezTo>
                    <a:cubicBezTo>
                      <a:pt x="212" y="508"/>
                      <a:pt x="212" y="508"/>
                      <a:pt x="212" y="508"/>
                    </a:cubicBezTo>
                    <a:cubicBezTo>
                      <a:pt x="302" y="508"/>
                      <a:pt x="302" y="508"/>
                      <a:pt x="302" y="508"/>
                    </a:cubicBezTo>
                    <a:cubicBezTo>
                      <a:pt x="339" y="508"/>
                      <a:pt x="302" y="456"/>
                      <a:pt x="366" y="360"/>
                    </a:cubicBezTo>
                    <a:cubicBezTo>
                      <a:pt x="395" y="316"/>
                      <a:pt x="423" y="269"/>
                      <a:pt x="423" y="213"/>
                    </a:cubicBezTo>
                    <a:cubicBezTo>
                      <a:pt x="423" y="97"/>
                      <a:pt x="329" y="0"/>
                      <a:pt x="212" y="0"/>
                    </a:cubicBezTo>
                    <a:close/>
                  </a:path>
                </a:pathLst>
              </a:custGeom>
              <a:solidFill>
                <a:srgbClr val="FCC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şļïḓe"/>
              <p:cNvSpPr/>
              <p:nvPr/>
            </p:nvSpPr>
            <p:spPr bwMode="auto">
              <a:xfrm>
                <a:off x="8494715" y="949325"/>
                <a:ext cx="884238" cy="1157288"/>
              </a:xfrm>
              <a:custGeom>
                <a:avLst/>
                <a:gdLst>
                  <a:gd name="T0" fmla="*/ 279 w 332"/>
                  <a:gd name="T1" fmla="*/ 0 h 435"/>
                  <a:gd name="T2" fmla="*/ 279 w 332"/>
                  <a:gd name="T3" fmla="*/ 9 h 435"/>
                  <a:gd name="T4" fmla="*/ 0 w 332"/>
                  <a:gd name="T5" fmla="*/ 355 h 435"/>
                  <a:gd name="T6" fmla="*/ 31 w 332"/>
                  <a:gd name="T7" fmla="*/ 435 h 435"/>
                  <a:gd name="T8" fmla="*/ 121 w 332"/>
                  <a:gd name="T9" fmla="*/ 435 h 435"/>
                  <a:gd name="T10" fmla="*/ 211 w 332"/>
                  <a:gd name="T11" fmla="*/ 435 h 435"/>
                  <a:gd name="T12" fmla="*/ 275 w 332"/>
                  <a:gd name="T13" fmla="*/ 287 h 435"/>
                  <a:gd name="T14" fmla="*/ 332 w 332"/>
                  <a:gd name="T15" fmla="*/ 140 h 435"/>
                  <a:gd name="T16" fmla="*/ 279 w 332"/>
                  <a:gd name="T17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435">
                    <a:moveTo>
                      <a:pt x="279" y="0"/>
                    </a:moveTo>
                    <a:cubicBezTo>
                      <a:pt x="279" y="3"/>
                      <a:pt x="279" y="6"/>
                      <a:pt x="279" y="9"/>
                    </a:cubicBezTo>
                    <a:cubicBezTo>
                      <a:pt x="279" y="179"/>
                      <a:pt x="160" y="321"/>
                      <a:pt x="0" y="355"/>
                    </a:cubicBezTo>
                    <a:cubicBezTo>
                      <a:pt x="16" y="407"/>
                      <a:pt x="5" y="435"/>
                      <a:pt x="31" y="435"/>
                    </a:cubicBezTo>
                    <a:cubicBezTo>
                      <a:pt x="121" y="435"/>
                      <a:pt x="121" y="435"/>
                      <a:pt x="121" y="435"/>
                    </a:cubicBezTo>
                    <a:cubicBezTo>
                      <a:pt x="211" y="435"/>
                      <a:pt x="211" y="435"/>
                      <a:pt x="211" y="435"/>
                    </a:cubicBezTo>
                    <a:cubicBezTo>
                      <a:pt x="248" y="435"/>
                      <a:pt x="211" y="383"/>
                      <a:pt x="275" y="287"/>
                    </a:cubicBezTo>
                    <a:cubicBezTo>
                      <a:pt x="304" y="243"/>
                      <a:pt x="332" y="196"/>
                      <a:pt x="332" y="140"/>
                    </a:cubicBezTo>
                    <a:cubicBezTo>
                      <a:pt x="332" y="87"/>
                      <a:pt x="312" y="37"/>
                      <a:pt x="279" y="0"/>
                    </a:cubicBezTo>
                    <a:close/>
                  </a:path>
                </a:pathLst>
              </a:custGeom>
              <a:solidFill>
                <a:srgbClr val="FBBC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sḷidê"/>
              <p:cNvSpPr/>
              <p:nvPr/>
            </p:nvSpPr>
            <p:spPr bwMode="auto">
              <a:xfrm>
                <a:off x="8509003" y="1428750"/>
                <a:ext cx="615950" cy="715963"/>
              </a:xfrm>
              <a:custGeom>
                <a:avLst/>
                <a:gdLst>
                  <a:gd name="T0" fmla="*/ 13 w 232"/>
                  <a:gd name="T1" fmla="*/ 38 h 269"/>
                  <a:gd name="T2" fmla="*/ 4 w 232"/>
                  <a:gd name="T3" fmla="*/ 37 h 269"/>
                  <a:gd name="T4" fmla="*/ 3 w 232"/>
                  <a:gd name="T5" fmla="*/ 46 h 269"/>
                  <a:gd name="T6" fmla="*/ 6 w 232"/>
                  <a:gd name="T7" fmla="*/ 51 h 269"/>
                  <a:gd name="T8" fmla="*/ 77 w 232"/>
                  <a:gd name="T9" fmla="*/ 265 h 269"/>
                  <a:gd name="T10" fmla="*/ 83 w 232"/>
                  <a:gd name="T11" fmla="*/ 269 h 269"/>
                  <a:gd name="T12" fmla="*/ 85 w 232"/>
                  <a:gd name="T13" fmla="*/ 269 h 269"/>
                  <a:gd name="T14" fmla="*/ 89 w 232"/>
                  <a:gd name="T15" fmla="*/ 260 h 269"/>
                  <a:gd name="T16" fmla="*/ 24 w 232"/>
                  <a:gd name="T17" fmla="*/ 63 h 269"/>
                  <a:gd name="T18" fmla="*/ 76 w 232"/>
                  <a:gd name="T19" fmla="*/ 69 h 269"/>
                  <a:gd name="T20" fmla="*/ 85 w 232"/>
                  <a:gd name="T21" fmla="*/ 64 h 269"/>
                  <a:gd name="T22" fmla="*/ 113 w 232"/>
                  <a:gd name="T23" fmla="*/ 73 h 269"/>
                  <a:gd name="T24" fmla="*/ 145 w 232"/>
                  <a:gd name="T25" fmla="*/ 62 h 269"/>
                  <a:gd name="T26" fmla="*/ 161 w 232"/>
                  <a:gd name="T27" fmla="*/ 68 h 269"/>
                  <a:gd name="T28" fmla="*/ 210 w 232"/>
                  <a:gd name="T29" fmla="*/ 65 h 269"/>
                  <a:gd name="T30" fmla="*/ 146 w 232"/>
                  <a:gd name="T31" fmla="*/ 260 h 269"/>
                  <a:gd name="T32" fmla="*/ 150 w 232"/>
                  <a:gd name="T33" fmla="*/ 269 h 269"/>
                  <a:gd name="T34" fmla="*/ 152 w 232"/>
                  <a:gd name="T35" fmla="*/ 269 h 269"/>
                  <a:gd name="T36" fmla="*/ 158 w 232"/>
                  <a:gd name="T37" fmla="*/ 265 h 269"/>
                  <a:gd name="T38" fmla="*/ 228 w 232"/>
                  <a:gd name="T39" fmla="*/ 50 h 269"/>
                  <a:gd name="T40" fmla="*/ 230 w 232"/>
                  <a:gd name="T41" fmla="*/ 48 h 269"/>
                  <a:gd name="T42" fmla="*/ 229 w 232"/>
                  <a:gd name="T43" fmla="*/ 39 h 269"/>
                  <a:gd name="T44" fmla="*/ 220 w 232"/>
                  <a:gd name="T45" fmla="*/ 40 h 269"/>
                  <a:gd name="T46" fmla="*/ 165 w 232"/>
                  <a:gd name="T47" fmla="*/ 55 h 269"/>
                  <a:gd name="T48" fmla="*/ 154 w 232"/>
                  <a:gd name="T49" fmla="*/ 52 h 269"/>
                  <a:gd name="T50" fmla="*/ 160 w 232"/>
                  <a:gd name="T51" fmla="*/ 31 h 269"/>
                  <a:gd name="T52" fmla="*/ 146 w 232"/>
                  <a:gd name="T53" fmla="*/ 3 h 269"/>
                  <a:gd name="T54" fmla="*/ 132 w 232"/>
                  <a:gd name="T55" fmla="*/ 3 h 269"/>
                  <a:gd name="T56" fmla="*/ 123 w 232"/>
                  <a:gd name="T57" fmla="*/ 32 h 269"/>
                  <a:gd name="T58" fmla="*/ 134 w 232"/>
                  <a:gd name="T59" fmla="*/ 54 h 269"/>
                  <a:gd name="T60" fmla="*/ 95 w 232"/>
                  <a:gd name="T61" fmla="*/ 55 h 269"/>
                  <a:gd name="T62" fmla="*/ 103 w 232"/>
                  <a:gd name="T63" fmla="*/ 32 h 269"/>
                  <a:gd name="T64" fmla="*/ 92 w 232"/>
                  <a:gd name="T65" fmla="*/ 4 h 269"/>
                  <a:gd name="T66" fmla="*/ 77 w 232"/>
                  <a:gd name="T67" fmla="*/ 4 h 269"/>
                  <a:gd name="T68" fmla="*/ 66 w 232"/>
                  <a:gd name="T69" fmla="*/ 32 h 269"/>
                  <a:gd name="T70" fmla="*/ 75 w 232"/>
                  <a:gd name="T71" fmla="*/ 55 h 269"/>
                  <a:gd name="T72" fmla="*/ 72 w 232"/>
                  <a:gd name="T73" fmla="*/ 56 h 269"/>
                  <a:gd name="T74" fmla="*/ 13 w 232"/>
                  <a:gd name="T75" fmla="*/ 38 h 269"/>
                  <a:gd name="T76" fmla="*/ 140 w 232"/>
                  <a:gd name="T77" fmla="*/ 14 h 269"/>
                  <a:gd name="T78" fmla="*/ 140 w 232"/>
                  <a:gd name="T79" fmla="*/ 14 h 269"/>
                  <a:gd name="T80" fmla="*/ 140 w 232"/>
                  <a:gd name="T81" fmla="*/ 14 h 269"/>
                  <a:gd name="T82" fmla="*/ 147 w 232"/>
                  <a:gd name="T83" fmla="*/ 32 h 269"/>
                  <a:gd name="T84" fmla="*/ 143 w 232"/>
                  <a:gd name="T85" fmla="*/ 45 h 269"/>
                  <a:gd name="T86" fmla="*/ 136 w 232"/>
                  <a:gd name="T87" fmla="*/ 31 h 269"/>
                  <a:gd name="T88" fmla="*/ 140 w 232"/>
                  <a:gd name="T89" fmla="*/ 14 h 269"/>
                  <a:gd name="T90" fmla="*/ 84 w 232"/>
                  <a:gd name="T91" fmla="*/ 15 h 269"/>
                  <a:gd name="T92" fmla="*/ 84 w 232"/>
                  <a:gd name="T93" fmla="*/ 15 h 269"/>
                  <a:gd name="T94" fmla="*/ 85 w 232"/>
                  <a:gd name="T95" fmla="*/ 16 h 269"/>
                  <a:gd name="T96" fmla="*/ 89 w 232"/>
                  <a:gd name="T97" fmla="*/ 31 h 269"/>
                  <a:gd name="T98" fmla="*/ 85 w 232"/>
                  <a:gd name="T99" fmla="*/ 47 h 269"/>
                  <a:gd name="T100" fmla="*/ 79 w 232"/>
                  <a:gd name="T101" fmla="*/ 31 h 269"/>
                  <a:gd name="T102" fmla="*/ 84 w 232"/>
                  <a:gd name="T103" fmla="*/ 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269">
                    <a:moveTo>
                      <a:pt x="13" y="38"/>
                    </a:moveTo>
                    <a:cubicBezTo>
                      <a:pt x="11" y="35"/>
                      <a:pt x="6" y="35"/>
                      <a:pt x="4" y="37"/>
                    </a:cubicBezTo>
                    <a:cubicBezTo>
                      <a:pt x="1" y="39"/>
                      <a:pt x="0" y="44"/>
                      <a:pt x="3" y="46"/>
                    </a:cubicBezTo>
                    <a:cubicBezTo>
                      <a:pt x="4" y="48"/>
                      <a:pt x="5" y="49"/>
                      <a:pt x="6" y="51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7" y="267"/>
                      <a:pt x="80" y="269"/>
                      <a:pt x="83" y="269"/>
                    </a:cubicBezTo>
                    <a:cubicBezTo>
                      <a:pt x="83" y="269"/>
                      <a:pt x="84" y="269"/>
                      <a:pt x="85" y="269"/>
                    </a:cubicBezTo>
                    <a:cubicBezTo>
                      <a:pt x="88" y="268"/>
                      <a:pt x="90" y="264"/>
                      <a:pt x="89" y="260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40" y="70"/>
                      <a:pt x="60" y="74"/>
                      <a:pt x="76" y="69"/>
                    </a:cubicBezTo>
                    <a:cubicBezTo>
                      <a:pt x="79" y="68"/>
                      <a:pt x="82" y="66"/>
                      <a:pt x="85" y="64"/>
                    </a:cubicBezTo>
                    <a:cubicBezTo>
                      <a:pt x="93" y="70"/>
                      <a:pt x="103" y="73"/>
                      <a:pt x="113" y="73"/>
                    </a:cubicBezTo>
                    <a:cubicBezTo>
                      <a:pt x="125" y="73"/>
                      <a:pt x="136" y="69"/>
                      <a:pt x="145" y="62"/>
                    </a:cubicBezTo>
                    <a:cubicBezTo>
                      <a:pt x="150" y="64"/>
                      <a:pt x="155" y="67"/>
                      <a:pt x="161" y="68"/>
                    </a:cubicBezTo>
                    <a:cubicBezTo>
                      <a:pt x="180" y="73"/>
                      <a:pt x="196" y="72"/>
                      <a:pt x="210" y="65"/>
                    </a:cubicBezTo>
                    <a:cubicBezTo>
                      <a:pt x="146" y="260"/>
                      <a:pt x="146" y="260"/>
                      <a:pt x="146" y="260"/>
                    </a:cubicBezTo>
                    <a:cubicBezTo>
                      <a:pt x="144" y="264"/>
                      <a:pt x="146" y="268"/>
                      <a:pt x="150" y="269"/>
                    </a:cubicBezTo>
                    <a:cubicBezTo>
                      <a:pt x="150" y="269"/>
                      <a:pt x="151" y="269"/>
                      <a:pt x="152" y="269"/>
                    </a:cubicBezTo>
                    <a:cubicBezTo>
                      <a:pt x="155" y="269"/>
                      <a:pt x="157" y="267"/>
                      <a:pt x="158" y="265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29" y="50"/>
                      <a:pt x="230" y="49"/>
                      <a:pt x="230" y="48"/>
                    </a:cubicBezTo>
                    <a:cubicBezTo>
                      <a:pt x="232" y="45"/>
                      <a:pt x="232" y="41"/>
                      <a:pt x="229" y="39"/>
                    </a:cubicBezTo>
                    <a:cubicBezTo>
                      <a:pt x="226" y="37"/>
                      <a:pt x="222" y="37"/>
                      <a:pt x="220" y="40"/>
                    </a:cubicBezTo>
                    <a:cubicBezTo>
                      <a:pt x="207" y="56"/>
                      <a:pt x="189" y="62"/>
                      <a:pt x="165" y="55"/>
                    </a:cubicBezTo>
                    <a:cubicBezTo>
                      <a:pt x="162" y="55"/>
                      <a:pt x="158" y="54"/>
                      <a:pt x="154" y="52"/>
                    </a:cubicBezTo>
                    <a:cubicBezTo>
                      <a:pt x="158" y="46"/>
                      <a:pt x="160" y="38"/>
                      <a:pt x="160" y="31"/>
                    </a:cubicBezTo>
                    <a:cubicBezTo>
                      <a:pt x="159" y="17"/>
                      <a:pt x="154" y="7"/>
                      <a:pt x="146" y="3"/>
                    </a:cubicBezTo>
                    <a:cubicBezTo>
                      <a:pt x="142" y="0"/>
                      <a:pt x="137" y="0"/>
                      <a:pt x="132" y="3"/>
                    </a:cubicBezTo>
                    <a:cubicBezTo>
                      <a:pt x="125" y="8"/>
                      <a:pt x="122" y="18"/>
                      <a:pt x="123" y="32"/>
                    </a:cubicBezTo>
                    <a:cubicBezTo>
                      <a:pt x="124" y="40"/>
                      <a:pt x="127" y="48"/>
                      <a:pt x="134" y="54"/>
                    </a:cubicBezTo>
                    <a:cubicBezTo>
                      <a:pt x="123" y="61"/>
                      <a:pt x="107" y="61"/>
                      <a:pt x="95" y="55"/>
                    </a:cubicBezTo>
                    <a:cubicBezTo>
                      <a:pt x="99" y="49"/>
                      <a:pt x="102" y="41"/>
                      <a:pt x="103" y="32"/>
                    </a:cubicBezTo>
                    <a:cubicBezTo>
                      <a:pt x="103" y="19"/>
                      <a:pt x="99" y="9"/>
                      <a:pt x="92" y="4"/>
                    </a:cubicBezTo>
                    <a:cubicBezTo>
                      <a:pt x="87" y="1"/>
                      <a:pt x="82" y="1"/>
                      <a:pt x="77" y="4"/>
                    </a:cubicBezTo>
                    <a:cubicBezTo>
                      <a:pt x="70" y="8"/>
                      <a:pt x="65" y="18"/>
                      <a:pt x="66" y="32"/>
                    </a:cubicBezTo>
                    <a:cubicBezTo>
                      <a:pt x="66" y="40"/>
                      <a:pt x="69" y="48"/>
                      <a:pt x="75" y="55"/>
                    </a:cubicBezTo>
                    <a:cubicBezTo>
                      <a:pt x="74" y="56"/>
                      <a:pt x="73" y="56"/>
                      <a:pt x="72" y="56"/>
                    </a:cubicBezTo>
                    <a:cubicBezTo>
                      <a:pt x="52" y="63"/>
                      <a:pt x="23" y="52"/>
                      <a:pt x="13" y="38"/>
                    </a:cubicBezTo>
                    <a:close/>
                    <a:moveTo>
                      <a:pt x="140" y="14"/>
                    </a:move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2" y="15"/>
                      <a:pt x="146" y="20"/>
                      <a:pt x="147" y="32"/>
                    </a:cubicBezTo>
                    <a:cubicBezTo>
                      <a:pt x="147" y="36"/>
                      <a:pt x="145" y="41"/>
                      <a:pt x="143" y="45"/>
                    </a:cubicBezTo>
                    <a:cubicBezTo>
                      <a:pt x="139" y="41"/>
                      <a:pt x="137" y="37"/>
                      <a:pt x="136" y="31"/>
                    </a:cubicBezTo>
                    <a:cubicBezTo>
                      <a:pt x="135" y="21"/>
                      <a:pt x="138" y="15"/>
                      <a:pt x="140" y="14"/>
                    </a:cubicBezTo>
                    <a:close/>
                    <a:moveTo>
                      <a:pt x="84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4" y="15"/>
                      <a:pt x="85" y="15"/>
                      <a:pt x="85" y="16"/>
                    </a:cubicBezTo>
                    <a:cubicBezTo>
                      <a:pt x="87" y="17"/>
                      <a:pt x="90" y="21"/>
                      <a:pt x="89" y="31"/>
                    </a:cubicBezTo>
                    <a:cubicBezTo>
                      <a:pt x="89" y="37"/>
                      <a:pt x="88" y="43"/>
                      <a:pt x="85" y="47"/>
                    </a:cubicBezTo>
                    <a:cubicBezTo>
                      <a:pt x="81" y="42"/>
                      <a:pt x="79" y="37"/>
                      <a:pt x="79" y="31"/>
                    </a:cubicBezTo>
                    <a:cubicBezTo>
                      <a:pt x="79" y="21"/>
                      <a:pt x="82" y="16"/>
                      <a:pt x="84" y="15"/>
                    </a:cubicBezTo>
                    <a:close/>
                  </a:path>
                </a:pathLst>
              </a:custGeom>
              <a:solidFill>
                <a:srgbClr val="3B59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ṧḷïḋê"/>
              <p:cNvSpPr/>
              <p:nvPr/>
            </p:nvSpPr>
            <p:spPr bwMode="auto">
              <a:xfrm>
                <a:off x="8902703" y="1527175"/>
                <a:ext cx="222250" cy="579438"/>
              </a:xfrm>
              <a:custGeom>
                <a:avLst/>
                <a:gdLst>
                  <a:gd name="T0" fmla="*/ 62 w 84"/>
                  <a:gd name="T1" fmla="*/ 28 h 218"/>
                  <a:gd name="T2" fmla="*/ 0 w 84"/>
                  <a:gd name="T3" fmla="*/ 218 h 218"/>
                  <a:gd name="T4" fmla="*/ 13 w 84"/>
                  <a:gd name="T5" fmla="*/ 218 h 218"/>
                  <a:gd name="T6" fmla="*/ 80 w 84"/>
                  <a:gd name="T7" fmla="*/ 13 h 218"/>
                  <a:gd name="T8" fmla="*/ 82 w 84"/>
                  <a:gd name="T9" fmla="*/ 11 h 218"/>
                  <a:gd name="T10" fmla="*/ 81 w 84"/>
                  <a:gd name="T11" fmla="*/ 2 h 218"/>
                  <a:gd name="T12" fmla="*/ 72 w 84"/>
                  <a:gd name="T13" fmla="*/ 3 h 218"/>
                  <a:gd name="T14" fmla="*/ 43 w 84"/>
                  <a:gd name="T15" fmla="*/ 20 h 218"/>
                  <a:gd name="T16" fmla="*/ 31 w 84"/>
                  <a:gd name="T17" fmla="*/ 34 h 218"/>
                  <a:gd name="T18" fmla="*/ 62 w 84"/>
                  <a:gd name="T19" fmla="*/ 2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18">
                    <a:moveTo>
                      <a:pt x="62" y="28"/>
                    </a:moveTo>
                    <a:cubicBezTo>
                      <a:pt x="0" y="218"/>
                      <a:pt x="0" y="218"/>
                      <a:pt x="0" y="218"/>
                    </a:cubicBezTo>
                    <a:cubicBezTo>
                      <a:pt x="13" y="218"/>
                      <a:pt x="13" y="218"/>
                      <a:pt x="13" y="218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2"/>
                      <a:pt x="82" y="11"/>
                    </a:cubicBezTo>
                    <a:cubicBezTo>
                      <a:pt x="84" y="8"/>
                      <a:pt x="84" y="4"/>
                      <a:pt x="81" y="2"/>
                    </a:cubicBezTo>
                    <a:cubicBezTo>
                      <a:pt x="78" y="0"/>
                      <a:pt x="74" y="0"/>
                      <a:pt x="72" y="3"/>
                    </a:cubicBezTo>
                    <a:cubicBezTo>
                      <a:pt x="64" y="13"/>
                      <a:pt x="55" y="18"/>
                      <a:pt x="43" y="20"/>
                    </a:cubicBezTo>
                    <a:cubicBezTo>
                      <a:pt x="39" y="25"/>
                      <a:pt x="35" y="29"/>
                      <a:pt x="31" y="34"/>
                    </a:cubicBezTo>
                    <a:cubicBezTo>
                      <a:pt x="42" y="34"/>
                      <a:pt x="53" y="33"/>
                      <a:pt x="62" y="28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$ľíḍê"/>
              <p:cNvSpPr/>
              <p:nvPr/>
            </p:nvSpPr>
            <p:spPr bwMode="auto">
              <a:xfrm>
                <a:off x="8623303" y="1846263"/>
                <a:ext cx="115888" cy="260350"/>
              </a:xfrm>
              <a:custGeom>
                <a:avLst/>
                <a:gdLst>
                  <a:gd name="T0" fmla="*/ 44 w 44"/>
                  <a:gd name="T1" fmla="*/ 98 h 98"/>
                  <a:gd name="T2" fmla="*/ 12 w 44"/>
                  <a:gd name="T3" fmla="*/ 0 h 98"/>
                  <a:gd name="T4" fmla="*/ 0 w 44"/>
                  <a:gd name="T5" fmla="*/ 5 h 98"/>
                  <a:gd name="T6" fmla="*/ 30 w 44"/>
                  <a:gd name="T7" fmla="*/ 98 h 98"/>
                  <a:gd name="T8" fmla="*/ 44 w 44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8">
                    <a:moveTo>
                      <a:pt x="44" y="98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3"/>
                      <a:pt x="0" y="5"/>
                    </a:cubicBezTo>
                    <a:cubicBezTo>
                      <a:pt x="30" y="98"/>
                      <a:pt x="30" y="98"/>
                      <a:pt x="30" y="98"/>
                    </a:cubicBezTo>
                    <a:lnTo>
                      <a:pt x="44" y="98"/>
                    </a:ln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ṥḻiḑê"/>
              <p:cNvSpPr/>
              <p:nvPr/>
            </p:nvSpPr>
            <p:spPr bwMode="auto">
              <a:xfrm>
                <a:off x="8572503" y="2106613"/>
                <a:ext cx="485775" cy="223838"/>
              </a:xfrm>
              <a:custGeom>
                <a:avLst/>
                <a:gdLst>
                  <a:gd name="T0" fmla="*/ 166 w 183"/>
                  <a:gd name="T1" fmla="*/ 0 h 84"/>
                  <a:gd name="T2" fmla="*/ 17 w 183"/>
                  <a:gd name="T3" fmla="*/ 0 h 84"/>
                  <a:gd name="T4" fmla="*/ 2 w 183"/>
                  <a:gd name="T5" fmla="*/ 24 h 84"/>
                  <a:gd name="T6" fmla="*/ 17 w 183"/>
                  <a:gd name="T7" fmla="*/ 49 h 84"/>
                  <a:gd name="T8" fmla="*/ 67 w 183"/>
                  <a:gd name="T9" fmla="*/ 49 h 84"/>
                  <a:gd name="T10" fmla="*/ 13 w 183"/>
                  <a:gd name="T11" fmla="*/ 59 h 84"/>
                  <a:gd name="T12" fmla="*/ 3 w 183"/>
                  <a:gd name="T13" fmla="*/ 75 h 84"/>
                  <a:gd name="T14" fmla="*/ 17 w 183"/>
                  <a:gd name="T15" fmla="*/ 84 h 84"/>
                  <a:gd name="T16" fmla="*/ 22 w 183"/>
                  <a:gd name="T17" fmla="*/ 82 h 84"/>
                  <a:gd name="T18" fmla="*/ 171 w 183"/>
                  <a:gd name="T19" fmla="*/ 33 h 84"/>
                  <a:gd name="T20" fmla="*/ 182 w 183"/>
                  <a:gd name="T21" fmla="*/ 14 h 84"/>
                  <a:gd name="T22" fmla="*/ 166 w 183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4">
                    <a:moveTo>
                      <a:pt x="16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2" y="16"/>
                      <a:pt x="2" y="24"/>
                    </a:cubicBezTo>
                    <a:cubicBezTo>
                      <a:pt x="2" y="33"/>
                      <a:pt x="9" y="49"/>
                      <a:pt x="1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4" y="62"/>
                      <a:pt x="0" y="67"/>
                      <a:pt x="3" y="75"/>
                    </a:cubicBezTo>
                    <a:cubicBezTo>
                      <a:pt x="5" y="82"/>
                      <a:pt x="11" y="84"/>
                      <a:pt x="17" y="84"/>
                    </a:cubicBezTo>
                    <a:cubicBezTo>
                      <a:pt x="19" y="84"/>
                      <a:pt x="21" y="83"/>
                      <a:pt x="22" y="82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78" y="31"/>
                      <a:pt x="183" y="22"/>
                      <a:pt x="182" y="14"/>
                    </a:cubicBezTo>
                    <a:cubicBezTo>
                      <a:pt x="181" y="7"/>
                      <a:pt x="174" y="0"/>
                      <a:pt x="166" y="0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ṣļiḋe"/>
              <p:cNvSpPr/>
              <p:nvPr/>
            </p:nvSpPr>
            <p:spPr bwMode="auto">
              <a:xfrm>
                <a:off x="8575678" y="2235200"/>
                <a:ext cx="485775" cy="330200"/>
              </a:xfrm>
              <a:custGeom>
                <a:avLst/>
                <a:gdLst>
                  <a:gd name="T0" fmla="*/ 165 w 183"/>
                  <a:gd name="T1" fmla="*/ 62 h 124"/>
                  <a:gd name="T2" fmla="*/ 115 w 183"/>
                  <a:gd name="T3" fmla="*/ 62 h 124"/>
                  <a:gd name="T4" fmla="*/ 170 w 183"/>
                  <a:gd name="T5" fmla="*/ 38 h 124"/>
                  <a:gd name="T6" fmla="*/ 180 w 183"/>
                  <a:gd name="T7" fmla="*/ 14 h 124"/>
                  <a:gd name="T8" fmla="*/ 160 w 183"/>
                  <a:gd name="T9" fmla="*/ 3 h 124"/>
                  <a:gd name="T10" fmla="*/ 12 w 183"/>
                  <a:gd name="T11" fmla="*/ 50 h 124"/>
                  <a:gd name="T12" fmla="*/ 1 w 183"/>
                  <a:gd name="T13" fmla="*/ 70 h 124"/>
                  <a:gd name="T14" fmla="*/ 16 w 183"/>
                  <a:gd name="T15" fmla="*/ 87 h 124"/>
                  <a:gd name="T16" fmla="*/ 30 w 183"/>
                  <a:gd name="T17" fmla="*/ 87 h 124"/>
                  <a:gd name="T18" fmla="*/ 54 w 183"/>
                  <a:gd name="T19" fmla="*/ 124 h 124"/>
                  <a:gd name="T20" fmla="*/ 127 w 183"/>
                  <a:gd name="T21" fmla="*/ 124 h 124"/>
                  <a:gd name="T22" fmla="*/ 151 w 183"/>
                  <a:gd name="T23" fmla="*/ 87 h 124"/>
                  <a:gd name="T24" fmla="*/ 165 w 183"/>
                  <a:gd name="T25" fmla="*/ 87 h 124"/>
                  <a:gd name="T26" fmla="*/ 181 w 183"/>
                  <a:gd name="T27" fmla="*/ 75 h 124"/>
                  <a:gd name="T28" fmla="*/ 165 w 183"/>
                  <a:gd name="T2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3" h="124">
                    <a:moveTo>
                      <a:pt x="165" y="62"/>
                    </a:moveTo>
                    <a:cubicBezTo>
                      <a:pt x="115" y="62"/>
                      <a:pt x="115" y="62"/>
                      <a:pt x="115" y="62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78" y="35"/>
                      <a:pt x="183" y="23"/>
                      <a:pt x="180" y="14"/>
                    </a:cubicBezTo>
                    <a:cubicBezTo>
                      <a:pt x="177" y="6"/>
                      <a:pt x="169" y="0"/>
                      <a:pt x="160" y="3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4" y="52"/>
                      <a:pt x="0" y="63"/>
                      <a:pt x="1" y="70"/>
                    </a:cubicBezTo>
                    <a:cubicBezTo>
                      <a:pt x="2" y="78"/>
                      <a:pt x="9" y="87"/>
                      <a:pt x="16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51" y="87"/>
                      <a:pt x="151" y="87"/>
                      <a:pt x="151" y="87"/>
                    </a:cubicBezTo>
                    <a:cubicBezTo>
                      <a:pt x="165" y="87"/>
                      <a:pt x="165" y="87"/>
                      <a:pt x="165" y="87"/>
                    </a:cubicBezTo>
                    <a:cubicBezTo>
                      <a:pt x="174" y="87"/>
                      <a:pt x="181" y="83"/>
                      <a:pt x="181" y="75"/>
                    </a:cubicBezTo>
                    <a:cubicBezTo>
                      <a:pt x="181" y="66"/>
                      <a:pt x="174" y="62"/>
                      <a:pt x="165" y="62"/>
                    </a:cubicBezTo>
                    <a:close/>
                  </a:path>
                </a:pathLst>
              </a:custGeom>
              <a:solidFill>
                <a:srgbClr val="2547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" name="işļïḋè"/>
          <p:cNvSpPr/>
          <p:nvPr/>
        </p:nvSpPr>
        <p:spPr>
          <a:xfrm rot="5400000">
            <a:off x="980440" y="1391920"/>
            <a:ext cx="4464685" cy="4464685"/>
          </a:xfrm>
          <a:prstGeom prst="blockArc">
            <a:avLst>
              <a:gd name="adj1" fmla="val 10800000"/>
              <a:gd name="adj2" fmla="val 523590"/>
              <a:gd name="adj3" fmla="val 23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8" name="ïṥļíḑe"/>
          <p:cNvGrpSpPr/>
          <p:nvPr/>
        </p:nvGrpSpPr>
        <p:grpSpPr>
          <a:xfrm>
            <a:off x="5280660" y="1818640"/>
            <a:ext cx="2963545" cy="2981115"/>
            <a:chOff x="8179619" y="2164514"/>
            <a:chExt cx="2963331" cy="2981115"/>
          </a:xfrm>
        </p:grpSpPr>
        <p:sp>
          <p:nvSpPr>
            <p:cNvPr id="21" name="ïṣḻïḑè"/>
            <p:cNvSpPr txBox="1"/>
            <p:nvPr/>
          </p:nvSpPr>
          <p:spPr>
            <a:xfrm>
              <a:off x="8179619" y="2164514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低功耗</a:t>
              </a:r>
            </a:p>
          </p:txBody>
        </p:sp>
        <p:sp>
          <p:nvSpPr>
            <p:cNvPr id="23" name="ïŝľïḍè"/>
            <p:cNvSpPr txBox="1"/>
            <p:nvPr/>
          </p:nvSpPr>
          <p:spPr>
            <a:xfrm>
              <a:off x="8179619" y="4781616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性能优良</a:t>
              </a:r>
            </a:p>
          </p:txBody>
        </p:sp>
        <p:sp>
          <p:nvSpPr>
            <p:cNvPr id="25" name="i$ľîďè"/>
            <p:cNvSpPr txBox="1"/>
            <p:nvPr/>
          </p:nvSpPr>
          <p:spPr>
            <a:xfrm>
              <a:off x="8789585" y="3520998"/>
              <a:ext cx="2353362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700" b="1" i="0" u="none" strike="noStrike" cap="none" baseline="0" dirty="0"/>
                <a:t>部署轻松</a:t>
              </a:r>
            </a:p>
          </p:txBody>
        </p:sp>
      </p:grpSp>
      <p:grpSp>
        <p:nvGrpSpPr>
          <p:cNvPr id="9" name="íšḷiḑe"/>
          <p:cNvGrpSpPr/>
          <p:nvPr/>
        </p:nvGrpSpPr>
        <p:grpSpPr>
          <a:xfrm>
            <a:off x="8539480" y="1818640"/>
            <a:ext cx="2963545" cy="2981115"/>
            <a:chOff x="8179619" y="2164514"/>
            <a:chExt cx="2963331" cy="2981115"/>
          </a:xfrm>
        </p:grpSpPr>
        <p:sp>
          <p:nvSpPr>
            <p:cNvPr id="15" name="ïṡ1îde"/>
            <p:cNvSpPr txBox="1"/>
            <p:nvPr/>
          </p:nvSpPr>
          <p:spPr>
            <a:xfrm>
              <a:off x="8179619" y="2164514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低内存占用</a:t>
              </a:r>
            </a:p>
          </p:txBody>
        </p:sp>
        <p:sp>
          <p:nvSpPr>
            <p:cNvPr id="17" name="îśľíḑè"/>
            <p:cNvSpPr txBox="1"/>
            <p:nvPr/>
          </p:nvSpPr>
          <p:spPr>
            <a:xfrm>
              <a:off x="8179619" y="4781616"/>
              <a:ext cx="2963331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安全稳定</a:t>
              </a:r>
            </a:p>
          </p:txBody>
        </p:sp>
        <p:sp>
          <p:nvSpPr>
            <p:cNvPr id="19" name="ïśļíḑê"/>
            <p:cNvSpPr txBox="1"/>
            <p:nvPr/>
          </p:nvSpPr>
          <p:spPr>
            <a:xfrm>
              <a:off x="8789585" y="3467023"/>
              <a:ext cx="2353362" cy="3640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300"/>
                </a:spcAft>
                <a:buSzPct val="25000"/>
                <a:buNone/>
              </a:pPr>
              <a:r>
                <a:rPr lang="zh-CN" altLang="en-US" sz="2800" b="1" i="0" u="none" strike="noStrike" cap="none" baseline="0" dirty="0"/>
                <a:t>操作简便</a:t>
              </a:r>
            </a:p>
          </p:txBody>
        </p:sp>
      </p:grpSp>
      <p:sp>
        <p:nvSpPr>
          <p:cNvPr id="10" name="íṣļíḑe"/>
          <p:cNvSpPr/>
          <p:nvPr/>
        </p:nvSpPr>
        <p:spPr>
          <a:xfrm>
            <a:off x="4683125" y="192595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îSḻïďé"/>
          <p:cNvSpPr/>
          <p:nvPr/>
        </p:nvSpPr>
        <p:spPr>
          <a:xfrm>
            <a:off x="5359400" y="329247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ïšlîdè"/>
          <p:cNvSpPr/>
          <p:nvPr/>
        </p:nvSpPr>
        <p:spPr>
          <a:xfrm>
            <a:off x="5027930" y="4625975"/>
            <a:ext cx="171450" cy="171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3" name="直接连接符 12"/>
          <p:cNvCxnSpPr/>
          <p:nvPr/>
        </p:nvCxnSpPr>
        <p:spPr>
          <a:xfrm>
            <a:off x="5531485" y="2924810"/>
            <a:ext cx="556958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31485" y="4248150"/>
            <a:ext cx="556958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62726" y="222926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3828472" y="4188493"/>
            <a:ext cx="4535055" cy="65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10E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What</a:t>
            </a:r>
            <a:r>
              <a:rPr lang="zh-CN" altLang="en-US" sz="3600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0" y="2435667"/>
            <a:ext cx="2408981" cy="2888955"/>
            <a:chOff x="932224" y="2550778"/>
            <a:chExt cx="2728111" cy="3337185"/>
          </a:xfrm>
        </p:grpSpPr>
        <p:sp>
          <p:nvSpPr>
            <p:cNvPr id="7" name="矩形 6"/>
            <p:cNvSpPr/>
            <p:nvPr/>
          </p:nvSpPr>
          <p:spPr>
            <a:xfrm>
              <a:off x="932224" y="2550778"/>
              <a:ext cx="2523009" cy="3337185"/>
            </a:xfrm>
            <a:prstGeom prst="rect">
              <a:avLst/>
            </a:prstGeom>
            <a:solidFill>
              <a:srgbClr val="458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184" y="2682453"/>
              <a:ext cx="264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客户端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client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233391" y="3245781"/>
              <a:ext cx="1888493" cy="644191"/>
              <a:chOff x="1233391" y="3245781"/>
              <a:chExt cx="1888493" cy="644191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文件夹监控线程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（常开）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233391" y="4079440"/>
              <a:ext cx="1888493" cy="644191"/>
              <a:chOff x="1233391" y="3245781"/>
              <a:chExt cx="1888493" cy="64419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数据连接线程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（不常开）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33391" y="4913099"/>
              <a:ext cx="1888493" cy="644191"/>
              <a:chOff x="1233391" y="3245781"/>
              <a:chExt cx="1888493" cy="644191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49115" y="3245781"/>
                <a:ext cx="1641423" cy="644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233391" y="3319454"/>
                <a:ext cx="1888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控制连接线程</a:t>
                </a:r>
                <a:endParaRPr lang="en-US" altLang="zh-CN" sz="1600" b="1" dirty="0"/>
              </a:p>
              <a:p>
                <a:pPr algn="ctr"/>
                <a:r>
                  <a:rPr lang="zh-CN" altLang="en-US" sz="1200" dirty="0"/>
                  <a:t>（常开）</a:t>
                </a: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2272667" y="346378"/>
            <a:ext cx="8255896" cy="6165243"/>
            <a:chOff x="3072784" y="0"/>
            <a:chExt cx="8723958" cy="6858000"/>
          </a:xfrm>
        </p:grpSpPr>
        <p:sp>
          <p:nvSpPr>
            <p:cNvPr id="86" name="矩形 85"/>
            <p:cNvSpPr/>
            <p:nvPr/>
          </p:nvSpPr>
          <p:spPr>
            <a:xfrm>
              <a:off x="3327817" y="0"/>
              <a:ext cx="8034446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835382" y="589526"/>
              <a:ext cx="1955276" cy="658632"/>
              <a:chOff x="6495360" y="241667"/>
              <a:chExt cx="2009875" cy="75230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95360" y="241667"/>
                <a:ext cx="2009875" cy="752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50713" y="423556"/>
                <a:ext cx="1810395" cy="42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MySQL</a:t>
                </a:r>
                <a:r>
                  <a:rPr lang="zh-CN" altLang="en-US" sz="1600" b="1" dirty="0"/>
                  <a:t>数据库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783072" y="1819858"/>
              <a:ext cx="3484839" cy="4416920"/>
              <a:chOff x="3816903" y="1385537"/>
              <a:chExt cx="3484839" cy="441692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16903" y="1385537"/>
                <a:ext cx="3484839" cy="44169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851789" y="1546949"/>
                <a:ext cx="1686230" cy="41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服务器进程</a:t>
                </a: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296398" y="2112772"/>
                <a:ext cx="2525847" cy="695003"/>
                <a:chOff x="3535400" y="4963549"/>
                <a:chExt cx="2525847" cy="69500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控制连接监听线程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（常开）</a:t>
                  </a: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296398" y="3001967"/>
                <a:ext cx="2525847" cy="695003"/>
                <a:chOff x="3535400" y="4963549"/>
                <a:chExt cx="2525847" cy="695003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数据连接监听线程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（常开）</a:t>
                  </a: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4296398" y="3891162"/>
                <a:ext cx="2525847" cy="695003"/>
                <a:chOff x="3535400" y="4963549"/>
                <a:chExt cx="2525847" cy="695003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控制连接线程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200" dirty="0"/>
                    <a:t>（一个</a:t>
                  </a:r>
                  <a:r>
                    <a:rPr lang="en-US" altLang="zh-CN" sz="1200" dirty="0"/>
                    <a:t>client</a:t>
                  </a:r>
                  <a:r>
                    <a:rPr lang="zh-CN" altLang="en-US" sz="1200" dirty="0"/>
                    <a:t>对应一个线程）</a:t>
                  </a: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4296398" y="4780357"/>
                <a:ext cx="2525847" cy="695003"/>
                <a:chOff x="3535400" y="4963549"/>
                <a:chExt cx="2525847" cy="695003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3640253" y="4963549"/>
                  <a:ext cx="2316142" cy="6950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3535400" y="5084634"/>
                  <a:ext cx="252584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="1" dirty="0"/>
                    <a:t>数据连接监听线程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200" dirty="0"/>
                    <a:t>(</a:t>
                  </a:r>
                  <a:r>
                    <a:rPr lang="zh-CN" altLang="en-US" sz="1200" dirty="0"/>
                    <a:t>不常开，针对每个数据传递请求</a:t>
                  </a:r>
                  <a:r>
                    <a:rPr lang="en-US" altLang="zh-CN" sz="1200" dirty="0"/>
                    <a:t>)</a:t>
                  </a:r>
                  <a:endParaRPr lang="zh-CN" altLang="en-US" sz="1200" dirty="0"/>
                </a:p>
              </p:txBody>
            </p:sp>
          </p:grpSp>
        </p:grpSp>
        <p:grpSp>
          <p:nvGrpSpPr>
            <p:cNvPr id="72" name="组合 71"/>
            <p:cNvGrpSpPr/>
            <p:nvPr/>
          </p:nvGrpSpPr>
          <p:grpSpPr>
            <a:xfrm>
              <a:off x="7881545" y="2894594"/>
              <a:ext cx="3082301" cy="2470397"/>
              <a:chOff x="6892213" y="2310958"/>
              <a:chExt cx="3082301" cy="247039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892213" y="2310958"/>
                <a:ext cx="3057993" cy="24703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7240856" y="3030311"/>
                <a:ext cx="2528757" cy="602120"/>
                <a:chOff x="7061987" y="3077402"/>
                <a:chExt cx="2528757" cy="60212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7061987" y="3077402"/>
                  <a:ext cx="2360708" cy="60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7075599" y="3188305"/>
                  <a:ext cx="2515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后端：</a:t>
                  </a:r>
                  <a:r>
                    <a:rPr lang="en-US" altLang="zh-CN" sz="1600" b="1" dirty="0" err="1"/>
                    <a:t>actix</a:t>
                  </a:r>
                  <a:r>
                    <a:rPr lang="en-US" altLang="zh-CN" sz="1600" b="1" dirty="0"/>
                    <a:t>-web</a:t>
                  </a:r>
                  <a:r>
                    <a:rPr lang="zh-CN" altLang="en-US" sz="1600" b="1" dirty="0"/>
                    <a:t>框架</a:t>
                  </a:r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7247661" y="3891304"/>
                <a:ext cx="2726853" cy="602120"/>
                <a:chOff x="7061987" y="3077402"/>
                <a:chExt cx="2726853" cy="602120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7061987" y="3077402"/>
                  <a:ext cx="2360708" cy="602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273695" y="3199287"/>
                  <a:ext cx="2515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前端：</a:t>
                  </a:r>
                  <a:r>
                    <a:rPr lang="en-US" altLang="zh-CN" sz="1600" b="1" dirty="0"/>
                    <a:t>seed</a:t>
                  </a:r>
                  <a:r>
                    <a:rPr lang="zh-CN" altLang="en-US" sz="1600" b="1" dirty="0"/>
                    <a:t>框架</a:t>
                  </a:r>
                </a:p>
              </p:txBody>
            </p:sp>
          </p:grpSp>
          <p:sp>
            <p:nvSpPr>
              <p:cNvPr id="71" name="文本框 70"/>
              <p:cNvSpPr txBox="1"/>
              <p:nvPr/>
            </p:nvSpPr>
            <p:spPr>
              <a:xfrm>
                <a:off x="7006486" y="2432196"/>
                <a:ext cx="1828800" cy="41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Web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服务器</a:t>
                </a: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4136651" y="763653"/>
              <a:ext cx="2479700" cy="376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Database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模块封装</a:t>
              </a:r>
            </a:p>
          </p:txBody>
        </p:sp>
        <p:sp>
          <p:nvSpPr>
            <p:cNvPr id="89" name="箭头: 下 88"/>
            <p:cNvSpPr/>
            <p:nvPr/>
          </p:nvSpPr>
          <p:spPr>
            <a:xfrm flipV="1">
              <a:off x="5305568" y="1248158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箭头: 下 89"/>
            <p:cNvSpPr/>
            <p:nvPr/>
          </p:nvSpPr>
          <p:spPr>
            <a:xfrm rot="5400000" flipV="1">
              <a:off x="6340601" y="745258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317042" y="766795"/>
              <a:ext cx="2479700" cy="376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Database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模块封装</a:t>
              </a:r>
            </a:p>
          </p:txBody>
        </p:sp>
        <p:sp>
          <p:nvSpPr>
            <p:cNvPr id="92" name="箭头: 下 91"/>
            <p:cNvSpPr/>
            <p:nvPr/>
          </p:nvSpPr>
          <p:spPr>
            <a:xfrm flipV="1">
              <a:off x="9912900" y="1418021"/>
              <a:ext cx="677995" cy="11290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箭头: 下 92"/>
            <p:cNvSpPr/>
            <p:nvPr/>
          </p:nvSpPr>
          <p:spPr>
            <a:xfrm rot="16200000" flipH="1" flipV="1">
              <a:off x="8890159" y="734010"/>
              <a:ext cx="397240" cy="456526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481465" y="195000"/>
              <a:ext cx="2022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服务端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server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箭头: 下 98"/>
            <p:cNvSpPr/>
            <p:nvPr/>
          </p:nvSpPr>
          <p:spPr>
            <a:xfrm rot="5400000" flipV="1">
              <a:off x="3104281" y="3564245"/>
              <a:ext cx="620325" cy="68332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下 99"/>
            <p:cNvSpPr/>
            <p:nvPr/>
          </p:nvSpPr>
          <p:spPr>
            <a:xfrm rot="16200000" flipH="1" flipV="1">
              <a:off x="11066882" y="3207477"/>
              <a:ext cx="620325" cy="826398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558407" y="3066302"/>
            <a:ext cx="1633593" cy="960686"/>
            <a:chOff x="10197112" y="5276092"/>
            <a:chExt cx="1633593" cy="960686"/>
          </a:xfrm>
        </p:grpSpPr>
        <p:sp>
          <p:nvSpPr>
            <p:cNvPr id="96" name="矩形 95"/>
            <p:cNvSpPr/>
            <p:nvPr/>
          </p:nvSpPr>
          <p:spPr>
            <a:xfrm>
              <a:off x="10197112" y="5276092"/>
              <a:ext cx="1633593" cy="960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361669" y="5556380"/>
              <a:ext cx="1469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网页浏览器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3B26-48F0-4DFC-98E9-917C443D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8EC91-E267-4BCE-9A85-194C5CC5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2889" r="9119" b="5402"/>
          <a:stretch/>
        </p:blipFill>
        <p:spPr>
          <a:xfrm>
            <a:off x="669924" y="1485613"/>
            <a:ext cx="5197821" cy="5110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426A6-0C8F-4C0A-B21E-666C1547A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8536" r="16216" b="8876"/>
          <a:stretch/>
        </p:blipFill>
        <p:spPr>
          <a:xfrm>
            <a:off x="6324257" y="1485613"/>
            <a:ext cx="5310493" cy="51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c1f219d-a0c9-4826-bf04-e281efc85d7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316144c-69fc-41b4-8617-5b3e1bf022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18ff2-bc69-4b9a-801c-00d9153c8ef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7024f3-6678-4065-8ed6-e18a0932b3f7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624</TotalTime>
  <Words>3719</Words>
  <Application>Microsoft Office PowerPoint</Application>
  <PresentationFormat>宽屏</PresentationFormat>
  <Paragraphs>383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SourceSansPro</vt:lpstr>
      <vt:lpstr>等线</vt:lpstr>
      <vt:lpstr>华文细黑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基于 Rust 和 WebAssembly 的分布式文件系统</vt:lpstr>
      <vt:lpstr>PowerPoint 演示文稿</vt:lpstr>
      <vt:lpstr>Why？</vt:lpstr>
      <vt:lpstr>现有系统特点</vt:lpstr>
      <vt:lpstr>当前分布式文件系统挑战</vt:lpstr>
      <vt:lpstr>Our Goal</vt:lpstr>
      <vt:lpstr>PowerPoint 演示文稿</vt:lpstr>
      <vt:lpstr>PowerPoint 演示文稿</vt:lpstr>
      <vt:lpstr>代码结构</vt:lpstr>
      <vt:lpstr>PowerPoint 演示文稿</vt:lpstr>
      <vt:lpstr>阶段目标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服务器-客户端通信</vt:lpstr>
      <vt:lpstr>PowerPoint 演示文稿</vt:lpstr>
      <vt:lpstr>PowerPoint 演示文稿</vt:lpstr>
      <vt:lpstr>PowerPoint 演示文稿</vt:lpstr>
      <vt:lpstr>PowerPoint 演示文稿</vt:lpstr>
      <vt:lpstr>Comparison</vt:lpstr>
      <vt:lpstr>PowerPoint 演示文稿</vt:lpstr>
      <vt:lpstr>速度分析</vt:lpstr>
      <vt:lpstr>安全可靠</vt:lpstr>
      <vt:lpstr>错误处理</vt:lpstr>
      <vt:lpstr>生命周期及所有权</vt:lpstr>
      <vt:lpstr>生命周期及所有权</vt:lpstr>
      <vt:lpstr>PowerPoint 演示文稿</vt:lpstr>
      <vt:lpstr>PowerPoint 演示文稿</vt:lpstr>
      <vt:lpstr>未来展望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ASUS</cp:lastModifiedBy>
  <cp:revision>107</cp:revision>
  <cp:lastPrinted>2017-12-17T16:00:00Z</cp:lastPrinted>
  <dcterms:created xsi:type="dcterms:W3CDTF">2017-12-17T16:00:00Z</dcterms:created>
  <dcterms:modified xsi:type="dcterms:W3CDTF">2020-07-21T13:07:45Z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2018-09-05T06:39:37.2235767Z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2052-11.1.0.9828</vt:lpwstr>
  </property>
</Properties>
</file>