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7" r:id="rId2"/>
    <p:sldId id="307" r:id="rId3"/>
    <p:sldId id="1694" r:id="rId4"/>
    <p:sldId id="298" r:id="rId5"/>
    <p:sldId id="284" r:id="rId6"/>
    <p:sldId id="258" r:id="rId7"/>
    <p:sldId id="260" r:id="rId8"/>
    <p:sldId id="259" r:id="rId9"/>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E19"/>
    <a:srgbClr val="6EC3AD"/>
    <a:srgbClr val="303689"/>
    <a:srgbClr val="DA3C49"/>
    <a:srgbClr val="258A8F"/>
    <a:srgbClr val="67B1AA"/>
    <a:srgbClr val="79BAB4"/>
    <a:srgbClr val="66B5C9"/>
    <a:srgbClr val="EDB159"/>
    <a:srgbClr val="2357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87532" autoAdjust="0"/>
  </p:normalViewPr>
  <p:slideViewPr>
    <p:cSldViewPr snapToGrid="0">
      <p:cViewPr varScale="1">
        <p:scale>
          <a:sx n="71" d="100"/>
          <a:sy n="71" d="100"/>
        </p:scale>
        <p:origin x="69" y="204"/>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219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2020/4/10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iki.jikexueyuan.com/project/rust-primer/ffi/preface.html"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id="{ACABCFF7-F447-4ABE-8B18-B8F63DEB0F15}"/>
              </a:ext>
            </a:extLst>
          </p:cNvPr>
          <p:cNvSpPr>
            <a:spLocks noChangeArrowheads="1"/>
          </p:cNvSpPr>
          <p:nvPr>
            <p:ph type="sldImg" idx="4294967295"/>
          </p:nvPr>
        </p:nvSpPr>
        <p:spPr>
          <a:ln>
            <a:miter lim="800000"/>
          </a:ln>
        </p:spPr>
      </p:sp>
      <p:sp>
        <p:nvSpPr>
          <p:cNvPr id="19458" name="文本占位符 2">
            <a:extLst>
              <a:ext uri="{FF2B5EF4-FFF2-40B4-BE49-F238E27FC236}">
                <a16:creationId xmlns:a16="http://schemas.microsoft.com/office/drawing/2014/main" id="{E9B65162-D81D-4F3B-B9FA-0366CA6CF9DB}"/>
              </a:ext>
            </a:extLst>
          </p:cNvPr>
          <p:cNvSpPr>
            <a:spLocks noChangeArrowheads="1"/>
          </p:cNvSpPr>
          <p:nvPr>
            <p:ph type="body" idx="4294967295"/>
          </p:nvPr>
        </p:nvSpPr>
        <p:spPr/>
        <p:txBody>
          <a:bodyPr/>
          <a:lstStyle/>
          <a:p>
            <a:r>
              <a:rPr lang="zh-CN" altLang="en-US"/>
              <a:t>Servo是一个开源浏览器引擎，是用Rust编程语言编写的。目前可在Linux，macOS，Windows和Android操作系统上运行。</a:t>
            </a:r>
          </a:p>
          <a:p>
            <a:endParaRPr lang="zh-CN" altLang="en-US"/>
          </a:p>
          <a:p>
            <a:r>
              <a:rPr lang="zh-CN" altLang="en-US"/>
              <a:t>Servo项目不是完整的浏览器，提供可以加载，运行和显示网站和应用程序的组件。这些组件包括：</a:t>
            </a:r>
          </a:p>
          <a:p>
            <a:endParaRPr lang="zh-CN" altLang="en-US"/>
          </a:p>
          <a:p>
            <a:r>
              <a:rPr lang="zh-CN" altLang="en-US"/>
              <a:t>- 并行CSS样式引擎，可以加快页面加载时间并提高稳定性</a:t>
            </a:r>
          </a:p>
          <a:p>
            <a:r>
              <a:rPr lang="zh-CN" altLang="en-US"/>
              <a:t>- 一个称为WebRender的Paint引擎，几乎将绘图全部移到GPU上，从而确保了高帧频并释放了CPU来执行其他工作</a:t>
            </a:r>
          </a:p>
          <a:p>
            <a:endParaRPr lang="zh-CN" altLang="en-US"/>
          </a:p>
          <a:p>
            <a:r>
              <a:rPr lang="zh-CN" altLang="en-US"/>
              <a:t>优势</a:t>
            </a:r>
          </a:p>
          <a:p>
            <a:r>
              <a:rPr lang="en-US" altLang="zh-CN"/>
              <a:t>-</a:t>
            </a:r>
            <a:r>
              <a:rPr lang="zh-CN" altLang="en-US"/>
              <a:t>并行：Servo充分利用Rust的并行化功能，将多进程，多线程，GPU加速的浏览功能带入当今的PC，平板电脑和智能手机。Servo代码使浏览器可以在独立于主线程的线程中运行高优先级任务。这意味着不稳定的内容或缓慢的代码将不太可能破坏浏览器的关键功能。</a:t>
            </a:r>
          </a:p>
          <a:p>
            <a:endParaRPr lang="zh-CN" altLang="en-US"/>
          </a:p>
          <a:p>
            <a:r>
              <a:rPr lang="en-US" altLang="zh-CN"/>
              <a:t>-</a:t>
            </a:r>
            <a:r>
              <a:rPr lang="zh-CN" altLang="en-US"/>
              <a:t>内存安全：该Rust所有权模式有助于编译器保证存储安全，并行代码安全。通过防止常见的软件错误，减少应用程序的攻击面。</a:t>
            </a:r>
          </a:p>
          <a:p>
            <a:endParaRPr lang="zh-CN" altLang="en-US"/>
          </a:p>
          <a:p>
            <a:r>
              <a:rPr lang="en-US" altLang="zh-CN"/>
              <a:t>-</a:t>
            </a:r>
            <a:r>
              <a:rPr lang="zh-CN" altLang="en-US"/>
              <a:t>性能：Servo速度非常快，性能和可靠性的提高意味着，有更多空间运行现代应用程序，并可以扩展到诸如虚拟现实（VR）耳机之类的新硬件。</a:t>
            </a:r>
          </a:p>
          <a:p>
            <a:endParaRPr lang="zh-CN" altLang="en-US"/>
          </a:p>
          <a:p>
            <a:r>
              <a:rPr lang="en-US" altLang="zh-CN"/>
              <a:t>-</a:t>
            </a:r>
            <a:r>
              <a:rPr lang="zh-CN" altLang="en-US"/>
              <a:t>普遍可嵌入性：Servo可以轻松地嵌入并用于各种用例。</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100" b="0" i="0" kern="1200" dirty="0">
                <a:solidFill>
                  <a:schemeClr val="tx1"/>
                </a:solidFill>
                <a:effectLst/>
                <a:latin typeface="+mn-lt"/>
                <a:ea typeface="+mn-ea"/>
                <a:cs typeface="+mn-cs"/>
              </a:rPr>
              <a:t>Dropbox</a:t>
            </a:r>
            <a:r>
              <a:rPr lang="zh-CN" altLang="en-US" sz="1100" b="0" i="0" kern="1200" dirty="0">
                <a:solidFill>
                  <a:schemeClr val="tx1"/>
                </a:solidFill>
                <a:effectLst/>
                <a:latin typeface="+mn-lt"/>
                <a:ea typeface="+mn-ea"/>
                <a:cs typeface="+mn-cs"/>
              </a:rPr>
              <a:t>是一款网络文件同步工具</a:t>
            </a:r>
          </a:p>
          <a:p>
            <a:r>
              <a:rPr lang="en-US" altLang="zh-CN" sz="1100" b="0" i="0" kern="1200" dirty="0">
                <a:solidFill>
                  <a:schemeClr val="tx1"/>
                </a:solidFill>
                <a:effectLst/>
                <a:latin typeface="+mn-lt"/>
                <a:ea typeface="+mn-ea"/>
                <a:cs typeface="+mn-cs"/>
              </a:rPr>
              <a:t>Dropbox </a:t>
            </a:r>
            <a:r>
              <a:rPr lang="zh-CN" altLang="en-US" sz="1100" b="0" i="0" kern="1200" dirty="0">
                <a:solidFill>
                  <a:schemeClr val="tx1"/>
                </a:solidFill>
                <a:effectLst/>
                <a:latin typeface="+mn-lt"/>
                <a:ea typeface="+mn-ea"/>
                <a:cs typeface="+mn-cs"/>
              </a:rPr>
              <a:t>主要后端基础服务都是用 </a:t>
            </a:r>
            <a:r>
              <a:rPr lang="en-US" altLang="zh-CN" sz="1100" b="0" i="0" kern="1200" dirty="0">
                <a:solidFill>
                  <a:schemeClr val="tx1"/>
                </a:solidFill>
                <a:effectLst/>
                <a:latin typeface="+mn-lt"/>
                <a:ea typeface="+mn-ea"/>
                <a:cs typeface="+mn-cs"/>
              </a:rPr>
              <a:t>Go </a:t>
            </a:r>
            <a:r>
              <a:rPr lang="zh-CN" altLang="en-US" sz="1100" b="0" i="0" kern="1200" dirty="0">
                <a:solidFill>
                  <a:schemeClr val="tx1"/>
                </a:solidFill>
                <a:effectLst/>
                <a:latin typeface="+mn-lt"/>
                <a:ea typeface="+mn-ea"/>
                <a:cs typeface="+mn-cs"/>
              </a:rPr>
              <a:t>编写，有一个底层存储模块使用了 </a:t>
            </a:r>
            <a:r>
              <a:rPr lang="en-US" altLang="zh-CN" sz="1100" b="0" i="0" kern="1200" dirty="0">
                <a:solidFill>
                  <a:schemeClr val="tx1"/>
                </a:solidFill>
                <a:effectLst/>
                <a:latin typeface="+mn-lt"/>
                <a:ea typeface="+mn-ea"/>
                <a:cs typeface="+mn-cs"/>
              </a:rPr>
              <a:t>Rust </a:t>
            </a:r>
            <a:r>
              <a:rPr lang="zh-CN" altLang="en-US" sz="1100" b="0" i="0" kern="1200" dirty="0">
                <a:solidFill>
                  <a:schemeClr val="tx1"/>
                </a:solidFill>
                <a:effectLst/>
                <a:latin typeface="+mn-lt"/>
                <a:ea typeface="+mn-ea"/>
                <a:cs typeface="+mn-cs"/>
              </a:rPr>
              <a:t>，原因如下：</a:t>
            </a:r>
          </a:p>
          <a:p>
            <a:r>
              <a:rPr lang="en-US" altLang="zh-CN" sz="1100" b="0" i="0" kern="1200" dirty="0">
                <a:solidFill>
                  <a:schemeClr val="tx1"/>
                </a:solidFill>
                <a:effectLst/>
                <a:latin typeface="+mn-lt"/>
                <a:ea typeface="+mn-ea"/>
                <a:cs typeface="+mn-cs"/>
              </a:rPr>
              <a:t>1.</a:t>
            </a:r>
            <a:r>
              <a:rPr lang="zh-CN" altLang="en-US" sz="1100" b="0" i="0" kern="1200" dirty="0">
                <a:solidFill>
                  <a:schemeClr val="tx1"/>
                </a:solidFill>
                <a:effectLst/>
                <a:latin typeface="+mn-lt"/>
                <a:ea typeface="+mn-ea"/>
                <a:cs typeface="+mn-cs"/>
              </a:rPr>
              <a:t>节省内存</a:t>
            </a:r>
          </a:p>
          <a:p>
            <a:r>
              <a:rPr lang="en-US" altLang="zh-CN" sz="1100" b="0" i="0" kern="1200" dirty="0" err="1">
                <a:solidFill>
                  <a:schemeClr val="tx1"/>
                </a:solidFill>
                <a:effectLst/>
                <a:latin typeface="+mn-lt"/>
                <a:ea typeface="+mn-ea"/>
                <a:cs typeface="+mn-cs"/>
              </a:rPr>
              <a:t>dropbox</a:t>
            </a:r>
            <a:r>
              <a:rPr lang="en-US" altLang="zh-CN" sz="1100" b="0" i="0" kern="1200" dirty="0">
                <a:solidFill>
                  <a:schemeClr val="tx1"/>
                </a:solidFill>
                <a:effectLst/>
                <a:latin typeface="+mn-lt"/>
                <a:ea typeface="+mn-ea"/>
                <a:cs typeface="+mn-cs"/>
              </a:rPr>
              <a:t> </a:t>
            </a:r>
            <a:r>
              <a:rPr lang="zh-CN" altLang="en-US" sz="1100" b="0" i="0" kern="1200" dirty="0">
                <a:solidFill>
                  <a:schemeClr val="tx1"/>
                </a:solidFill>
                <a:effectLst/>
                <a:latin typeface="+mn-lt"/>
                <a:ea typeface="+mn-ea"/>
                <a:cs typeface="+mn-cs"/>
              </a:rPr>
              <a:t>中的一个存储模块，需要用尽量少的内存和计算来管理 </a:t>
            </a:r>
            <a:r>
              <a:rPr lang="en-US" altLang="zh-CN" sz="1100" b="0" i="0" kern="1200" dirty="0">
                <a:solidFill>
                  <a:schemeClr val="tx1"/>
                </a:solidFill>
                <a:effectLst/>
                <a:latin typeface="+mn-lt"/>
                <a:ea typeface="+mn-ea"/>
                <a:cs typeface="+mn-cs"/>
              </a:rPr>
              <a:t>1GB</a:t>
            </a:r>
            <a:r>
              <a:rPr lang="zh-CN" altLang="en-US" sz="1100" b="0" i="0" kern="1200" dirty="0">
                <a:solidFill>
                  <a:schemeClr val="tx1"/>
                </a:solidFill>
                <a:effectLst/>
                <a:latin typeface="+mn-lt"/>
                <a:ea typeface="+mn-ea"/>
                <a:cs typeface="+mn-cs"/>
              </a:rPr>
              <a:t>或者 </a:t>
            </a:r>
            <a:r>
              <a:rPr lang="en-US" altLang="zh-CN" sz="1100" b="0" i="0" kern="1200" dirty="0">
                <a:solidFill>
                  <a:schemeClr val="tx1"/>
                </a:solidFill>
                <a:effectLst/>
                <a:latin typeface="+mn-lt"/>
                <a:ea typeface="+mn-ea"/>
                <a:cs typeface="+mn-cs"/>
              </a:rPr>
              <a:t>1PB </a:t>
            </a:r>
            <a:r>
              <a:rPr lang="zh-CN" altLang="en-US" sz="1100" b="0" i="0" kern="1200" dirty="0">
                <a:solidFill>
                  <a:schemeClr val="tx1"/>
                </a:solidFill>
                <a:effectLst/>
                <a:latin typeface="+mn-lt"/>
                <a:ea typeface="+mn-ea"/>
                <a:cs typeface="+mn-cs"/>
              </a:rPr>
              <a:t>的数据，为此他们采用了许多奇怪的、自定义的、内联的和缓存友好的定制数据结构，做了</a:t>
            </a:r>
            <a:r>
              <a:rPr lang="en-US" altLang="zh-CN" sz="1100" b="0" i="0" kern="1200" dirty="0">
                <a:solidFill>
                  <a:schemeClr val="tx1"/>
                </a:solidFill>
                <a:effectLst/>
                <a:latin typeface="+mn-lt"/>
                <a:ea typeface="+mn-ea"/>
                <a:cs typeface="+mn-cs"/>
              </a:rPr>
              <a:t>lock-free </a:t>
            </a:r>
            <a:r>
              <a:rPr lang="zh-CN" altLang="en-US" sz="1100" b="0" i="0" kern="1200" dirty="0">
                <a:solidFill>
                  <a:schemeClr val="tx1"/>
                </a:solidFill>
                <a:effectLst/>
                <a:latin typeface="+mn-lt"/>
                <a:ea typeface="+mn-ea"/>
                <a:cs typeface="+mn-cs"/>
              </a:rPr>
              <a:t>的 </a:t>
            </a:r>
            <a:r>
              <a:rPr lang="en-US" altLang="zh-CN" sz="1100" b="0" i="0" kern="1200" dirty="0">
                <a:solidFill>
                  <a:schemeClr val="tx1"/>
                </a:solidFill>
                <a:effectLst/>
                <a:latin typeface="+mn-lt"/>
                <a:ea typeface="+mn-ea"/>
                <a:cs typeface="+mn-cs"/>
              </a:rPr>
              <a:t>pool </a:t>
            </a:r>
            <a:r>
              <a:rPr lang="zh-CN" altLang="en-US" sz="1100" b="0" i="0" kern="1200" dirty="0">
                <a:solidFill>
                  <a:schemeClr val="tx1"/>
                </a:solidFill>
                <a:effectLst/>
                <a:latin typeface="+mn-lt"/>
                <a:ea typeface="+mn-ea"/>
                <a:cs typeface="+mn-cs"/>
              </a:rPr>
              <a:t>，精确控制内存分配保证东西尽量在栈上，以减轻 </a:t>
            </a:r>
            <a:r>
              <a:rPr lang="en-US" altLang="zh-CN" sz="1100" b="0" i="0" kern="1200" dirty="0">
                <a:solidFill>
                  <a:schemeClr val="tx1"/>
                </a:solidFill>
                <a:effectLst/>
                <a:latin typeface="+mn-lt"/>
                <a:ea typeface="+mn-ea"/>
                <a:cs typeface="+mn-cs"/>
              </a:rPr>
              <a:t>VM </a:t>
            </a:r>
            <a:r>
              <a:rPr lang="zh-CN" altLang="en-US" sz="1100" b="0" i="0" kern="1200" dirty="0">
                <a:solidFill>
                  <a:schemeClr val="tx1"/>
                </a:solidFill>
                <a:effectLst/>
                <a:latin typeface="+mn-lt"/>
                <a:ea typeface="+mn-ea"/>
                <a:cs typeface="+mn-cs"/>
              </a:rPr>
              <a:t>的压力。这些优化，用更接近底层的 </a:t>
            </a:r>
            <a:r>
              <a:rPr lang="en-US" altLang="zh-CN" sz="1100" b="0" i="0" kern="1200" dirty="0">
                <a:solidFill>
                  <a:schemeClr val="tx1"/>
                </a:solidFill>
                <a:effectLst/>
                <a:latin typeface="+mn-lt"/>
                <a:ea typeface="+mn-ea"/>
                <a:cs typeface="+mn-cs"/>
              </a:rPr>
              <a:t>Rust </a:t>
            </a:r>
            <a:r>
              <a:rPr lang="zh-CN" altLang="en-US" sz="1100" b="0" i="0" kern="1200" dirty="0">
                <a:solidFill>
                  <a:schemeClr val="tx1"/>
                </a:solidFill>
                <a:effectLst/>
                <a:latin typeface="+mn-lt"/>
                <a:ea typeface="+mn-ea"/>
                <a:cs typeface="+mn-cs"/>
              </a:rPr>
              <a:t>来做，会容易得多。</a:t>
            </a:r>
          </a:p>
          <a:p>
            <a:r>
              <a:rPr lang="en-US" altLang="zh-CN" sz="1100" b="0" i="0" kern="1200" dirty="0">
                <a:solidFill>
                  <a:schemeClr val="tx1"/>
                </a:solidFill>
                <a:effectLst/>
                <a:latin typeface="+mn-lt"/>
                <a:ea typeface="+mn-ea"/>
                <a:cs typeface="+mn-cs"/>
              </a:rPr>
              <a:t>2.Rust </a:t>
            </a:r>
            <a:r>
              <a:rPr lang="zh-CN" altLang="en-US" sz="1100" b="0" i="0" kern="1200" dirty="0">
                <a:solidFill>
                  <a:schemeClr val="tx1"/>
                </a:solidFill>
                <a:effectLst/>
                <a:latin typeface="+mn-lt"/>
                <a:ea typeface="+mn-ea"/>
                <a:cs typeface="+mn-cs"/>
              </a:rPr>
              <a:t>可以节省一些 </a:t>
            </a:r>
            <a:r>
              <a:rPr lang="en-US" altLang="zh-CN" sz="1100" b="0" i="0" kern="1200" dirty="0">
                <a:solidFill>
                  <a:schemeClr val="tx1"/>
                </a:solidFill>
                <a:effectLst/>
                <a:latin typeface="+mn-lt"/>
                <a:ea typeface="+mn-ea"/>
                <a:cs typeface="+mn-cs"/>
              </a:rPr>
              <a:t>CPU </a:t>
            </a:r>
            <a:r>
              <a:rPr lang="zh-CN" altLang="en-US" sz="1100" b="0" i="0" kern="1200" dirty="0">
                <a:solidFill>
                  <a:schemeClr val="tx1"/>
                </a:solidFill>
                <a:effectLst/>
                <a:latin typeface="+mn-lt"/>
                <a:ea typeface="+mn-ea"/>
                <a:cs typeface="+mn-cs"/>
              </a:rPr>
              <a:t>资源</a:t>
            </a:r>
          </a:p>
          <a:p>
            <a:r>
              <a:rPr lang="en-US" altLang="zh-CN" sz="1100" b="0" i="0" kern="1200" dirty="0">
                <a:solidFill>
                  <a:schemeClr val="tx1"/>
                </a:solidFill>
                <a:effectLst/>
                <a:latin typeface="+mn-lt"/>
                <a:ea typeface="+mn-ea"/>
                <a:cs typeface="+mn-cs"/>
              </a:rPr>
              <a:t>3.</a:t>
            </a:r>
            <a:r>
              <a:rPr lang="zh-CN" altLang="en-US" sz="1100" b="0" i="0" kern="1200" dirty="0">
                <a:solidFill>
                  <a:schemeClr val="tx1"/>
                </a:solidFill>
                <a:effectLst/>
                <a:latin typeface="+mn-lt"/>
                <a:ea typeface="+mn-ea"/>
                <a:cs typeface="+mn-cs"/>
              </a:rPr>
              <a:t>与 </a:t>
            </a:r>
            <a:r>
              <a:rPr lang="en-US" altLang="zh-CN" sz="1100" b="0" i="0" kern="1200" dirty="0">
                <a:solidFill>
                  <a:schemeClr val="tx1"/>
                </a:solidFill>
                <a:effectLst/>
                <a:latin typeface="+mn-lt"/>
                <a:ea typeface="+mn-ea"/>
                <a:cs typeface="+mn-cs"/>
              </a:rPr>
              <a:t>C </a:t>
            </a:r>
            <a:r>
              <a:rPr lang="zh-CN" altLang="en-US" sz="1100" b="0" i="0" kern="1200" dirty="0">
                <a:solidFill>
                  <a:schemeClr val="tx1"/>
                </a:solidFill>
                <a:effectLst/>
                <a:latin typeface="+mn-lt"/>
                <a:ea typeface="+mn-ea"/>
                <a:cs typeface="+mn-cs"/>
              </a:rPr>
              <a:t>库的</a:t>
            </a:r>
            <a:r>
              <a:rPr lang="en-US" altLang="zh-CN" sz="1100" b="0" i="0" kern="1200" dirty="0">
                <a:solidFill>
                  <a:schemeClr val="tx1"/>
                </a:solidFill>
                <a:effectLst/>
                <a:latin typeface="+mn-lt"/>
                <a:ea typeface="+mn-ea"/>
                <a:cs typeface="+mn-cs"/>
              </a:rPr>
              <a:t>FFI </a:t>
            </a:r>
            <a:r>
              <a:rPr lang="zh-CN" altLang="en-US" sz="1100" b="0" i="0" kern="1200" dirty="0">
                <a:solidFill>
                  <a:schemeClr val="tx1"/>
                </a:solidFill>
                <a:effectLst/>
                <a:latin typeface="+mn-lt"/>
                <a:ea typeface="+mn-ea"/>
                <a:cs typeface="+mn-cs"/>
              </a:rPr>
              <a:t>与环境协作更容易</a:t>
            </a:r>
          </a:p>
          <a:p>
            <a:r>
              <a:rPr lang="zh-CN" altLang="en-US" sz="1100" b="0" i="0" kern="1200" dirty="0">
                <a:solidFill>
                  <a:schemeClr val="tx1"/>
                </a:solidFill>
                <a:effectLst/>
                <a:latin typeface="+mn-lt"/>
                <a:ea typeface="+mn-ea"/>
                <a:cs typeface="+mn-cs"/>
              </a:rPr>
              <a:t>这个项目还大量使用了各种 </a:t>
            </a:r>
            <a:r>
              <a:rPr lang="en-US" altLang="zh-CN" sz="1100" b="0" i="0" kern="1200" dirty="0">
                <a:solidFill>
                  <a:schemeClr val="tx1"/>
                </a:solidFill>
                <a:effectLst/>
                <a:latin typeface="+mn-lt"/>
                <a:ea typeface="+mn-ea"/>
                <a:cs typeface="+mn-cs"/>
              </a:rPr>
              <a:t>C </a:t>
            </a:r>
            <a:r>
              <a:rPr lang="zh-CN" altLang="en-US" sz="1100" b="0" i="0" kern="1200" dirty="0">
                <a:solidFill>
                  <a:schemeClr val="tx1"/>
                </a:solidFill>
                <a:effectLst/>
                <a:latin typeface="+mn-lt"/>
                <a:ea typeface="+mn-ea"/>
                <a:cs typeface="+mn-cs"/>
              </a:rPr>
              <a:t>库的 </a:t>
            </a:r>
            <a:r>
              <a:rPr lang="en-US" altLang="zh-CN" sz="1100" b="0" i="0" kern="1200" dirty="0">
                <a:solidFill>
                  <a:schemeClr val="tx1"/>
                </a:solidFill>
                <a:effectLst/>
                <a:latin typeface="+mn-lt"/>
                <a:ea typeface="+mn-ea"/>
                <a:cs typeface="+mn-cs"/>
              </a:rPr>
              <a:t>FFI</a:t>
            </a:r>
            <a:r>
              <a:rPr lang="zh-CN" altLang="en-US" sz="1100" b="0" i="0" kern="1200" dirty="0">
                <a:solidFill>
                  <a:schemeClr val="tx1"/>
                </a:solidFill>
                <a:effectLst/>
                <a:latin typeface="+mn-lt"/>
                <a:ea typeface="+mn-ea"/>
                <a:cs typeface="+mn-cs"/>
              </a:rPr>
              <a:t>，以及一个内核组件，使用</a:t>
            </a:r>
            <a:r>
              <a:rPr lang="en-US" altLang="zh-CN" sz="1100" b="0" i="0" kern="1200" dirty="0">
                <a:solidFill>
                  <a:schemeClr val="tx1"/>
                </a:solidFill>
                <a:effectLst/>
                <a:latin typeface="+mn-lt"/>
                <a:ea typeface="+mn-ea"/>
                <a:cs typeface="+mn-cs"/>
              </a:rPr>
              <a:t>Rust </a:t>
            </a:r>
            <a:r>
              <a:rPr lang="zh-CN" altLang="en-US" sz="1100" b="0" i="0" kern="1200" dirty="0">
                <a:solidFill>
                  <a:schemeClr val="tx1"/>
                </a:solidFill>
                <a:effectLst/>
                <a:latin typeface="+mn-lt"/>
                <a:ea typeface="+mn-ea"/>
                <a:cs typeface="+mn-cs"/>
              </a:rPr>
              <a:t>可以非常容易地与这些库和环境的协作，并且零成本。</a:t>
            </a:r>
          </a:p>
          <a:p>
            <a:r>
              <a:rPr lang="en-US" altLang="zh-CN" sz="1100" b="0" i="0" kern="1200" dirty="0">
                <a:solidFill>
                  <a:schemeClr val="tx1"/>
                </a:solidFill>
                <a:effectLst/>
                <a:latin typeface="+mn-lt"/>
                <a:ea typeface="+mn-ea"/>
                <a:cs typeface="+mn-cs"/>
                <a:hlinkClick r:id="rId3"/>
              </a:rPr>
              <a:t>Rust </a:t>
            </a:r>
            <a:r>
              <a:rPr lang="zh-CN" altLang="en-US" sz="1100" b="0" i="0" kern="1200" dirty="0">
                <a:solidFill>
                  <a:schemeClr val="tx1"/>
                </a:solidFill>
                <a:effectLst/>
                <a:latin typeface="+mn-lt"/>
                <a:ea typeface="+mn-ea"/>
                <a:cs typeface="+mn-cs"/>
                <a:hlinkClick r:id="rId3"/>
              </a:rPr>
              <a:t>与 </a:t>
            </a:r>
            <a:r>
              <a:rPr lang="en-US" altLang="zh-CN" sz="1100" b="0" i="0" kern="1200" dirty="0">
                <a:solidFill>
                  <a:schemeClr val="tx1"/>
                </a:solidFill>
                <a:effectLst/>
                <a:latin typeface="+mn-lt"/>
                <a:ea typeface="+mn-ea"/>
                <a:cs typeface="+mn-cs"/>
                <a:hlinkClick r:id="rId3"/>
              </a:rPr>
              <a:t>FFI</a:t>
            </a:r>
            <a:endParaRPr lang="zh-CN" altLang="en-US" sz="1100" b="0" i="0" kern="1200" dirty="0">
              <a:solidFill>
                <a:schemeClr val="tx1"/>
              </a:solidFill>
              <a:effectLst/>
              <a:latin typeface="+mn-lt"/>
              <a:ea typeface="+mn-ea"/>
              <a:cs typeface="+mn-cs"/>
            </a:endParaRPr>
          </a:p>
          <a:p>
            <a:r>
              <a:rPr lang="en-US" altLang="zh-CN" sz="1100" b="0" i="0" kern="1200" dirty="0">
                <a:solidFill>
                  <a:schemeClr val="tx1"/>
                </a:solidFill>
                <a:effectLst/>
                <a:latin typeface="+mn-lt"/>
                <a:ea typeface="+mn-ea"/>
                <a:cs typeface="+mn-cs"/>
              </a:rPr>
              <a:t>4.</a:t>
            </a:r>
            <a:r>
              <a:rPr lang="zh-CN" altLang="en-US" sz="1100" b="0" i="0" kern="1200" dirty="0">
                <a:solidFill>
                  <a:schemeClr val="tx1"/>
                </a:solidFill>
                <a:effectLst/>
                <a:latin typeface="+mn-lt"/>
                <a:ea typeface="+mn-ea"/>
                <a:cs typeface="+mn-cs"/>
              </a:rPr>
              <a:t>与 </a:t>
            </a:r>
            <a:r>
              <a:rPr lang="en-US" altLang="zh-CN" sz="1100" b="0" i="0" kern="1200" dirty="0">
                <a:solidFill>
                  <a:schemeClr val="tx1"/>
                </a:solidFill>
                <a:effectLst/>
                <a:latin typeface="+mn-lt"/>
                <a:ea typeface="+mn-ea"/>
                <a:cs typeface="+mn-cs"/>
              </a:rPr>
              <a:t>Go, </a:t>
            </a:r>
            <a:r>
              <a:rPr lang="en-US" altLang="zh-CN" sz="1100" b="0" i="0" kern="1200" dirty="0" err="1">
                <a:solidFill>
                  <a:schemeClr val="tx1"/>
                </a:solidFill>
                <a:effectLst/>
                <a:latin typeface="+mn-lt"/>
                <a:ea typeface="+mn-ea"/>
                <a:cs typeface="+mn-cs"/>
              </a:rPr>
              <a:t>c++</a:t>
            </a:r>
            <a:r>
              <a:rPr lang="en-US" altLang="zh-CN" sz="1100" b="0" i="0" kern="1200" dirty="0">
                <a:solidFill>
                  <a:schemeClr val="tx1"/>
                </a:solidFill>
                <a:effectLst/>
                <a:latin typeface="+mn-lt"/>
                <a:ea typeface="+mn-ea"/>
                <a:cs typeface="+mn-cs"/>
              </a:rPr>
              <a:t> </a:t>
            </a:r>
            <a:r>
              <a:rPr lang="zh-CN" altLang="en-US" sz="1100" b="0" i="0" kern="1200" dirty="0">
                <a:solidFill>
                  <a:schemeClr val="tx1"/>
                </a:solidFill>
                <a:effectLst/>
                <a:latin typeface="+mn-lt"/>
                <a:ea typeface="+mn-ea"/>
                <a:cs typeface="+mn-cs"/>
              </a:rPr>
              <a:t>比较</a:t>
            </a:r>
          </a:p>
          <a:p>
            <a:pPr lvl="1"/>
            <a:r>
              <a:rPr lang="zh-CN" altLang="en-US" sz="1100" b="0" i="0" kern="1200" dirty="0">
                <a:solidFill>
                  <a:schemeClr val="tx1"/>
                </a:solidFill>
                <a:effectLst/>
                <a:latin typeface="+mn-lt"/>
                <a:ea typeface="+mn-ea"/>
                <a:cs typeface="+mn-cs"/>
              </a:rPr>
              <a:t>相比</a:t>
            </a:r>
            <a:r>
              <a:rPr lang="en-US" altLang="zh-CN" sz="1100" b="0" i="0" kern="1200" dirty="0">
                <a:solidFill>
                  <a:schemeClr val="tx1"/>
                </a:solidFill>
                <a:effectLst/>
                <a:latin typeface="+mn-lt"/>
                <a:ea typeface="+mn-ea"/>
                <a:cs typeface="+mn-cs"/>
              </a:rPr>
              <a:t>Go</a:t>
            </a:r>
            <a:r>
              <a:rPr lang="zh-CN" altLang="en-US" sz="1100" b="0" i="0" kern="1200" dirty="0">
                <a:solidFill>
                  <a:schemeClr val="tx1"/>
                </a:solidFill>
                <a:effectLst/>
                <a:latin typeface="+mn-lt"/>
                <a:ea typeface="+mn-ea"/>
                <a:cs typeface="+mn-cs"/>
              </a:rPr>
              <a:t>，</a:t>
            </a:r>
            <a:r>
              <a:rPr lang="en-US" altLang="zh-CN" sz="1100" b="0" i="0" kern="1200" dirty="0">
                <a:solidFill>
                  <a:schemeClr val="tx1"/>
                </a:solidFill>
                <a:effectLst/>
                <a:latin typeface="+mn-lt"/>
                <a:ea typeface="+mn-ea"/>
                <a:cs typeface="+mn-cs"/>
              </a:rPr>
              <a:t>Rust</a:t>
            </a:r>
            <a:r>
              <a:rPr lang="zh-CN" altLang="en-US" sz="1100" b="0" i="0" kern="1200" dirty="0">
                <a:solidFill>
                  <a:schemeClr val="tx1"/>
                </a:solidFill>
                <a:effectLst/>
                <a:latin typeface="+mn-lt"/>
                <a:ea typeface="+mn-ea"/>
                <a:cs typeface="+mn-cs"/>
              </a:rPr>
              <a:t>没有</a:t>
            </a:r>
            <a:r>
              <a:rPr lang="en-US" altLang="zh-CN" sz="1100" b="0" i="0" kern="1200" dirty="0">
                <a:solidFill>
                  <a:schemeClr val="tx1"/>
                </a:solidFill>
                <a:effectLst/>
                <a:latin typeface="+mn-lt"/>
                <a:ea typeface="+mn-ea"/>
                <a:cs typeface="+mn-cs"/>
              </a:rPr>
              <a:t>GC</a:t>
            </a:r>
            <a:r>
              <a:rPr lang="zh-CN" altLang="en-US" sz="1100" b="0" i="0" kern="1200" dirty="0">
                <a:solidFill>
                  <a:schemeClr val="tx1"/>
                </a:solidFill>
                <a:effectLst/>
                <a:latin typeface="+mn-lt"/>
                <a:ea typeface="+mn-ea"/>
                <a:cs typeface="+mn-cs"/>
              </a:rPr>
              <a:t>等运行时开销，性能更好，对</a:t>
            </a:r>
            <a:r>
              <a:rPr lang="en-US" altLang="zh-CN" sz="1100" b="0" i="0" kern="1200" dirty="0">
                <a:solidFill>
                  <a:schemeClr val="tx1"/>
                </a:solidFill>
                <a:effectLst/>
                <a:latin typeface="+mn-lt"/>
                <a:ea typeface="+mn-ea"/>
                <a:cs typeface="+mn-cs"/>
              </a:rPr>
              <a:t>CPU</a:t>
            </a:r>
            <a:r>
              <a:rPr lang="zh-CN" altLang="en-US" sz="1100" b="0" i="0" kern="1200" dirty="0">
                <a:solidFill>
                  <a:schemeClr val="tx1"/>
                </a:solidFill>
                <a:effectLst/>
                <a:latin typeface="+mn-lt"/>
                <a:ea typeface="+mn-ea"/>
                <a:cs typeface="+mn-cs"/>
              </a:rPr>
              <a:t>和内存的使用更自由</a:t>
            </a:r>
          </a:p>
          <a:p>
            <a:pPr lvl="1"/>
            <a:r>
              <a:rPr lang="zh-CN" altLang="en-US" sz="1100" b="0" i="0" kern="1200" dirty="0">
                <a:solidFill>
                  <a:schemeClr val="tx1"/>
                </a:solidFill>
                <a:effectLst/>
                <a:latin typeface="+mn-lt"/>
                <a:ea typeface="+mn-ea"/>
                <a:cs typeface="+mn-cs"/>
              </a:rPr>
              <a:t>相比</a:t>
            </a:r>
            <a:r>
              <a:rPr lang="en-US" altLang="zh-CN" sz="1100" b="0" i="0" kern="1200" dirty="0">
                <a:solidFill>
                  <a:schemeClr val="tx1"/>
                </a:solidFill>
                <a:effectLst/>
                <a:latin typeface="+mn-lt"/>
                <a:ea typeface="+mn-ea"/>
                <a:cs typeface="+mn-cs"/>
              </a:rPr>
              <a:t>C++</a:t>
            </a:r>
            <a:r>
              <a:rPr lang="zh-CN" altLang="en-US" sz="1100" b="0" i="0" kern="1200" dirty="0">
                <a:solidFill>
                  <a:schemeClr val="tx1"/>
                </a:solidFill>
                <a:effectLst/>
                <a:latin typeface="+mn-lt"/>
                <a:ea typeface="+mn-ea"/>
                <a:cs typeface="+mn-cs"/>
              </a:rPr>
              <a:t>，</a:t>
            </a:r>
            <a:r>
              <a:rPr lang="en-US" altLang="zh-CN" sz="1100" b="0" i="0" kern="1200" dirty="0">
                <a:solidFill>
                  <a:schemeClr val="tx1"/>
                </a:solidFill>
                <a:effectLst/>
                <a:latin typeface="+mn-lt"/>
                <a:ea typeface="+mn-ea"/>
                <a:cs typeface="+mn-cs"/>
              </a:rPr>
              <a:t>Rust</a:t>
            </a:r>
            <a:r>
              <a:rPr lang="zh-CN" altLang="en-US" sz="1100" b="0" i="0" kern="1200" dirty="0">
                <a:solidFill>
                  <a:schemeClr val="tx1"/>
                </a:solidFill>
                <a:effectLst/>
                <a:latin typeface="+mn-lt"/>
                <a:ea typeface="+mn-ea"/>
                <a:cs typeface="+mn-cs"/>
              </a:rPr>
              <a:t>性能不差，控制性也不差，还能保障内存安全</a:t>
            </a:r>
          </a:p>
          <a:p>
            <a:endParaRPr lang="zh-CN" altLang="en-US" sz="110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81940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低资源占用</a:t>
            </a:r>
          </a:p>
          <a:p>
            <a:r>
              <a:rPr lang="zh-CN" altLang="en-US" sz="1200" b="0" i="0" kern="1200" dirty="0">
                <a:solidFill>
                  <a:schemeClr val="tx1"/>
                </a:solidFill>
                <a:effectLst/>
                <a:latin typeface="+mn-lt"/>
                <a:ea typeface="+mn-ea"/>
                <a:cs typeface="+mn-cs"/>
              </a:rPr>
              <a:t>控制资源使用，将内存与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占用降到最低。大多数运行条件下，一个</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程序比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消耗的内存会少上一个数量级。</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安全可靠</a:t>
            </a:r>
          </a:p>
          <a:p>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的强大类型检查可防止多种级别的 </a:t>
            </a:r>
            <a:r>
              <a:rPr lang="en-US" altLang="zh-CN" sz="1200" b="0" i="0" kern="1200" dirty="0">
                <a:solidFill>
                  <a:schemeClr val="tx1"/>
                </a:solidFill>
                <a:effectLst/>
                <a:latin typeface="+mn-lt"/>
                <a:ea typeface="+mn-ea"/>
                <a:cs typeface="+mn-cs"/>
              </a:rPr>
              <a:t>Bug</a:t>
            </a:r>
            <a:r>
              <a:rPr lang="zh-CN" altLang="en-US" sz="1200" b="0" i="0" kern="1200" dirty="0">
                <a:solidFill>
                  <a:schemeClr val="tx1"/>
                </a:solidFill>
                <a:effectLst/>
                <a:latin typeface="+mn-lt"/>
                <a:ea typeface="+mn-ea"/>
                <a:cs typeface="+mn-cs"/>
              </a:rPr>
              <a:t>，确保开发者可随时明确状态是共享还是可变。在部署之前通过捕捉故障点来获得帮助。</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生命周期及所有权规则</a:t>
            </a:r>
          </a:p>
          <a:p>
            <a:r>
              <a:rPr lang="zh-CN" altLang="en-US" sz="1200" b="0" i="0" kern="1200" dirty="0">
                <a:solidFill>
                  <a:schemeClr val="tx1"/>
                </a:solidFill>
                <a:effectLst/>
                <a:latin typeface="+mn-lt"/>
                <a:ea typeface="+mn-ea"/>
                <a:cs typeface="+mn-cs"/>
              </a:rPr>
              <a:t>虽然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为使 </a:t>
            </a:r>
            <a:r>
              <a:rPr lang="en-US" altLang="zh-CN" sz="1200" b="0" i="0" kern="1200" dirty="0">
                <a:solidFill>
                  <a:schemeClr val="tx1"/>
                </a:solidFill>
                <a:effectLst/>
                <a:latin typeface="+mn-lt"/>
                <a:ea typeface="+mn-ea"/>
                <a:cs typeface="+mn-cs"/>
              </a:rPr>
              <a:t>GC </a:t>
            </a:r>
            <a:r>
              <a:rPr lang="zh-CN" altLang="en-US" sz="1200" b="0" i="0" kern="1200" dirty="0">
                <a:solidFill>
                  <a:schemeClr val="tx1"/>
                </a:solidFill>
                <a:effectLst/>
                <a:latin typeface="+mn-lt"/>
                <a:ea typeface="+mn-ea"/>
                <a:cs typeface="+mn-cs"/>
              </a:rPr>
              <a:t>系统可管理，采用不分配内存的方式努力完善了内存回收机制，但有时却会导致代码过于复杂。</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的生命周期及所有权规则，使得其可在没有</a:t>
            </a:r>
            <a:r>
              <a:rPr lang="en-US" altLang="zh-CN" sz="1200" b="0" i="0" kern="1200" dirty="0">
                <a:solidFill>
                  <a:schemeClr val="tx1"/>
                </a:solidFill>
                <a:effectLst/>
                <a:latin typeface="+mn-lt"/>
                <a:ea typeface="+mn-ea"/>
                <a:cs typeface="+mn-cs"/>
              </a:rPr>
              <a:t>GC</a:t>
            </a:r>
            <a:r>
              <a:rPr lang="zh-CN" altLang="en-US" sz="1200" b="0" i="0" kern="1200" dirty="0">
                <a:solidFill>
                  <a:schemeClr val="tx1"/>
                </a:solidFill>
                <a:effectLst/>
                <a:latin typeface="+mn-lt"/>
                <a:ea typeface="+mn-ea"/>
                <a:cs typeface="+mn-cs"/>
              </a:rPr>
              <a:t>（垃圾回收器）的情况下获取对象，使程序更少的出错。</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优秀的鲁棒性</a:t>
            </a:r>
          </a:p>
          <a:p>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在调试模式下的溢出检查，使得开发人员在测试期间能够发现更多问题，而发布模式下进行封装时不作检查，也提高了发布版本的执行效率。而</a:t>
            </a:r>
            <a:r>
              <a:rPr lang="en-US" altLang="zh-CN" sz="1200" b="0" i="0" kern="1200" dirty="0">
                <a:solidFill>
                  <a:schemeClr val="tx1"/>
                </a:solidFill>
                <a:effectLst/>
                <a:latin typeface="+mn-lt"/>
                <a:ea typeface="+mn-ea"/>
                <a:cs typeface="+mn-cs"/>
              </a:rPr>
              <a:t>Java</a:t>
            </a:r>
            <a:r>
              <a:rPr lang="zh-CN" altLang="en-US" sz="1200" b="0" i="0" kern="1200" dirty="0">
                <a:solidFill>
                  <a:schemeClr val="tx1"/>
                </a:solidFill>
                <a:effectLst/>
                <a:latin typeface="+mn-lt"/>
                <a:ea typeface="+mn-ea"/>
                <a:cs typeface="+mn-cs"/>
              </a:rPr>
              <a:t>的整型操作没有溢出检查。</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各种高要求的检查，与默认时的引用不变性，造就了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出色的鲁棒性。</a:t>
            </a: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错误处理</a:t>
            </a:r>
          </a:p>
          <a:p>
            <a:r>
              <a:rPr lang="zh-CN" altLang="en-US" sz="1200" b="0" i="0" kern="1200" dirty="0">
                <a:solidFill>
                  <a:schemeClr val="tx1"/>
                </a:solidFill>
                <a:effectLst/>
                <a:latin typeface="+mn-lt"/>
                <a:ea typeface="+mn-ea"/>
                <a:cs typeface="+mn-cs"/>
              </a:rPr>
              <a:t>任何一个线程发生 “</a:t>
            </a:r>
            <a:r>
              <a:rPr lang="en-US" altLang="zh-CN" sz="1200" b="0" i="0" kern="1200" dirty="0">
                <a:solidFill>
                  <a:schemeClr val="tx1"/>
                </a:solidFill>
                <a:effectLst/>
                <a:latin typeface="+mn-lt"/>
                <a:ea typeface="+mn-ea"/>
                <a:cs typeface="+mn-cs"/>
              </a:rPr>
              <a:t>panics” </a:t>
            </a:r>
            <a:r>
              <a:rPr lang="zh-CN" altLang="en-US" sz="1200" b="0" i="0" kern="1200" dirty="0">
                <a:solidFill>
                  <a:schemeClr val="tx1"/>
                </a:solidFill>
                <a:effectLst/>
                <a:latin typeface="+mn-lt"/>
                <a:ea typeface="+mn-ea"/>
                <a:cs typeface="+mn-cs"/>
              </a:rPr>
              <a:t>时，都会被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认为是 </a:t>
            </a:r>
            <a:r>
              <a:rPr lang="en-US" altLang="zh-CN" sz="1200" b="0" i="0" kern="1200" dirty="0" err="1">
                <a:solidFill>
                  <a:schemeClr val="tx1"/>
                </a:solidFill>
                <a:effectLst/>
                <a:latin typeface="+mn-lt"/>
                <a:ea typeface="+mn-ea"/>
                <a:cs typeface="+mn-cs"/>
              </a:rPr>
              <a:t>RuntimeExceptions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会立即终止线程。并且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返回的错误信息比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更具体，可以帮助程序员更好的理解错误点，完善代码。</a:t>
            </a: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元编程：</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有既笨拙又缓慢的运行时反射，</a:t>
            </a:r>
            <a:r>
              <a:rPr lang="en-US" altLang="zh-CN" sz="1200" b="0" i="0" kern="1200" dirty="0">
                <a:solidFill>
                  <a:schemeClr val="tx1"/>
                </a:solidFill>
                <a:effectLst/>
                <a:latin typeface="+mn-lt"/>
                <a:ea typeface="+mn-ea"/>
                <a:cs typeface="+mn-cs"/>
              </a:rPr>
              <a:t>Rust</a:t>
            </a:r>
            <a:r>
              <a:rPr lang="zh-CN" altLang="en-US" sz="1200" b="0" i="0" kern="1200" dirty="0">
                <a:solidFill>
                  <a:schemeClr val="tx1"/>
                </a:solidFill>
                <a:effectLst/>
                <a:latin typeface="+mn-lt"/>
                <a:ea typeface="+mn-ea"/>
                <a:cs typeface="+mn-cs"/>
              </a:rPr>
              <a:t>只需要消耗所需要的资源，因此可以使用宏来实现所需的任何反射功能。这也许需要更多的工作，但是程序员可以完全控制所有内容。</a:t>
            </a:r>
          </a:p>
          <a:p>
            <a:r>
              <a:rPr lang="en-US" altLang="zh-CN" sz="1200" b="0" i="0" kern="1200" dirty="0">
                <a:solidFill>
                  <a:schemeClr val="tx1"/>
                </a:solidFill>
                <a:effectLst/>
                <a:latin typeface="+mn-lt"/>
                <a:ea typeface="+mn-ea"/>
                <a:cs typeface="+mn-cs"/>
              </a:rPr>
              <a:t>7.</a:t>
            </a:r>
            <a:r>
              <a:rPr lang="zh-CN" altLang="en-US" sz="1200" b="0" i="0" kern="1200" dirty="0">
                <a:solidFill>
                  <a:schemeClr val="tx1"/>
                </a:solidFill>
                <a:effectLst/>
                <a:latin typeface="+mn-lt"/>
                <a:ea typeface="+mn-ea"/>
                <a:cs typeface="+mn-cs"/>
              </a:rPr>
              <a:t>标准库：</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的库虽然不如 </a:t>
            </a:r>
            <a:r>
              <a:rPr lang="en-US" altLang="zh-CN" sz="1200" b="0" i="0" kern="1200" dirty="0">
                <a:solidFill>
                  <a:schemeClr val="tx1"/>
                </a:solidFill>
                <a:effectLst/>
                <a:latin typeface="+mn-lt"/>
                <a:ea typeface="+mn-ea"/>
                <a:cs typeface="+mn-cs"/>
              </a:rPr>
              <a:t>Java </a:t>
            </a:r>
            <a:r>
              <a:rPr lang="zh-CN" altLang="en-US" sz="1200" b="0" i="0" kern="1200" dirty="0">
                <a:solidFill>
                  <a:schemeClr val="tx1"/>
                </a:solidFill>
                <a:effectLst/>
                <a:latin typeface="+mn-lt"/>
                <a:ea typeface="+mn-ea"/>
                <a:cs typeface="+mn-cs"/>
              </a:rPr>
              <a:t>多，但它们都十分的精确，有几个收集类，大量的字符串处理，智能引用和单元，基本的并发支持，一些</a:t>
            </a:r>
            <a:r>
              <a:rPr lang="en-US" altLang="zh-CN" sz="1200" b="0" i="0" kern="1200" dirty="0">
                <a:solidFill>
                  <a:schemeClr val="tx1"/>
                </a:solidFill>
                <a:effectLst/>
                <a:latin typeface="+mn-lt"/>
                <a:ea typeface="+mn-ea"/>
                <a:cs typeface="+mn-cs"/>
              </a:rPr>
              <a:t>IO /</a:t>
            </a:r>
            <a:r>
              <a:rPr lang="zh-CN" altLang="en-US" sz="1200" b="0" i="0" kern="1200" dirty="0">
                <a:solidFill>
                  <a:schemeClr val="tx1"/>
                </a:solidFill>
                <a:effectLst/>
                <a:latin typeface="+mn-lt"/>
                <a:ea typeface="+mn-ea"/>
                <a:cs typeface="+mn-cs"/>
              </a:rPr>
              <a:t>网络和最小的</a:t>
            </a:r>
            <a:r>
              <a:rPr lang="en-US" altLang="zh-CN" sz="1200" b="0" i="0" kern="1200" dirty="0">
                <a:solidFill>
                  <a:schemeClr val="tx1"/>
                </a:solidFill>
                <a:effectLst/>
                <a:latin typeface="+mn-lt"/>
                <a:ea typeface="+mn-ea"/>
                <a:cs typeface="+mn-cs"/>
              </a:rPr>
              <a:t>OS</a:t>
            </a:r>
            <a:r>
              <a:rPr lang="zh-CN" altLang="en-US" sz="1200" b="0" i="0" kern="1200" dirty="0">
                <a:solidFill>
                  <a:schemeClr val="tx1"/>
                </a:solidFill>
                <a:effectLst/>
                <a:latin typeface="+mn-lt"/>
                <a:ea typeface="+mn-ea"/>
                <a:cs typeface="+mn-cs"/>
              </a:rPr>
              <a:t>集成。而且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可以非常轻松的使用和维护第三方库，这也使得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程序可以在使用更精简的库的同时，完成同样的功能。</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61091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相比：</a:t>
            </a:r>
          </a:p>
          <a:p>
            <a:r>
              <a:rPr lang="en-US" altLang="zh-CN" sz="1200" b="0" i="0" kern="1200" dirty="0">
                <a:solidFill>
                  <a:schemeClr val="tx1"/>
                </a:solidFill>
                <a:effectLst/>
                <a:latin typeface="+mn-lt"/>
                <a:ea typeface="+mn-ea"/>
                <a:cs typeface="+mn-cs"/>
              </a:rPr>
              <a:t>1.Rust </a:t>
            </a:r>
            <a:r>
              <a:rPr lang="zh-CN" altLang="en-US" sz="1200" b="0" i="0" kern="1200" dirty="0">
                <a:solidFill>
                  <a:schemeClr val="tx1"/>
                </a:solidFill>
                <a:effectLst/>
                <a:latin typeface="+mn-lt"/>
                <a:ea typeface="+mn-ea"/>
                <a:cs typeface="+mn-cs"/>
              </a:rPr>
              <a:t>安全性更高</a:t>
            </a:r>
          </a:p>
          <a:p>
            <a:r>
              <a:rPr lang="zh-CN" altLang="en-US" sz="1200" b="0" i="0" kern="1200" dirty="0">
                <a:solidFill>
                  <a:schemeClr val="tx1"/>
                </a:solidFill>
                <a:effectLst/>
                <a:latin typeface="+mn-lt"/>
                <a:ea typeface="+mn-ea"/>
                <a:cs typeface="+mn-cs"/>
              </a:rPr>
              <a:t>因为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允许空指针引用、释放内存后再使用、返回悬空指针、超出访问权限，是不安全的，将需要花费大量的时间在避免内存问题或者数据竞争问题上；但 </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是内存安全的，采取了资源获取即初始化的方法，不必担心内存泄漏和野指针的问题。线程也是安全的，所以也没有任何数据竞争问题，所有的安全性都是由编译器保证的，在大多情况下，编译一旦通过，程序就能安全地运行。</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官方包管理器</a:t>
            </a:r>
          </a:p>
          <a:p>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没有官方包管理器，这让维护和编译第三方依赖变得异常麻烦和困难，进而导致很长的研发周期。</a:t>
            </a:r>
            <a:r>
              <a:rPr lang="en-US" altLang="zh-CN" sz="1200" b="0" i="0" kern="1200" dirty="0">
                <a:solidFill>
                  <a:schemeClr val="tx1"/>
                </a:solidFill>
                <a:effectLst/>
                <a:latin typeface="+mn-lt"/>
                <a:ea typeface="+mn-ea"/>
                <a:cs typeface="+mn-cs"/>
              </a:rPr>
              <a:t>Rust </a:t>
            </a:r>
            <a:r>
              <a:rPr lang="zh-CN" altLang="en-US" sz="1200" b="0" i="0" kern="1200" dirty="0">
                <a:solidFill>
                  <a:schemeClr val="tx1"/>
                </a:solidFill>
                <a:effectLst/>
                <a:latin typeface="+mn-lt"/>
                <a:ea typeface="+mn-ea"/>
                <a:cs typeface="+mn-cs"/>
              </a:rPr>
              <a:t>拥有官方的包管理器 </a:t>
            </a:r>
            <a:r>
              <a:rPr lang="en-US" altLang="zh-CN" sz="1200" b="0" i="0" kern="1200" dirty="0">
                <a:solidFill>
                  <a:schemeClr val="tx1"/>
                </a:solidFill>
                <a:effectLst/>
                <a:latin typeface="+mn-lt"/>
                <a:ea typeface="+mn-ea"/>
                <a:cs typeface="+mn-cs"/>
              </a:rPr>
              <a:t>crate </a:t>
            </a:r>
            <a:r>
              <a:rPr lang="zh-CN" altLang="en-US" sz="1200" b="0" i="0" kern="1200" dirty="0">
                <a:solidFill>
                  <a:schemeClr val="tx1"/>
                </a:solidFill>
                <a:effectLst/>
                <a:latin typeface="+mn-lt"/>
                <a:ea typeface="+mn-ea"/>
                <a:cs typeface="+mn-cs"/>
              </a:rPr>
              <a:t>，可以直接使用很多开源的库。</a:t>
            </a:r>
          </a:p>
          <a:p>
            <a:r>
              <a:rPr lang="zh-CN" altLang="en-US" sz="1200" b="0" i="0" kern="1200" dirty="0">
                <a:solidFill>
                  <a:schemeClr val="tx1"/>
                </a:solidFill>
                <a:effectLst/>
                <a:latin typeface="+mn-lt"/>
                <a:ea typeface="+mn-ea"/>
                <a:cs typeface="+mn-cs"/>
              </a:rPr>
              <a:t>而且通过 </a:t>
            </a:r>
            <a:r>
              <a:rPr lang="en-US" altLang="zh-CN" sz="1200" b="0" i="0" kern="1200" dirty="0">
                <a:solidFill>
                  <a:schemeClr val="tx1"/>
                </a:solidFill>
                <a:effectLst/>
                <a:latin typeface="+mn-lt"/>
                <a:ea typeface="+mn-ea"/>
                <a:cs typeface="+mn-cs"/>
              </a:rPr>
              <a:t>FFI </a:t>
            </a:r>
            <a:r>
              <a:rPr lang="zh-CN" altLang="en-US" sz="1200" b="0" i="0" kern="1200" dirty="0">
                <a:solidFill>
                  <a:schemeClr val="tx1"/>
                </a:solidFill>
                <a:effectLst/>
                <a:latin typeface="+mn-lt"/>
                <a:ea typeface="+mn-ea"/>
                <a:cs typeface="+mn-cs"/>
              </a:rPr>
              <a:t>调用 </a:t>
            </a:r>
            <a:r>
              <a:rPr lang="en-US" altLang="zh-CN" sz="1200" b="0" i="0" kern="1200" dirty="0">
                <a:solidFill>
                  <a:schemeClr val="tx1"/>
                </a:solidFill>
                <a:effectLst/>
                <a:latin typeface="+mn-lt"/>
                <a:ea typeface="+mn-ea"/>
                <a:cs typeface="+mn-cs"/>
              </a:rPr>
              <a:t>C </a:t>
            </a:r>
            <a:r>
              <a:rPr lang="zh-CN" altLang="en-US" sz="1200" b="0" i="0" kern="1200" dirty="0">
                <a:solidFill>
                  <a:schemeClr val="tx1"/>
                </a:solidFill>
                <a:effectLst/>
                <a:latin typeface="+mn-lt"/>
                <a:ea typeface="+mn-ea"/>
                <a:cs typeface="+mn-cs"/>
              </a:rPr>
              <a:t>程序是非常快的，不用担心调用 </a:t>
            </a:r>
            <a:r>
              <a:rPr lang="en-US" altLang="zh-CN" sz="1200" b="0" i="0" kern="1200" dirty="0" err="1">
                <a:solidFill>
                  <a:schemeClr val="tx1"/>
                </a:solidFill>
                <a:effectLst/>
                <a:latin typeface="+mn-lt"/>
                <a:ea typeface="+mn-ea"/>
                <a:cs typeface="+mn-cs"/>
              </a:rPr>
              <a:t>RocksDB</a:t>
            </a:r>
            <a:r>
              <a:rPr lang="en-US" altLang="zh-CN" sz="1200" b="0" i="0" kern="1200" dirty="0">
                <a:solidFill>
                  <a:schemeClr val="tx1"/>
                </a:solidFill>
                <a:effectLst/>
                <a:latin typeface="+mn-lt"/>
                <a:ea typeface="+mn-ea"/>
                <a:cs typeface="+mn-cs"/>
              </a:rPr>
              <a:t> API </a:t>
            </a:r>
            <a:r>
              <a:rPr lang="zh-CN" altLang="en-US" sz="1200" b="0" i="0" kern="1200" dirty="0">
                <a:solidFill>
                  <a:schemeClr val="tx1"/>
                </a:solidFill>
                <a:effectLst/>
                <a:latin typeface="+mn-lt"/>
                <a:ea typeface="+mn-ea"/>
                <a:cs typeface="+mn-cs"/>
              </a:rPr>
              <a:t>会有性能上的降低。</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143342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348965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B4DC4012-ADB6-4D51-BB9A-EE7824A83F6F}"/>
              </a:ext>
            </a:extLst>
          </p:cNvPr>
          <p:cNvSpPr>
            <a:spLocks noChangeArrowheads="1"/>
          </p:cNvSpPr>
          <p:nvPr>
            <p:ph type="sldImg" idx="4294967295"/>
          </p:nvPr>
        </p:nvSpPr>
        <p:spPr>
          <a:ln>
            <a:miter lim="800000"/>
          </a:ln>
        </p:spPr>
      </p:sp>
      <p:sp>
        <p:nvSpPr>
          <p:cNvPr id="21506" name="文本占位符 2">
            <a:extLst>
              <a:ext uri="{FF2B5EF4-FFF2-40B4-BE49-F238E27FC236}">
                <a16:creationId xmlns:a16="http://schemas.microsoft.com/office/drawing/2014/main" id="{DC257D55-74CF-4381-966D-58505B0C5AD5}"/>
              </a:ext>
            </a:extLst>
          </p:cNvPr>
          <p:cNvSpPr>
            <a:spLocks noChangeArrowheads="1"/>
          </p:cNvSpPr>
          <p:nvPr>
            <p:ph type="body" idx="4294967295"/>
          </p:nvPr>
        </p:nvSpPr>
        <p:spPr/>
        <p:txBody>
          <a:bodyPr/>
          <a:lstStyle/>
          <a:p>
            <a:r>
              <a:rPr lang="zh-CN" altLang="en-US"/>
              <a:t>- 低资源占用</a:t>
            </a:r>
          </a:p>
          <a:p>
            <a:endParaRPr lang="zh-CN" altLang="en-US"/>
          </a:p>
          <a:p>
            <a:r>
              <a:rPr lang="zh-CN" altLang="en-US"/>
              <a:t>  控制资源使用，将内存与 CPU 占用降到最低。大多数运行条件下，一个Rust 程序比 Java 消耗的内存会少上一个数量级。</a:t>
            </a:r>
          </a:p>
          <a:p>
            <a:endParaRPr lang="zh-CN" altLang="en-US"/>
          </a:p>
          <a:p>
            <a:r>
              <a:rPr lang="zh-CN" altLang="en-US"/>
              <a:t>- 安全可靠</a:t>
            </a:r>
          </a:p>
          <a:p>
            <a:endParaRPr lang="zh-CN" altLang="en-US"/>
          </a:p>
          <a:p>
            <a:r>
              <a:rPr lang="zh-CN" altLang="en-US"/>
              <a:t>  Rust 的强大类型检查可防止多种级别的 Bug，确保开发者可随时明确状态是共享还是可变。在部署之前通过捕捉故障点来获得帮助。</a:t>
            </a:r>
          </a:p>
          <a:p>
            <a:endParaRPr lang="zh-CN" altLang="en-US"/>
          </a:p>
          <a:p>
            <a:r>
              <a:rPr lang="zh-CN" altLang="en-US"/>
              <a:t>- 生命周期及所有权规则</a:t>
            </a:r>
          </a:p>
          <a:p>
            <a:endParaRPr lang="zh-CN" altLang="en-US"/>
          </a:p>
          <a:p>
            <a:r>
              <a:rPr lang="zh-CN" altLang="en-US"/>
              <a:t>  Rust的生命周期及所有权规则，使得其可在没有垃圾回收器的情况下获取对象，使更少出错。</a:t>
            </a:r>
          </a:p>
          <a:p>
            <a:endParaRPr lang="zh-CN" altLang="en-US"/>
          </a:p>
          <a:p>
            <a:r>
              <a:rPr lang="zh-CN" altLang="en-US"/>
              <a:t>- 优秀的鲁棒性</a:t>
            </a:r>
          </a:p>
          <a:p>
            <a:endParaRPr lang="zh-CN" altLang="en-US"/>
          </a:p>
          <a:p>
            <a:r>
              <a:rPr lang="zh-CN" altLang="en-US"/>
              <a:t>  Rust 在调试模式下的溢出检查，使得开发人员在测试期间能够发现更多问题，而发布模式下进行封装时不作检查，也提高了发布版本的执行效率。而Java的整型操作没有溢出检查。Rust 各种高要求的检查，与默认时的引用不变性，造就了 Rust 出色的鲁棒性。</a:t>
            </a:r>
          </a:p>
          <a:p>
            <a:endParaRPr lang="zh-CN" altLang="en-US"/>
          </a:p>
          <a:p>
            <a:r>
              <a:rPr lang="zh-CN" altLang="en-US"/>
              <a:t>- 错误处理</a:t>
            </a:r>
          </a:p>
          <a:p>
            <a:endParaRPr lang="zh-CN" altLang="en-US"/>
          </a:p>
          <a:p>
            <a:r>
              <a:rPr lang="zh-CN" altLang="en-US"/>
              <a:t>  任何一个线程发生 “panics” 时，都会被 Rust 认为是 RuntimeExceptions，Rust 会立即终止线程。并且 Rust 返回的错误信息比 Java 更具体，可以帮助程序员更好的理解错误点，完善代码。</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stretch>
            <a:fillRect/>
          </a:stretch>
        </p:blipFill>
        <p:spPr>
          <a:xfrm>
            <a:off x="-45202" y="0"/>
            <a:ext cx="12237202" cy="6858000"/>
          </a:xfrm>
          <a:prstGeom prst="rect">
            <a:avLst/>
          </a:prstGeom>
        </p:spPr>
      </p:pic>
      <p:sp>
        <p:nvSpPr>
          <p:cNvPr id="47" name="Freeform 47"/>
          <p:cNvSpPr>
            <a:spLocks/>
          </p:cNvSpPr>
          <p:nvPr userDrawn="1"/>
        </p:nvSpPr>
        <p:spPr bwMode="auto">
          <a:xfrm>
            <a:off x="-1588" y="4826208"/>
            <a:ext cx="12206288" cy="2449512"/>
          </a:xfrm>
          <a:custGeom>
            <a:avLst/>
            <a:gdLst>
              <a:gd name="T0" fmla="*/ 7689 w 7689"/>
              <a:gd name="T1" fmla="*/ 1543 h 1543"/>
              <a:gd name="T2" fmla="*/ 7689 w 7689"/>
              <a:gd name="T3" fmla="*/ 1485 h 1543"/>
              <a:gd name="T4" fmla="*/ 4821 w 7689"/>
              <a:gd name="T5" fmla="*/ 568 h 1543"/>
              <a:gd name="T6" fmla="*/ 3065 w 7689"/>
              <a:gd name="T7" fmla="*/ 0 h 1543"/>
              <a:gd name="T8" fmla="*/ 582 w 7689"/>
              <a:gd name="T9" fmla="*/ 597 h 1543"/>
              <a:gd name="T10" fmla="*/ 0 w 7689"/>
              <a:gd name="T11" fmla="*/ 717 h 1543"/>
              <a:gd name="T12" fmla="*/ 0 w 7689"/>
              <a:gd name="T13" fmla="*/ 1543 h 1543"/>
              <a:gd name="T14" fmla="*/ 7689 w 7689"/>
              <a:gd name="T15" fmla="*/ 1543 h 15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89" h="1543">
                <a:moveTo>
                  <a:pt x="7689" y="1543"/>
                </a:moveTo>
                <a:lnTo>
                  <a:pt x="7689" y="1485"/>
                </a:lnTo>
                <a:lnTo>
                  <a:pt x="4821" y="568"/>
                </a:lnTo>
                <a:lnTo>
                  <a:pt x="3065" y="0"/>
                </a:lnTo>
                <a:lnTo>
                  <a:pt x="582" y="597"/>
                </a:lnTo>
                <a:lnTo>
                  <a:pt x="0" y="717"/>
                </a:lnTo>
                <a:lnTo>
                  <a:pt x="0" y="1543"/>
                </a:lnTo>
                <a:lnTo>
                  <a:pt x="7689" y="154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latin typeface="等线" panose="020F0502020204030204"/>
              <a:ea typeface="等线" panose="02010600030101010101" pitchFamily="2" charset="-122"/>
            </a:endParaRPr>
          </a:p>
        </p:txBody>
      </p:sp>
      <p:sp>
        <p:nvSpPr>
          <p:cNvPr id="9801" name="副标题 2"/>
          <p:cNvSpPr>
            <a:spLocks noGrp="1"/>
          </p:cNvSpPr>
          <p:nvPr>
            <p:ph type="subTitle" idx="1" hasCustomPrompt="1"/>
          </p:nvPr>
        </p:nvSpPr>
        <p:spPr>
          <a:xfrm>
            <a:off x="4019167" y="2420788"/>
            <a:ext cx="4388530" cy="558799"/>
          </a:xfrm>
        </p:spPr>
        <p:txBody>
          <a:bodyPr anchor="ctr">
            <a:normAutofit/>
          </a:bodyPr>
          <a:lstStyle>
            <a:lvl1pPr marL="0" indent="0" algn="ctr">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hasCustomPrompt="1"/>
          </p:nvPr>
        </p:nvSpPr>
        <p:spPr>
          <a:xfrm>
            <a:off x="4019167" y="1687589"/>
            <a:ext cx="4388530" cy="698591"/>
          </a:xfrm>
        </p:spPr>
        <p:txBody>
          <a:bodyPr anchor="ctr">
            <a:normAutofit/>
          </a:bodyPr>
          <a:lstStyle>
            <a:lvl1pPr algn="ctr">
              <a:defRPr sz="4000">
                <a:solidFill>
                  <a:schemeClr val="bg1"/>
                </a:solidFill>
              </a:defRPr>
            </a:lvl1pPr>
          </a:lstStyle>
          <a:p>
            <a:r>
              <a:rPr lang="en-US" altLang="zh-CN" dirty="0"/>
              <a:t>Click to edit Master title style</a:t>
            </a:r>
            <a:endParaRPr lang="zh-CN" altLang="en-US" dirty="0"/>
          </a:p>
        </p:txBody>
      </p:sp>
      <p:sp>
        <p:nvSpPr>
          <p:cNvPr id="12" name="文本占位符 13"/>
          <p:cNvSpPr>
            <a:spLocks noGrp="1"/>
          </p:cNvSpPr>
          <p:nvPr>
            <p:ph type="body" sz="quarter" idx="10" hasCustomPrompt="1"/>
          </p:nvPr>
        </p:nvSpPr>
        <p:spPr>
          <a:xfrm>
            <a:off x="4019167" y="3341902"/>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p:ph type="body" sz="quarter" idx="11" hasCustomPrompt="1"/>
          </p:nvPr>
        </p:nvSpPr>
        <p:spPr>
          <a:xfrm>
            <a:off x="4019167" y="3638173"/>
            <a:ext cx="4388530" cy="296271"/>
          </a:xfrm>
        </p:spPr>
        <p:txBody>
          <a:bodyPr vert="horz" anchor="ctr">
            <a:noAutofit/>
          </a:bodyPr>
          <a:lstStyle>
            <a:lvl1pPr marL="0" indent="0" algn="ctr">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 name="矩形 4"/>
          <p:cNvSpPr/>
          <p:nvPr userDrawn="1"/>
        </p:nvSpPr>
        <p:spPr>
          <a:xfrm>
            <a:off x="1504950" y="2571750"/>
            <a:ext cx="2809472" cy="4286250"/>
          </a:xfrm>
          <a:prstGeom prst="rect">
            <a:avLst/>
          </a:prstGeom>
          <a:blipFill>
            <a:blip r:embed="rId3"/>
            <a:srcRect/>
            <a:stretch>
              <a:fillRect l="-12865" t="18036" r="1637" b="-650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solidFill>
          <a:schemeClr val="accent1"/>
        </a:solidFill>
        <a:effectLst/>
      </p:bgPr>
    </p:bg>
    <p:spTree>
      <p:nvGrpSpPr>
        <p:cNvPr id="1" name=""/>
        <p:cNvGrpSpPr/>
        <p:nvPr/>
      </p:nvGrpSpPr>
      <p:grpSpPr>
        <a:xfrm>
          <a:off x="0" y="0"/>
          <a:ext cx="0" cy="0"/>
          <a:chOff x="0" y="0"/>
          <a:chExt cx="0" cy="0"/>
        </a:xfrm>
      </p:grpSpPr>
      <p:sp>
        <p:nvSpPr>
          <p:cNvPr id="8" name="矩形 7"/>
          <p:cNvSpPr/>
          <p:nvPr userDrawn="1"/>
        </p:nvSpPr>
        <p:spPr>
          <a:xfrm>
            <a:off x="679450" y="478971"/>
            <a:ext cx="10833100" cy="59000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2"/>
          <p:cNvSpPr>
            <a:spLocks noGrp="1"/>
          </p:cNvSpPr>
          <p:nvPr userDrawn="1">
            <p:ph type="body" idx="1" hasCustomPrompt="1"/>
          </p:nvPr>
        </p:nvSpPr>
        <p:spPr>
          <a:xfrm>
            <a:off x="3822700" y="4040923"/>
            <a:ext cx="4546600" cy="1015623"/>
          </a:xfrm>
        </p:spPr>
        <p:txBody>
          <a:bodyPr anchor="t">
            <a:normAutofit/>
          </a:bodyPr>
          <a:lstStyle>
            <a:lvl1pPr marL="0" indent="0" algn="ctr">
              <a:buNone/>
              <a:defRPr sz="1100">
                <a:solidFill>
                  <a:srgbClr val="010E19"/>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ltLang="zh-CN" dirty="0"/>
              <a:t>Edit Master text styles</a:t>
            </a:r>
          </a:p>
        </p:txBody>
      </p:sp>
      <p:sp>
        <p:nvSpPr>
          <p:cNvPr id="20" name="标题 1"/>
          <p:cNvSpPr>
            <a:spLocks noGrp="1"/>
          </p:cNvSpPr>
          <p:nvPr userDrawn="1">
            <p:ph type="title" hasCustomPrompt="1"/>
          </p:nvPr>
        </p:nvSpPr>
        <p:spPr>
          <a:xfrm>
            <a:off x="3828473" y="3144646"/>
            <a:ext cx="4535055" cy="656792"/>
          </a:xfrm>
        </p:spPr>
        <p:txBody>
          <a:bodyPr anchor="ctr">
            <a:normAutofit/>
          </a:bodyPr>
          <a:lstStyle>
            <a:lvl1pPr algn="ctr">
              <a:defRPr sz="2400" b="1">
                <a:solidFill>
                  <a:srgbClr val="010E19"/>
                </a:solidFill>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234040759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内容占位符 2"/>
          <p:cNvSpPr>
            <a:spLocks noGrp="1"/>
          </p:cNvSpPr>
          <p:nvPr>
            <p:ph idx="1" hasCustomPrompt="1"/>
          </p:nvPr>
        </p:nvSpPr>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a:extLst>
              <a:ext uri="{FF2B5EF4-FFF2-40B4-BE49-F238E27FC236}">
                <a16:creationId xmlns:a16="http://schemas.microsoft.com/office/drawing/2014/main" id="{C435F279-5126-495E-8E30-9336773E73AB}"/>
              </a:ext>
            </a:extLst>
          </p:cNvPr>
          <p:cNvSpPr>
            <a:spLocks noGrp="1"/>
          </p:cNvSpPr>
          <p:nvPr>
            <p:ph type="dt" sz="half" idx="10"/>
          </p:nvPr>
        </p:nvSpPr>
        <p:spPr/>
        <p:txBody>
          <a:bodyPr/>
          <a:lstStyle/>
          <a:p>
            <a:fld id="{6489D9C7-5DC6-4263-87FF-7C99F6FB63C3}" type="datetime1">
              <a:rPr lang="zh-CN" altLang="en-US" smtClean="0"/>
              <a:pPr/>
              <a:t>2020/4/10</a:t>
            </a:fld>
            <a:endParaRPr lang="zh-CN" altLang="en-US"/>
          </a:p>
        </p:txBody>
      </p:sp>
      <p:sp>
        <p:nvSpPr>
          <p:cNvPr id="5" name="页脚占位符 4">
            <a:extLst>
              <a:ext uri="{FF2B5EF4-FFF2-40B4-BE49-F238E27FC236}">
                <a16:creationId xmlns:a16="http://schemas.microsoft.com/office/drawing/2014/main" id="{A4C0B17F-9D1E-411C-A79D-468AF9C700CD}"/>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A27EE5E5-D20B-4E28-A55A-B64A15ED0961}"/>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3" name="日期占位符 2">
            <a:extLst>
              <a:ext uri="{FF2B5EF4-FFF2-40B4-BE49-F238E27FC236}">
                <a16:creationId xmlns:a16="http://schemas.microsoft.com/office/drawing/2014/main" id="{53C8F923-28DF-42FB-AFCC-03CE2D825F98}"/>
              </a:ext>
            </a:extLst>
          </p:cNvPr>
          <p:cNvSpPr>
            <a:spLocks noGrp="1"/>
          </p:cNvSpPr>
          <p:nvPr>
            <p:ph type="dt" sz="half" idx="10"/>
          </p:nvPr>
        </p:nvSpPr>
        <p:spPr/>
        <p:txBody>
          <a:bodyPr/>
          <a:lstStyle/>
          <a:p>
            <a:fld id="{6489D9C7-5DC6-4263-87FF-7C99F6FB63C3}" type="datetime1">
              <a:rPr lang="zh-CN" altLang="en-US" smtClean="0"/>
              <a:pPr/>
              <a:t>2020/4/10</a:t>
            </a:fld>
            <a:endParaRPr lang="zh-CN" altLang="en-US"/>
          </a:p>
        </p:txBody>
      </p:sp>
      <p:sp>
        <p:nvSpPr>
          <p:cNvPr id="4" name="页脚占位符 3">
            <a:extLst>
              <a:ext uri="{FF2B5EF4-FFF2-40B4-BE49-F238E27FC236}">
                <a16:creationId xmlns:a16="http://schemas.microsoft.com/office/drawing/2014/main" id="{F26AAD67-0CDF-4821-95E6-07C13D2E2D64}"/>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2BBC552-393A-45B1-97BC-D6E942ACA8B6}"/>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45202" y="0"/>
            <a:ext cx="12237202" cy="6858000"/>
          </a:xfrm>
          <a:prstGeom prst="rect">
            <a:avLst/>
          </a:prstGeom>
        </p:spPr>
      </p:pic>
      <p:sp>
        <p:nvSpPr>
          <p:cNvPr id="13" name="标题 1"/>
          <p:cNvSpPr>
            <a:spLocks noGrp="1"/>
          </p:cNvSpPr>
          <p:nvPr userDrawn="1">
            <p:ph type="ctrTitle" hasCustomPrompt="1"/>
          </p:nvPr>
        </p:nvSpPr>
        <p:spPr>
          <a:xfrm>
            <a:off x="4137478" y="2962924"/>
            <a:ext cx="3917045" cy="742950"/>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14" name="文本占位符 62"/>
          <p:cNvSpPr>
            <a:spLocks noGrp="1"/>
          </p:cNvSpPr>
          <p:nvPr userDrawn="1">
            <p:ph type="body" sz="quarter" idx="17" hasCustomPrompt="1"/>
          </p:nvPr>
        </p:nvSpPr>
        <p:spPr>
          <a:xfrm>
            <a:off x="4137477" y="3764096"/>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p>
        </p:txBody>
      </p:sp>
      <p:sp>
        <p:nvSpPr>
          <p:cNvPr id="15" name="文本占位符 62"/>
          <p:cNvSpPr>
            <a:spLocks noGrp="1"/>
          </p:cNvSpPr>
          <p:nvPr userDrawn="1">
            <p:ph type="body" sz="quarter" idx="18" hasCustomPrompt="1"/>
          </p:nvPr>
        </p:nvSpPr>
        <p:spPr>
          <a:xfrm>
            <a:off x="4137477" y="4079730"/>
            <a:ext cx="3917046"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2020/4/10</a:t>
            </a:fld>
            <a:endParaRPr lang="zh-CN" altLang="en-US"/>
          </a:p>
        </p:txBody>
      </p:sp>
      <p:sp>
        <p:nvSpPr>
          <p:cNvPr id="5"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dirty="0"/>
          </a:p>
        </p:txBody>
      </p:sp>
      <p:sp>
        <p:nvSpPr>
          <p:cNvPr id="6"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7D6AB30E-D13D-457E-A22D-9E586CD4E378}"/>
              </a:ext>
            </a:extLst>
          </p:cNvPr>
          <p:cNvSpPr>
            <a:spLocks noGrp="1" noChangeArrowheads="1"/>
          </p:cNvSpPr>
          <p:nvPr>
            <p:ph type="title"/>
          </p:nvPr>
        </p:nvSpPr>
        <p:spPr/>
        <p:txBody>
          <a:bodyPr/>
          <a:lstStyle/>
          <a:p>
            <a:r>
              <a:rPr lang="en-US" altLang="zh-CN" sz="4400"/>
              <a:t>Servo</a:t>
            </a:r>
          </a:p>
        </p:txBody>
      </p:sp>
      <p:sp>
        <p:nvSpPr>
          <p:cNvPr id="4" name="灯片编号占位符 3">
            <a:extLst>
              <a:ext uri="{FF2B5EF4-FFF2-40B4-BE49-F238E27FC236}">
                <a16:creationId xmlns:a16="http://schemas.microsoft.com/office/drawing/2014/main" id="{A2AADB7F-1739-49BC-9F11-07FE818D1D22}"/>
              </a:ext>
            </a:extLst>
          </p:cNvPr>
          <p:cNvSpPr>
            <a:spLocks noGrp="1"/>
          </p:cNvSpPr>
          <p:nvPr>
            <p:ph type="sldNum" sz="quarter" idx="12"/>
          </p:nvPr>
        </p:nvSpPr>
        <p:spPr/>
        <p:txBody>
          <a:bodyPr/>
          <a:lstStyle/>
          <a:p>
            <a:fld id="{A3186A50-735F-4325-B50F-CE42996D6E59}" type="slidenum">
              <a:rPr lang="zh-CN" altLang="en-US"/>
              <a:pPr/>
              <a:t>1</a:t>
            </a:fld>
            <a:endParaRPr lang="zh-CN" altLang="en-US"/>
          </a:p>
        </p:txBody>
      </p:sp>
      <p:grpSp>
        <p:nvGrpSpPr>
          <p:cNvPr id="21" name="组合 20">
            <a:extLst>
              <a:ext uri="{FF2B5EF4-FFF2-40B4-BE49-F238E27FC236}">
                <a16:creationId xmlns:a16="http://schemas.microsoft.com/office/drawing/2014/main" id="{6FEF830C-4429-45E7-A9CE-CFB935C99E60}"/>
              </a:ext>
            </a:extLst>
          </p:cNvPr>
          <p:cNvGrpSpPr>
            <a:grpSpLocks/>
          </p:cNvGrpSpPr>
          <p:nvPr/>
        </p:nvGrpSpPr>
        <p:grpSpPr bwMode="auto">
          <a:xfrm>
            <a:off x="681038" y="1930400"/>
            <a:ext cx="7558087" cy="725488"/>
            <a:chOff x="1073" y="3039"/>
            <a:chExt cx="11901" cy="1144"/>
          </a:xfrm>
        </p:grpSpPr>
        <p:sp>
          <p:nvSpPr>
            <p:cNvPr id="7" name="ïṡḷiḓê">
              <a:extLst>
                <a:ext uri="{FF2B5EF4-FFF2-40B4-BE49-F238E27FC236}">
                  <a16:creationId xmlns:a16="http://schemas.microsoft.com/office/drawing/2014/main" id="{D9E3977B-062D-473E-9045-F06F18CDC7CA}"/>
                </a:ext>
              </a:extLst>
            </p:cNvPr>
            <p:cNvSpPr/>
            <p:nvPr/>
          </p:nvSpPr>
          <p:spPr>
            <a:xfrm>
              <a:off x="2258" y="3039"/>
              <a:ext cx="10716" cy="1144"/>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sp>
          <p:nvSpPr>
            <p:cNvPr id="18437" name="îŝ1ïďè">
              <a:extLst>
                <a:ext uri="{FF2B5EF4-FFF2-40B4-BE49-F238E27FC236}">
                  <a16:creationId xmlns:a16="http://schemas.microsoft.com/office/drawing/2014/main" id="{799F98C1-9F4D-4544-AC0F-BABF9FA35613}"/>
                </a:ext>
              </a:extLst>
            </p:cNvPr>
            <p:cNvSpPr>
              <a:spLocks noChangeArrowheads="1"/>
            </p:cNvSpPr>
            <p:nvPr/>
          </p:nvSpPr>
          <p:spPr bwMode="auto">
            <a:xfrm>
              <a:off x="1073" y="3243"/>
              <a:ext cx="856" cy="738"/>
            </a:xfrm>
            <a:custGeom>
              <a:avLst/>
              <a:gdLst>
                <a:gd name="T0" fmla="*/ 285 w 293"/>
                <a:gd name="T1" fmla="*/ 32 h 238"/>
                <a:gd name="T2" fmla="*/ 259 w 293"/>
                <a:gd name="T3" fmla="*/ 38 h 238"/>
                <a:gd name="T4" fmla="*/ 275 w 293"/>
                <a:gd name="T5" fmla="*/ 24 h 238"/>
                <a:gd name="T6" fmla="*/ 285 w 293"/>
                <a:gd name="T7" fmla="*/ 4 h 238"/>
                <a:gd name="T8" fmla="*/ 257 w 293"/>
                <a:gd name="T9" fmla="*/ 16 h 238"/>
                <a:gd name="T10" fmla="*/ 237 w 293"/>
                <a:gd name="T11" fmla="*/ 11 h 238"/>
                <a:gd name="T12" fmla="*/ 216 w 293"/>
                <a:gd name="T13" fmla="*/ 1 h 238"/>
                <a:gd name="T14" fmla="*/ 203 w 293"/>
                <a:gd name="T15" fmla="*/ 0 h 238"/>
                <a:gd name="T16" fmla="*/ 179 w 293"/>
                <a:gd name="T17" fmla="*/ 5 h 238"/>
                <a:gd name="T18" fmla="*/ 154 w 293"/>
                <a:gd name="T19" fmla="*/ 27 h 238"/>
                <a:gd name="T20" fmla="*/ 143 w 293"/>
                <a:gd name="T21" fmla="*/ 54 h 238"/>
                <a:gd name="T22" fmla="*/ 143 w 293"/>
                <a:gd name="T23" fmla="*/ 67 h 238"/>
                <a:gd name="T24" fmla="*/ 126 w 293"/>
                <a:gd name="T25" fmla="*/ 72 h 238"/>
                <a:gd name="T26" fmla="*/ 75 w 293"/>
                <a:gd name="T27" fmla="*/ 55 h 238"/>
                <a:gd name="T28" fmla="*/ 33 w 293"/>
                <a:gd name="T29" fmla="*/ 24 h 238"/>
                <a:gd name="T30" fmla="*/ 17 w 293"/>
                <a:gd name="T31" fmla="*/ 17 h 238"/>
                <a:gd name="T32" fmla="*/ 12 w 293"/>
                <a:gd name="T33" fmla="*/ 41 h 238"/>
                <a:gd name="T34" fmla="*/ 14 w 293"/>
                <a:gd name="T35" fmla="*/ 57 h 238"/>
                <a:gd name="T36" fmla="*/ 23 w 293"/>
                <a:gd name="T37" fmla="*/ 76 h 238"/>
                <a:gd name="T38" fmla="*/ 39 w 293"/>
                <a:gd name="T39" fmla="*/ 91 h 238"/>
                <a:gd name="T40" fmla="*/ 25 w 293"/>
                <a:gd name="T41" fmla="*/ 89 h 238"/>
                <a:gd name="T42" fmla="*/ 12 w 293"/>
                <a:gd name="T43" fmla="*/ 84 h 238"/>
                <a:gd name="T44" fmla="*/ 13 w 293"/>
                <a:gd name="T45" fmla="*/ 95 h 238"/>
                <a:gd name="T46" fmla="*/ 25 w 293"/>
                <a:gd name="T47" fmla="*/ 123 h 238"/>
                <a:gd name="T48" fmla="*/ 50 w 293"/>
                <a:gd name="T49" fmla="*/ 140 h 238"/>
                <a:gd name="T50" fmla="*/ 52 w 293"/>
                <a:gd name="T51" fmla="*/ 145 h 238"/>
                <a:gd name="T52" fmla="*/ 33 w 293"/>
                <a:gd name="T53" fmla="*/ 145 h 238"/>
                <a:gd name="T54" fmla="*/ 41 w 293"/>
                <a:gd name="T55" fmla="*/ 161 h 238"/>
                <a:gd name="T56" fmla="*/ 62 w 293"/>
                <a:gd name="T57" fmla="*/ 179 h 238"/>
                <a:gd name="T58" fmla="*/ 89 w 293"/>
                <a:gd name="T59" fmla="*/ 186 h 238"/>
                <a:gd name="T60" fmla="*/ 73 w 293"/>
                <a:gd name="T61" fmla="*/ 197 h 238"/>
                <a:gd name="T62" fmla="*/ 45 w 293"/>
                <a:gd name="T63" fmla="*/ 208 h 238"/>
                <a:gd name="T64" fmla="*/ 14 w 293"/>
                <a:gd name="T65" fmla="*/ 212 h 238"/>
                <a:gd name="T66" fmla="*/ 0 w 293"/>
                <a:gd name="T67" fmla="*/ 211 h 238"/>
                <a:gd name="T68" fmla="*/ 32 w 293"/>
                <a:gd name="T69" fmla="*/ 227 h 238"/>
                <a:gd name="T70" fmla="*/ 68 w 293"/>
                <a:gd name="T71" fmla="*/ 237 h 238"/>
                <a:gd name="T72" fmla="*/ 93 w 293"/>
                <a:gd name="T73" fmla="*/ 238 h 238"/>
                <a:gd name="T74" fmla="*/ 149 w 293"/>
                <a:gd name="T75" fmla="*/ 229 h 238"/>
                <a:gd name="T76" fmla="*/ 195 w 293"/>
                <a:gd name="T77" fmla="*/ 205 h 238"/>
                <a:gd name="T78" fmla="*/ 229 w 293"/>
                <a:gd name="T79" fmla="*/ 169 h 238"/>
                <a:gd name="T80" fmla="*/ 252 w 293"/>
                <a:gd name="T81" fmla="*/ 127 h 238"/>
                <a:gd name="T82" fmla="*/ 262 w 293"/>
                <a:gd name="T83" fmla="*/ 82 h 238"/>
                <a:gd name="T84" fmla="*/ 263 w 293"/>
                <a:gd name="T85" fmla="*/ 59 h 238"/>
                <a:gd name="T86" fmla="*/ 280 w 293"/>
                <a:gd name="T87" fmla="*/ 45 h 238"/>
                <a:gd name="T88" fmla="*/ 293 w 293"/>
                <a:gd name="T89" fmla="*/ 2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93" h="238">
                  <a:moveTo>
                    <a:pt x="293" y="28"/>
                  </a:moveTo>
                  <a:lnTo>
                    <a:pt x="293" y="28"/>
                  </a:lnTo>
                  <a:lnTo>
                    <a:pt x="285" y="32"/>
                  </a:lnTo>
                  <a:lnTo>
                    <a:pt x="277" y="34"/>
                  </a:lnTo>
                  <a:lnTo>
                    <a:pt x="267" y="36"/>
                  </a:lnTo>
                  <a:lnTo>
                    <a:pt x="259" y="38"/>
                  </a:lnTo>
                  <a:lnTo>
                    <a:pt x="267" y="31"/>
                  </a:lnTo>
                  <a:lnTo>
                    <a:pt x="275" y="24"/>
                  </a:lnTo>
                  <a:lnTo>
                    <a:pt x="281" y="14"/>
                  </a:lnTo>
                  <a:lnTo>
                    <a:pt x="285" y="4"/>
                  </a:lnTo>
                  <a:lnTo>
                    <a:pt x="277" y="9"/>
                  </a:lnTo>
                  <a:lnTo>
                    <a:pt x="266" y="13"/>
                  </a:lnTo>
                  <a:lnTo>
                    <a:pt x="257" y="16"/>
                  </a:lnTo>
                  <a:lnTo>
                    <a:pt x="247" y="18"/>
                  </a:lnTo>
                  <a:lnTo>
                    <a:pt x="237" y="11"/>
                  </a:lnTo>
                  <a:lnTo>
                    <a:pt x="227" y="5"/>
                  </a:lnTo>
                  <a:lnTo>
                    <a:pt x="222" y="3"/>
                  </a:lnTo>
                  <a:lnTo>
                    <a:pt x="216" y="1"/>
                  </a:lnTo>
                  <a:lnTo>
                    <a:pt x="209" y="0"/>
                  </a:lnTo>
                  <a:lnTo>
                    <a:pt x="203" y="0"/>
                  </a:lnTo>
                  <a:lnTo>
                    <a:pt x="197" y="0"/>
                  </a:lnTo>
                  <a:lnTo>
                    <a:pt x="191" y="1"/>
                  </a:lnTo>
                  <a:lnTo>
                    <a:pt x="179" y="5"/>
                  </a:lnTo>
                  <a:lnTo>
                    <a:pt x="169" y="10"/>
                  </a:lnTo>
                  <a:lnTo>
                    <a:pt x="161" y="17"/>
                  </a:lnTo>
                  <a:lnTo>
                    <a:pt x="154" y="27"/>
                  </a:lnTo>
                  <a:lnTo>
                    <a:pt x="147" y="37"/>
                  </a:lnTo>
                  <a:lnTo>
                    <a:pt x="144" y="48"/>
                  </a:lnTo>
                  <a:lnTo>
                    <a:pt x="143" y="54"/>
                  </a:lnTo>
                  <a:lnTo>
                    <a:pt x="143" y="60"/>
                  </a:lnTo>
                  <a:lnTo>
                    <a:pt x="143" y="67"/>
                  </a:lnTo>
                  <a:lnTo>
                    <a:pt x="144" y="74"/>
                  </a:lnTo>
                  <a:lnTo>
                    <a:pt x="126" y="72"/>
                  </a:lnTo>
                  <a:lnTo>
                    <a:pt x="108" y="68"/>
                  </a:lnTo>
                  <a:lnTo>
                    <a:pt x="92" y="63"/>
                  </a:lnTo>
                  <a:lnTo>
                    <a:pt x="75" y="55"/>
                  </a:lnTo>
                  <a:lnTo>
                    <a:pt x="59" y="46"/>
                  </a:lnTo>
                  <a:lnTo>
                    <a:pt x="45" y="36"/>
                  </a:lnTo>
                  <a:lnTo>
                    <a:pt x="33" y="24"/>
                  </a:lnTo>
                  <a:lnTo>
                    <a:pt x="20" y="11"/>
                  </a:lnTo>
                  <a:lnTo>
                    <a:pt x="17" y="17"/>
                  </a:lnTo>
                  <a:lnTo>
                    <a:pt x="15" y="26"/>
                  </a:lnTo>
                  <a:lnTo>
                    <a:pt x="13" y="33"/>
                  </a:lnTo>
                  <a:lnTo>
                    <a:pt x="12" y="41"/>
                  </a:lnTo>
                  <a:lnTo>
                    <a:pt x="13" y="48"/>
                  </a:lnTo>
                  <a:lnTo>
                    <a:pt x="14" y="57"/>
                  </a:lnTo>
                  <a:lnTo>
                    <a:pt x="17" y="63"/>
                  </a:lnTo>
                  <a:lnTo>
                    <a:pt x="20" y="70"/>
                  </a:lnTo>
                  <a:lnTo>
                    <a:pt x="23" y="76"/>
                  </a:lnTo>
                  <a:lnTo>
                    <a:pt x="28" y="81"/>
                  </a:lnTo>
                  <a:lnTo>
                    <a:pt x="34" y="87"/>
                  </a:lnTo>
                  <a:lnTo>
                    <a:pt x="39" y="91"/>
                  </a:lnTo>
                  <a:lnTo>
                    <a:pt x="32" y="91"/>
                  </a:lnTo>
                  <a:lnTo>
                    <a:pt x="25" y="89"/>
                  </a:lnTo>
                  <a:lnTo>
                    <a:pt x="18" y="87"/>
                  </a:lnTo>
                  <a:lnTo>
                    <a:pt x="12" y="84"/>
                  </a:lnTo>
                  <a:lnTo>
                    <a:pt x="12" y="85"/>
                  </a:lnTo>
                  <a:lnTo>
                    <a:pt x="13" y="95"/>
                  </a:lnTo>
                  <a:lnTo>
                    <a:pt x="16" y="105"/>
                  </a:lnTo>
                  <a:lnTo>
                    <a:pt x="20" y="115"/>
                  </a:lnTo>
                  <a:lnTo>
                    <a:pt x="25" y="123"/>
                  </a:lnTo>
                  <a:lnTo>
                    <a:pt x="33" y="130"/>
                  </a:lnTo>
                  <a:lnTo>
                    <a:pt x="41" y="136"/>
                  </a:lnTo>
                  <a:lnTo>
                    <a:pt x="50" y="140"/>
                  </a:lnTo>
                  <a:lnTo>
                    <a:pt x="60" y="143"/>
                  </a:lnTo>
                  <a:lnTo>
                    <a:pt x="52" y="145"/>
                  </a:lnTo>
                  <a:lnTo>
                    <a:pt x="44" y="146"/>
                  </a:lnTo>
                  <a:lnTo>
                    <a:pt x="33" y="145"/>
                  </a:lnTo>
                  <a:lnTo>
                    <a:pt x="37" y="153"/>
                  </a:lnTo>
                  <a:lnTo>
                    <a:pt x="41" y="161"/>
                  </a:lnTo>
                  <a:lnTo>
                    <a:pt x="47" y="168"/>
                  </a:lnTo>
                  <a:lnTo>
                    <a:pt x="54" y="175"/>
                  </a:lnTo>
                  <a:lnTo>
                    <a:pt x="62" y="179"/>
                  </a:lnTo>
                  <a:lnTo>
                    <a:pt x="71" y="183"/>
                  </a:lnTo>
                  <a:lnTo>
                    <a:pt x="79" y="185"/>
                  </a:lnTo>
                  <a:lnTo>
                    <a:pt x="89" y="186"/>
                  </a:lnTo>
                  <a:lnTo>
                    <a:pt x="81" y="192"/>
                  </a:lnTo>
                  <a:lnTo>
                    <a:pt x="73" y="197"/>
                  </a:lnTo>
                  <a:lnTo>
                    <a:pt x="64" y="201"/>
                  </a:lnTo>
                  <a:lnTo>
                    <a:pt x="54" y="206"/>
                  </a:lnTo>
                  <a:lnTo>
                    <a:pt x="45" y="208"/>
                  </a:lnTo>
                  <a:lnTo>
                    <a:pt x="35" y="210"/>
                  </a:lnTo>
                  <a:lnTo>
                    <a:pt x="25" y="212"/>
                  </a:lnTo>
                  <a:lnTo>
                    <a:pt x="14" y="212"/>
                  </a:lnTo>
                  <a:lnTo>
                    <a:pt x="0" y="211"/>
                  </a:lnTo>
                  <a:lnTo>
                    <a:pt x="10" y="217"/>
                  </a:lnTo>
                  <a:lnTo>
                    <a:pt x="21" y="222"/>
                  </a:lnTo>
                  <a:lnTo>
                    <a:pt x="32" y="227"/>
                  </a:lnTo>
                  <a:lnTo>
                    <a:pt x="44" y="231"/>
                  </a:lnTo>
                  <a:lnTo>
                    <a:pt x="55" y="235"/>
                  </a:lnTo>
                  <a:lnTo>
                    <a:pt x="68" y="237"/>
                  </a:lnTo>
                  <a:lnTo>
                    <a:pt x="80" y="238"/>
                  </a:lnTo>
                  <a:lnTo>
                    <a:pt x="93" y="238"/>
                  </a:lnTo>
                  <a:lnTo>
                    <a:pt x="112" y="237"/>
                  </a:lnTo>
                  <a:lnTo>
                    <a:pt x="132" y="233"/>
                  </a:lnTo>
                  <a:lnTo>
                    <a:pt x="149" y="229"/>
                  </a:lnTo>
                  <a:lnTo>
                    <a:pt x="166" y="222"/>
                  </a:lnTo>
                  <a:lnTo>
                    <a:pt x="180" y="215"/>
                  </a:lnTo>
                  <a:lnTo>
                    <a:pt x="195" y="205"/>
                  </a:lnTo>
                  <a:lnTo>
                    <a:pt x="207" y="194"/>
                  </a:lnTo>
                  <a:lnTo>
                    <a:pt x="220" y="183"/>
                  </a:lnTo>
                  <a:lnTo>
                    <a:pt x="229" y="169"/>
                  </a:lnTo>
                  <a:lnTo>
                    <a:pt x="238" y="156"/>
                  </a:lnTo>
                  <a:lnTo>
                    <a:pt x="246" y="141"/>
                  </a:lnTo>
                  <a:lnTo>
                    <a:pt x="252" y="127"/>
                  </a:lnTo>
                  <a:lnTo>
                    <a:pt x="257" y="112"/>
                  </a:lnTo>
                  <a:lnTo>
                    <a:pt x="260" y="97"/>
                  </a:lnTo>
                  <a:lnTo>
                    <a:pt x="262" y="82"/>
                  </a:lnTo>
                  <a:lnTo>
                    <a:pt x="263" y="67"/>
                  </a:lnTo>
                  <a:lnTo>
                    <a:pt x="263" y="59"/>
                  </a:lnTo>
                  <a:lnTo>
                    <a:pt x="271" y="52"/>
                  </a:lnTo>
                  <a:lnTo>
                    <a:pt x="280" y="45"/>
                  </a:lnTo>
                  <a:lnTo>
                    <a:pt x="287" y="37"/>
                  </a:lnTo>
                  <a:lnTo>
                    <a:pt x="293" y="28"/>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p>
          </p:txBody>
        </p:sp>
        <p:sp>
          <p:nvSpPr>
            <p:cNvPr id="18438" name="íśļiḋe">
              <a:extLst>
                <a:ext uri="{FF2B5EF4-FFF2-40B4-BE49-F238E27FC236}">
                  <a16:creationId xmlns:a16="http://schemas.microsoft.com/office/drawing/2014/main" id="{2C3A22AB-015C-4BEB-9303-D16A81F0A62B}"/>
                </a:ext>
              </a:extLst>
            </p:cNvPr>
            <p:cNvSpPr txBox="1">
              <a:spLocks noChangeArrowheads="1"/>
            </p:cNvSpPr>
            <p:nvPr/>
          </p:nvSpPr>
          <p:spPr bwMode="auto">
            <a:xfrm>
              <a:off x="3064" y="3039"/>
              <a:ext cx="7306" cy="1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nSpc>
                  <a:spcPct val="150000"/>
                </a:lnSpc>
                <a:buFont typeface="Arial" panose="020B0604020202020204" pitchFamily="34" charset="0"/>
                <a:buNone/>
              </a:pPr>
              <a:r>
                <a:rPr lang="en-US" altLang="zh-CN" sz="2000">
                  <a:solidFill>
                    <a:schemeClr val="bg1"/>
                  </a:solidFill>
                </a:rPr>
                <a:t>用Rust编程语言编写的开源浏览器引擎</a:t>
              </a:r>
            </a:p>
          </p:txBody>
        </p:sp>
      </p:grpSp>
      <p:grpSp>
        <p:nvGrpSpPr>
          <p:cNvPr id="24" name="组合 23">
            <a:extLst>
              <a:ext uri="{FF2B5EF4-FFF2-40B4-BE49-F238E27FC236}">
                <a16:creationId xmlns:a16="http://schemas.microsoft.com/office/drawing/2014/main" id="{5DC01507-5DDE-4830-9C34-E25CB9E3CB5C}"/>
              </a:ext>
            </a:extLst>
          </p:cNvPr>
          <p:cNvGrpSpPr>
            <a:grpSpLocks/>
          </p:cNvGrpSpPr>
          <p:nvPr/>
        </p:nvGrpSpPr>
        <p:grpSpPr bwMode="auto">
          <a:xfrm>
            <a:off x="952500" y="2657475"/>
            <a:ext cx="9075738" cy="1397000"/>
            <a:chOff x="1501" y="4184"/>
            <a:chExt cx="14292" cy="2202"/>
          </a:xfrm>
        </p:grpSpPr>
        <p:sp>
          <p:nvSpPr>
            <p:cNvPr id="8" name="îṧḷiḓê">
              <a:extLst>
                <a:ext uri="{FF2B5EF4-FFF2-40B4-BE49-F238E27FC236}">
                  <a16:creationId xmlns:a16="http://schemas.microsoft.com/office/drawing/2014/main" id="{0726D399-AC87-4184-9C33-B71BC631C37D}"/>
                </a:ext>
              </a:extLst>
            </p:cNvPr>
            <p:cNvSpPr/>
            <p:nvPr/>
          </p:nvSpPr>
          <p:spPr>
            <a:xfrm flipH="1">
              <a:off x="2258" y="4184"/>
              <a:ext cx="1532" cy="878"/>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grpSp>
          <p:nvGrpSpPr>
            <p:cNvPr id="18441" name="组合 21">
              <a:extLst>
                <a:ext uri="{FF2B5EF4-FFF2-40B4-BE49-F238E27FC236}">
                  <a16:creationId xmlns:a16="http://schemas.microsoft.com/office/drawing/2014/main" id="{E6387084-21EC-4B79-9A71-2B4877AFB8A7}"/>
                </a:ext>
              </a:extLst>
            </p:cNvPr>
            <p:cNvGrpSpPr>
              <a:grpSpLocks/>
            </p:cNvGrpSpPr>
            <p:nvPr/>
          </p:nvGrpSpPr>
          <p:grpSpPr bwMode="auto">
            <a:xfrm>
              <a:off x="1501" y="5062"/>
              <a:ext cx="14292" cy="1324"/>
              <a:chOff x="1501" y="5062"/>
              <a:chExt cx="14292" cy="1324"/>
            </a:xfrm>
          </p:grpSpPr>
          <p:sp>
            <p:nvSpPr>
              <p:cNvPr id="9" name="íṧlïde">
                <a:extLst>
                  <a:ext uri="{FF2B5EF4-FFF2-40B4-BE49-F238E27FC236}">
                    <a16:creationId xmlns:a16="http://schemas.microsoft.com/office/drawing/2014/main" id="{8AB04F91-58BF-4416-81E2-1313AE7999F7}"/>
                  </a:ext>
                </a:extLst>
              </p:cNvPr>
              <p:cNvSpPr/>
              <p:nvPr/>
            </p:nvSpPr>
            <p:spPr>
              <a:xfrm>
                <a:off x="2746" y="5062"/>
                <a:ext cx="13047" cy="1324"/>
              </a:xfrm>
              <a:prstGeom prst="homePlate">
                <a:avLst>
                  <a:gd name="adj" fmla="val 66216"/>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sp>
            <p:nvSpPr>
              <p:cNvPr id="18443" name="íś1íḍe">
                <a:extLst>
                  <a:ext uri="{FF2B5EF4-FFF2-40B4-BE49-F238E27FC236}">
                    <a16:creationId xmlns:a16="http://schemas.microsoft.com/office/drawing/2014/main" id="{D2401D5C-9263-4C14-AFFD-E54DE45BCB7A}"/>
                  </a:ext>
                </a:extLst>
              </p:cNvPr>
              <p:cNvSpPr>
                <a:spLocks noChangeArrowheads="1"/>
              </p:cNvSpPr>
              <p:nvPr/>
            </p:nvSpPr>
            <p:spPr bwMode="auto">
              <a:xfrm>
                <a:off x="1501" y="5242"/>
                <a:ext cx="770" cy="807"/>
              </a:xfrm>
              <a:custGeom>
                <a:avLst/>
                <a:gdLst>
                  <a:gd name="T0" fmla="*/ 374 w 400"/>
                  <a:gd name="T1" fmla="*/ 100 h 400"/>
                  <a:gd name="T2" fmla="*/ 301 w 400"/>
                  <a:gd name="T3" fmla="*/ 27 h 400"/>
                  <a:gd name="T4" fmla="*/ 200 w 400"/>
                  <a:gd name="T5" fmla="*/ 0 h 400"/>
                  <a:gd name="T6" fmla="*/ 100 w 400"/>
                  <a:gd name="T7" fmla="*/ 27 h 400"/>
                  <a:gd name="T8" fmla="*/ 27 w 400"/>
                  <a:gd name="T9" fmla="*/ 100 h 400"/>
                  <a:gd name="T10" fmla="*/ 0 w 400"/>
                  <a:gd name="T11" fmla="*/ 200 h 400"/>
                  <a:gd name="T12" fmla="*/ 27 w 400"/>
                  <a:gd name="T13" fmla="*/ 301 h 400"/>
                  <a:gd name="T14" fmla="*/ 100 w 400"/>
                  <a:gd name="T15" fmla="*/ 374 h 400"/>
                  <a:gd name="T16" fmla="*/ 200 w 400"/>
                  <a:gd name="T17" fmla="*/ 400 h 400"/>
                  <a:gd name="T18" fmla="*/ 301 w 400"/>
                  <a:gd name="T19" fmla="*/ 374 h 400"/>
                  <a:gd name="T20" fmla="*/ 374 w 400"/>
                  <a:gd name="T21" fmla="*/ 301 h 400"/>
                  <a:gd name="T22" fmla="*/ 400 w 400"/>
                  <a:gd name="T23" fmla="*/ 200 h 400"/>
                  <a:gd name="T24" fmla="*/ 374 w 400"/>
                  <a:gd name="T25" fmla="*/ 100 h 400"/>
                  <a:gd name="T26" fmla="*/ 330 w 400"/>
                  <a:gd name="T27" fmla="*/ 170 h 400"/>
                  <a:gd name="T28" fmla="*/ 188 w 400"/>
                  <a:gd name="T29" fmla="*/ 311 h 400"/>
                  <a:gd name="T30" fmla="*/ 176 w 400"/>
                  <a:gd name="T31" fmla="*/ 316 h 400"/>
                  <a:gd name="T32" fmla="*/ 165 w 400"/>
                  <a:gd name="T33" fmla="*/ 311 h 400"/>
                  <a:gd name="T34" fmla="*/ 70 w 400"/>
                  <a:gd name="T35" fmla="*/ 217 h 400"/>
                  <a:gd name="T36" fmla="*/ 66 w 400"/>
                  <a:gd name="T37" fmla="*/ 205 h 400"/>
                  <a:gd name="T38" fmla="*/ 70 w 400"/>
                  <a:gd name="T39" fmla="*/ 193 h 400"/>
                  <a:gd name="T40" fmla="*/ 94 w 400"/>
                  <a:gd name="T41" fmla="*/ 170 h 400"/>
                  <a:gd name="T42" fmla="*/ 106 w 400"/>
                  <a:gd name="T43" fmla="*/ 165 h 400"/>
                  <a:gd name="T44" fmla="*/ 118 w 400"/>
                  <a:gd name="T45" fmla="*/ 170 h 400"/>
                  <a:gd name="T46" fmla="*/ 176 w 400"/>
                  <a:gd name="T47" fmla="*/ 229 h 400"/>
                  <a:gd name="T48" fmla="*/ 283 w 400"/>
                  <a:gd name="T49" fmla="*/ 123 h 400"/>
                  <a:gd name="T50" fmla="*/ 295 w 400"/>
                  <a:gd name="T51" fmla="*/ 118 h 400"/>
                  <a:gd name="T52" fmla="*/ 306 w 400"/>
                  <a:gd name="T53" fmla="*/ 123 h 400"/>
                  <a:gd name="T54" fmla="*/ 330 w 400"/>
                  <a:gd name="T55" fmla="*/ 146 h 400"/>
                  <a:gd name="T56" fmla="*/ 335 w 400"/>
                  <a:gd name="T57" fmla="*/ 158 h 400"/>
                  <a:gd name="T58" fmla="*/ 330 w 400"/>
                  <a:gd name="T59" fmla="*/ 170 h 400"/>
                  <a:gd name="T60" fmla="*/ 330 w 400"/>
                  <a:gd name="T61" fmla="*/ 170 h 400"/>
                  <a:gd name="T62" fmla="*/ 330 w 400"/>
                  <a:gd name="T63" fmla="*/ 17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00" h="400">
                    <a:moveTo>
                      <a:pt x="374" y="100"/>
                    </a:moveTo>
                    <a:cubicBezTo>
                      <a:pt x="356" y="69"/>
                      <a:pt x="331" y="45"/>
                      <a:pt x="301" y="27"/>
                    </a:cubicBezTo>
                    <a:cubicBezTo>
                      <a:pt x="270" y="9"/>
                      <a:pt x="237" y="0"/>
                      <a:pt x="200" y="0"/>
                    </a:cubicBezTo>
                    <a:cubicBezTo>
                      <a:pt x="164" y="0"/>
                      <a:pt x="130" y="9"/>
                      <a:pt x="100" y="27"/>
                    </a:cubicBezTo>
                    <a:cubicBezTo>
                      <a:pt x="69" y="45"/>
                      <a:pt x="45" y="69"/>
                      <a:pt x="27" y="100"/>
                    </a:cubicBezTo>
                    <a:cubicBezTo>
                      <a:pt x="9" y="130"/>
                      <a:pt x="0" y="164"/>
                      <a:pt x="0" y="200"/>
                    </a:cubicBezTo>
                    <a:cubicBezTo>
                      <a:pt x="0" y="237"/>
                      <a:pt x="9" y="270"/>
                      <a:pt x="27" y="301"/>
                    </a:cubicBezTo>
                    <a:cubicBezTo>
                      <a:pt x="45" y="331"/>
                      <a:pt x="69" y="356"/>
                      <a:pt x="100" y="374"/>
                    </a:cubicBezTo>
                    <a:cubicBezTo>
                      <a:pt x="130" y="391"/>
                      <a:pt x="164" y="400"/>
                      <a:pt x="200" y="400"/>
                    </a:cubicBezTo>
                    <a:cubicBezTo>
                      <a:pt x="237" y="400"/>
                      <a:pt x="270" y="391"/>
                      <a:pt x="301" y="374"/>
                    </a:cubicBezTo>
                    <a:cubicBezTo>
                      <a:pt x="331" y="356"/>
                      <a:pt x="356" y="331"/>
                      <a:pt x="374" y="301"/>
                    </a:cubicBezTo>
                    <a:cubicBezTo>
                      <a:pt x="392" y="270"/>
                      <a:pt x="400" y="237"/>
                      <a:pt x="400" y="200"/>
                    </a:cubicBezTo>
                    <a:cubicBezTo>
                      <a:pt x="400" y="164"/>
                      <a:pt x="392" y="130"/>
                      <a:pt x="374" y="100"/>
                    </a:cubicBezTo>
                    <a:close/>
                    <a:moveTo>
                      <a:pt x="330" y="170"/>
                    </a:moveTo>
                    <a:cubicBezTo>
                      <a:pt x="188" y="311"/>
                      <a:pt x="188" y="311"/>
                      <a:pt x="188" y="311"/>
                    </a:cubicBezTo>
                    <a:cubicBezTo>
                      <a:pt x="185" y="315"/>
                      <a:pt x="181" y="316"/>
                      <a:pt x="176" y="316"/>
                    </a:cubicBezTo>
                    <a:cubicBezTo>
                      <a:pt x="172" y="316"/>
                      <a:pt x="168" y="315"/>
                      <a:pt x="165" y="311"/>
                    </a:cubicBezTo>
                    <a:cubicBezTo>
                      <a:pt x="70" y="217"/>
                      <a:pt x="70" y="217"/>
                      <a:pt x="70" y="217"/>
                    </a:cubicBezTo>
                    <a:cubicBezTo>
                      <a:pt x="67" y="214"/>
                      <a:pt x="66" y="210"/>
                      <a:pt x="66" y="205"/>
                    </a:cubicBezTo>
                    <a:cubicBezTo>
                      <a:pt x="66" y="200"/>
                      <a:pt x="67" y="196"/>
                      <a:pt x="70" y="193"/>
                    </a:cubicBezTo>
                    <a:cubicBezTo>
                      <a:pt x="94" y="170"/>
                      <a:pt x="94" y="170"/>
                      <a:pt x="94" y="170"/>
                    </a:cubicBezTo>
                    <a:cubicBezTo>
                      <a:pt x="97" y="166"/>
                      <a:pt x="101" y="165"/>
                      <a:pt x="106" y="165"/>
                    </a:cubicBezTo>
                    <a:cubicBezTo>
                      <a:pt x="110" y="165"/>
                      <a:pt x="114" y="166"/>
                      <a:pt x="118" y="170"/>
                    </a:cubicBezTo>
                    <a:cubicBezTo>
                      <a:pt x="176" y="229"/>
                      <a:pt x="176" y="229"/>
                      <a:pt x="176" y="229"/>
                    </a:cubicBezTo>
                    <a:cubicBezTo>
                      <a:pt x="283" y="123"/>
                      <a:pt x="283" y="123"/>
                      <a:pt x="283" y="123"/>
                    </a:cubicBezTo>
                    <a:cubicBezTo>
                      <a:pt x="286" y="119"/>
                      <a:pt x="290" y="118"/>
                      <a:pt x="295" y="118"/>
                    </a:cubicBezTo>
                    <a:cubicBezTo>
                      <a:pt x="299" y="118"/>
                      <a:pt x="303" y="119"/>
                      <a:pt x="306" y="123"/>
                    </a:cubicBezTo>
                    <a:cubicBezTo>
                      <a:pt x="330" y="146"/>
                      <a:pt x="330" y="146"/>
                      <a:pt x="330" y="146"/>
                    </a:cubicBezTo>
                    <a:cubicBezTo>
                      <a:pt x="333" y="149"/>
                      <a:pt x="335" y="153"/>
                      <a:pt x="335" y="158"/>
                    </a:cubicBezTo>
                    <a:cubicBezTo>
                      <a:pt x="335" y="163"/>
                      <a:pt x="333" y="167"/>
                      <a:pt x="330" y="170"/>
                    </a:cubicBezTo>
                    <a:close/>
                    <a:moveTo>
                      <a:pt x="330" y="170"/>
                    </a:moveTo>
                    <a:cubicBezTo>
                      <a:pt x="330" y="170"/>
                      <a:pt x="330" y="170"/>
                      <a:pt x="330" y="170"/>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p>
            </p:txBody>
          </p:sp>
          <p:sp>
            <p:nvSpPr>
              <p:cNvPr id="18444" name="iṣ1iḍê">
                <a:extLst>
                  <a:ext uri="{FF2B5EF4-FFF2-40B4-BE49-F238E27FC236}">
                    <a16:creationId xmlns:a16="http://schemas.microsoft.com/office/drawing/2014/main" id="{3BE2B9BD-E0E3-4E98-9AA3-005D3FB85A31}"/>
                  </a:ext>
                </a:extLst>
              </p:cNvPr>
              <p:cNvSpPr txBox="1">
                <a:spLocks noChangeArrowheads="1"/>
              </p:cNvSpPr>
              <p:nvPr/>
            </p:nvSpPr>
            <p:spPr bwMode="auto">
              <a:xfrm>
                <a:off x="3183" y="5062"/>
                <a:ext cx="11811" cy="1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nSpc>
                    <a:spcPct val="150000"/>
                  </a:lnSpc>
                  <a:buFont typeface="Arial" panose="020B0604020202020204" pitchFamily="34" charset="0"/>
                  <a:buNone/>
                </a:pPr>
                <a:r>
                  <a:rPr lang="en-US" altLang="zh-CN">
                    <a:solidFill>
                      <a:schemeClr val="bg1"/>
                    </a:solidFill>
                  </a:rPr>
                  <a:t>提供可以加载，运行和显示网站和应用程序的组件。这些组件包括：并行CSS样式引擎</a:t>
                </a:r>
                <a:r>
                  <a:rPr lang="zh-CN" altLang="en-US">
                    <a:solidFill>
                      <a:schemeClr val="bg1"/>
                    </a:solidFill>
                  </a:rPr>
                  <a:t>；</a:t>
                </a:r>
                <a:r>
                  <a:rPr lang="en-US" altLang="zh-CN">
                    <a:solidFill>
                      <a:schemeClr val="bg1"/>
                    </a:solidFill>
                  </a:rPr>
                  <a:t>一个称为WebRender的Paint引擎</a:t>
                </a:r>
              </a:p>
            </p:txBody>
          </p:sp>
        </p:grpSp>
      </p:grpSp>
      <p:grpSp>
        <p:nvGrpSpPr>
          <p:cNvPr id="25" name="组合 24">
            <a:extLst>
              <a:ext uri="{FF2B5EF4-FFF2-40B4-BE49-F238E27FC236}">
                <a16:creationId xmlns:a16="http://schemas.microsoft.com/office/drawing/2014/main" id="{88EFED6B-5D3E-4337-91D1-DAE54DD5F697}"/>
              </a:ext>
            </a:extLst>
          </p:cNvPr>
          <p:cNvGrpSpPr>
            <a:grpSpLocks/>
          </p:cNvGrpSpPr>
          <p:nvPr/>
        </p:nvGrpSpPr>
        <p:grpSpPr bwMode="auto">
          <a:xfrm>
            <a:off x="1336675" y="4054475"/>
            <a:ext cx="10048875" cy="1166813"/>
            <a:chOff x="2105" y="6386"/>
            <a:chExt cx="15826" cy="1837"/>
          </a:xfrm>
        </p:grpSpPr>
        <p:sp>
          <p:nvSpPr>
            <p:cNvPr id="10" name="íşliḍé">
              <a:extLst>
                <a:ext uri="{FF2B5EF4-FFF2-40B4-BE49-F238E27FC236}">
                  <a16:creationId xmlns:a16="http://schemas.microsoft.com/office/drawing/2014/main" id="{5FAC3D0E-9D89-4C18-93F9-CC1DAD68C18E}"/>
                </a:ext>
              </a:extLst>
            </p:cNvPr>
            <p:cNvSpPr/>
            <p:nvPr/>
          </p:nvSpPr>
          <p:spPr>
            <a:xfrm flipH="1">
              <a:off x="2748" y="6386"/>
              <a:ext cx="1533" cy="700"/>
            </a:xfrm>
            <a:prstGeom prst="parallelogram">
              <a:avLst>
                <a:gd name="adj" fmla="val 57353"/>
              </a:avLst>
            </a:prstGeom>
            <a:solidFill>
              <a:schemeClr val="bg1">
                <a:lumMod val="7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grpSp>
          <p:nvGrpSpPr>
            <p:cNvPr id="18447" name="组合 22">
              <a:extLst>
                <a:ext uri="{FF2B5EF4-FFF2-40B4-BE49-F238E27FC236}">
                  <a16:creationId xmlns:a16="http://schemas.microsoft.com/office/drawing/2014/main" id="{F3D8ABA7-7BFD-45BB-85B5-DE391C53BBBD}"/>
                </a:ext>
              </a:extLst>
            </p:cNvPr>
            <p:cNvGrpSpPr>
              <a:grpSpLocks/>
            </p:cNvGrpSpPr>
            <p:nvPr/>
          </p:nvGrpSpPr>
          <p:grpSpPr bwMode="auto">
            <a:xfrm>
              <a:off x="2105" y="7079"/>
              <a:ext cx="15826" cy="1145"/>
              <a:chOff x="2105" y="7079"/>
              <a:chExt cx="15826" cy="1145"/>
            </a:xfrm>
          </p:grpSpPr>
          <p:sp>
            <p:nvSpPr>
              <p:cNvPr id="6" name="ïş1íďè">
                <a:extLst>
                  <a:ext uri="{FF2B5EF4-FFF2-40B4-BE49-F238E27FC236}">
                    <a16:creationId xmlns:a16="http://schemas.microsoft.com/office/drawing/2014/main" id="{37528E90-80BF-4429-8E96-BE81F0E0F406}"/>
                  </a:ext>
                </a:extLst>
              </p:cNvPr>
              <p:cNvSpPr/>
              <p:nvPr/>
            </p:nvSpPr>
            <p:spPr>
              <a:xfrm>
                <a:off x="3183" y="7078"/>
                <a:ext cx="14748" cy="1145"/>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noProof="1"/>
              </a:p>
            </p:txBody>
          </p:sp>
          <p:sp>
            <p:nvSpPr>
              <p:cNvPr id="18449" name="íṡľíďe">
                <a:extLst>
                  <a:ext uri="{FF2B5EF4-FFF2-40B4-BE49-F238E27FC236}">
                    <a16:creationId xmlns:a16="http://schemas.microsoft.com/office/drawing/2014/main" id="{18789EA9-34C8-46DF-85B8-3F59EB19DA7F}"/>
                  </a:ext>
                </a:extLst>
              </p:cNvPr>
              <p:cNvSpPr>
                <a:spLocks noChangeArrowheads="1"/>
              </p:cNvSpPr>
              <p:nvPr/>
            </p:nvSpPr>
            <p:spPr bwMode="auto">
              <a:xfrm>
                <a:off x="2105" y="7338"/>
                <a:ext cx="694" cy="726"/>
              </a:xfrm>
              <a:custGeom>
                <a:avLst/>
                <a:gdLst>
                  <a:gd name="T0" fmla="*/ 164 w 204"/>
                  <a:gd name="T1" fmla="*/ 0 h 204"/>
                  <a:gd name="T2" fmla="*/ 39 w 204"/>
                  <a:gd name="T3" fmla="*/ 0 h 204"/>
                  <a:gd name="T4" fmla="*/ 0 w 204"/>
                  <a:gd name="T5" fmla="*/ 39 h 204"/>
                  <a:gd name="T6" fmla="*/ 0 w 204"/>
                  <a:gd name="T7" fmla="*/ 81 h 204"/>
                  <a:gd name="T8" fmla="*/ 0 w 204"/>
                  <a:gd name="T9" fmla="*/ 164 h 204"/>
                  <a:gd name="T10" fmla="*/ 39 w 204"/>
                  <a:gd name="T11" fmla="*/ 204 h 204"/>
                  <a:gd name="T12" fmla="*/ 164 w 204"/>
                  <a:gd name="T13" fmla="*/ 204 h 204"/>
                  <a:gd name="T14" fmla="*/ 204 w 204"/>
                  <a:gd name="T15" fmla="*/ 164 h 204"/>
                  <a:gd name="T16" fmla="*/ 204 w 204"/>
                  <a:gd name="T17" fmla="*/ 81 h 204"/>
                  <a:gd name="T18" fmla="*/ 204 w 204"/>
                  <a:gd name="T19" fmla="*/ 39 h 204"/>
                  <a:gd name="T20" fmla="*/ 164 w 204"/>
                  <a:gd name="T21" fmla="*/ 0 h 204"/>
                  <a:gd name="T22" fmla="*/ 176 w 204"/>
                  <a:gd name="T23" fmla="*/ 23 h 204"/>
                  <a:gd name="T24" fmla="*/ 180 w 204"/>
                  <a:gd name="T25" fmla="*/ 23 h 204"/>
                  <a:gd name="T26" fmla="*/ 180 w 204"/>
                  <a:gd name="T27" fmla="*/ 28 h 204"/>
                  <a:gd name="T28" fmla="*/ 180 w 204"/>
                  <a:gd name="T29" fmla="*/ 58 h 204"/>
                  <a:gd name="T30" fmla="*/ 146 w 204"/>
                  <a:gd name="T31" fmla="*/ 58 h 204"/>
                  <a:gd name="T32" fmla="*/ 146 w 204"/>
                  <a:gd name="T33" fmla="*/ 24 h 204"/>
                  <a:gd name="T34" fmla="*/ 176 w 204"/>
                  <a:gd name="T35" fmla="*/ 23 h 204"/>
                  <a:gd name="T36" fmla="*/ 73 w 204"/>
                  <a:gd name="T37" fmla="*/ 81 h 204"/>
                  <a:gd name="T38" fmla="*/ 102 w 204"/>
                  <a:gd name="T39" fmla="*/ 66 h 204"/>
                  <a:gd name="T40" fmla="*/ 131 w 204"/>
                  <a:gd name="T41" fmla="*/ 81 h 204"/>
                  <a:gd name="T42" fmla="*/ 138 w 204"/>
                  <a:gd name="T43" fmla="*/ 102 h 204"/>
                  <a:gd name="T44" fmla="*/ 102 w 204"/>
                  <a:gd name="T45" fmla="*/ 138 h 204"/>
                  <a:gd name="T46" fmla="*/ 66 w 204"/>
                  <a:gd name="T47" fmla="*/ 102 h 204"/>
                  <a:gd name="T48" fmla="*/ 73 w 204"/>
                  <a:gd name="T49" fmla="*/ 81 h 204"/>
                  <a:gd name="T50" fmla="*/ 184 w 204"/>
                  <a:gd name="T51" fmla="*/ 164 h 204"/>
                  <a:gd name="T52" fmla="*/ 164 w 204"/>
                  <a:gd name="T53" fmla="*/ 184 h 204"/>
                  <a:gd name="T54" fmla="*/ 39 w 204"/>
                  <a:gd name="T55" fmla="*/ 184 h 204"/>
                  <a:gd name="T56" fmla="*/ 20 w 204"/>
                  <a:gd name="T57" fmla="*/ 164 h 204"/>
                  <a:gd name="T58" fmla="*/ 20 w 204"/>
                  <a:gd name="T59" fmla="*/ 81 h 204"/>
                  <a:gd name="T60" fmla="*/ 50 w 204"/>
                  <a:gd name="T61" fmla="*/ 81 h 204"/>
                  <a:gd name="T62" fmla="*/ 46 w 204"/>
                  <a:gd name="T63" fmla="*/ 102 h 204"/>
                  <a:gd name="T64" fmla="*/ 102 w 204"/>
                  <a:gd name="T65" fmla="*/ 158 h 204"/>
                  <a:gd name="T66" fmla="*/ 157 w 204"/>
                  <a:gd name="T67" fmla="*/ 102 h 204"/>
                  <a:gd name="T68" fmla="*/ 153 w 204"/>
                  <a:gd name="T69" fmla="*/ 81 h 204"/>
                  <a:gd name="T70" fmla="*/ 184 w 204"/>
                  <a:gd name="T71" fmla="*/ 81 h 204"/>
                  <a:gd name="T72" fmla="*/ 184 w 204"/>
                  <a:gd name="T73" fmla="*/ 16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204">
                    <a:moveTo>
                      <a:pt x="164" y="0"/>
                    </a:moveTo>
                    <a:cubicBezTo>
                      <a:pt x="39" y="0"/>
                      <a:pt x="39" y="0"/>
                      <a:pt x="39" y="0"/>
                    </a:cubicBezTo>
                    <a:cubicBezTo>
                      <a:pt x="17" y="0"/>
                      <a:pt x="0" y="18"/>
                      <a:pt x="0" y="39"/>
                    </a:cubicBezTo>
                    <a:cubicBezTo>
                      <a:pt x="0" y="81"/>
                      <a:pt x="0" y="81"/>
                      <a:pt x="0" y="81"/>
                    </a:cubicBezTo>
                    <a:cubicBezTo>
                      <a:pt x="0" y="164"/>
                      <a:pt x="0" y="164"/>
                      <a:pt x="0" y="164"/>
                    </a:cubicBezTo>
                    <a:cubicBezTo>
                      <a:pt x="0" y="186"/>
                      <a:pt x="17" y="204"/>
                      <a:pt x="39" y="204"/>
                    </a:cubicBezTo>
                    <a:cubicBezTo>
                      <a:pt x="164" y="204"/>
                      <a:pt x="164" y="204"/>
                      <a:pt x="164" y="204"/>
                    </a:cubicBezTo>
                    <a:cubicBezTo>
                      <a:pt x="186" y="204"/>
                      <a:pt x="204" y="186"/>
                      <a:pt x="204" y="164"/>
                    </a:cubicBezTo>
                    <a:cubicBezTo>
                      <a:pt x="204" y="81"/>
                      <a:pt x="204" y="81"/>
                      <a:pt x="204" y="81"/>
                    </a:cubicBezTo>
                    <a:cubicBezTo>
                      <a:pt x="204" y="39"/>
                      <a:pt x="204" y="39"/>
                      <a:pt x="204" y="39"/>
                    </a:cubicBezTo>
                    <a:cubicBezTo>
                      <a:pt x="204" y="18"/>
                      <a:pt x="186" y="0"/>
                      <a:pt x="164" y="0"/>
                    </a:cubicBezTo>
                    <a:close/>
                    <a:moveTo>
                      <a:pt x="176" y="23"/>
                    </a:moveTo>
                    <a:cubicBezTo>
                      <a:pt x="180" y="23"/>
                      <a:pt x="180" y="23"/>
                      <a:pt x="180" y="23"/>
                    </a:cubicBezTo>
                    <a:cubicBezTo>
                      <a:pt x="180" y="28"/>
                      <a:pt x="180" y="28"/>
                      <a:pt x="180" y="28"/>
                    </a:cubicBezTo>
                    <a:cubicBezTo>
                      <a:pt x="180" y="58"/>
                      <a:pt x="180" y="58"/>
                      <a:pt x="180" y="58"/>
                    </a:cubicBezTo>
                    <a:cubicBezTo>
                      <a:pt x="146" y="58"/>
                      <a:pt x="146" y="58"/>
                      <a:pt x="146" y="58"/>
                    </a:cubicBezTo>
                    <a:cubicBezTo>
                      <a:pt x="146" y="24"/>
                      <a:pt x="146" y="24"/>
                      <a:pt x="146" y="24"/>
                    </a:cubicBezTo>
                    <a:lnTo>
                      <a:pt x="176" y="23"/>
                    </a:lnTo>
                    <a:close/>
                    <a:moveTo>
                      <a:pt x="73" y="81"/>
                    </a:moveTo>
                    <a:cubicBezTo>
                      <a:pt x="79" y="72"/>
                      <a:pt x="90" y="66"/>
                      <a:pt x="102" y="66"/>
                    </a:cubicBezTo>
                    <a:cubicBezTo>
                      <a:pt x="114" y="66"/>
                      <a:pt x="124" y="72"/>
                      <a:pt x="131" y="81"/>
                    </a:cubicBezTo>
                    <a:cubicBezTo>
                      <a:pt x="135" y="87"/>
                      <a:pt x="138" y="94"/>
                      <a:pt x="138" y="102"/>
                    </a:cubicBezTo>
                    <a:cubicBezTo>
                      <a:pt x="138" y="122"/>
                      <a:pt x="121" y="138"/>
                      <a:pt x="102" y="138"/>
                    </a:cubicBezTo>
                    <a:cubicBezTo>
                      <a:pt x="82" y="138"/>
                      <a:pt x="66" y="122"/>
                      <a:pt x="66" y="102"/>
                    </a:cubicBezTo>
                    <a:cubicBezTo>
                      <a:pt x="66" y="94"/>
                      <a:pt x="68" y="87"/>
                      <a:pt x="73" y="81"/>
                    </a:cubicBezTo>
                    <a:close/>
                    <a:moveTo>
                      <a:pt x="184" y="164"/>
                    </a:moveTo>
                    <a:cubicBezTo>
                      <a:pt x="184" y="175"/>
                      <a:pt x="175" y="184"/>
                      <a:pt x="164" y="184"/>
                    </a:cubicBezTo>
                    <a:cubicBezTo>
                      <a:pt x="39" y="184"/>
                      <a:pt x="39" y="184"/>
                      <a:pt x="39" y="184"/>
                    </a:cubicBezTo>
                    <a:cubicBezTo>
                      <a:pt x="28" y="184"/>
                      <a:pt x="20" y="175"/>
                      <a:pt x="20" y="164"/>
                    </a:cubicBezTo>
                    <a:cubicBezTo>
                      <a:pt x="20" y="81"/>
                      <a:pt x="20" y="81"/>
                      <a:pt x="20" y="81"/>
                    </a:cubicBezTo>
                    <a:cubicBezTo>
                      <a:pt x="50" y="81"/>
                      <a:pt x="50" y="81"/>
                      <a:pt x="50" y="81"/>
                    </a:cubicBezTo>
                    <a:cubicBezTo>
                      <a:pt x="47" y="87"/>
                      <a:pt x="46" y="95"/>
                      <a:pt x="46" y="102"/>
                    </a:cubicBezTo>
                    <a:cubicBezTo>
                      <a:pt x="46" y="133"/>
                      <a:pt x="71" y="158"/>
                      <a:pt x="102" y="158"/>
                    </a:cubicBezTo>
                    <a:cubicBezTo>
                      <a:pt x="132" y="158"/>
                      <a:pt x="157" y="133"/>
                      <a:pt x="157" y="102"/>
                    </a:cubicBezTo>
                    <a:cubicBezTo>
                      <a:pt x="157" y="95"/>
                      <a:pt x="156" y="87"/>
                      <a:pt x="153" y="81"/>
                    </a:cubicBezTo>
                    <a:cubicBezTo>
                      <a:pt x="184" y="81"/>
                      <a:pt x="184" y="81"/>
                      <a:pt x="184" y="81"/>
                    </a:cubicBezTo>
                    <a:lnTo>
                      <a:pt x="184" y="164"/>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lang="zh-CN" altLang="zh-CN"/>
              </a:p>
            </p:txBody>
          </p:sp>
          <p:sp>
            <p:nvSpPr>
              <p:cNvPr id="18450" name="ïşliḍé">
                <a:extLst>
                  <a:ext uri="{FF2B5EF4-FFF2-40B4-BE49-F238E27FC236}">
                    <a16:creationId xmlns:a16="http://schemas.microsoft.com/office/drawing/2014/main" id="{DCEE41A3-BCAE-46BC-B680-84F4D969706B}"/>
                  </a:ext>
                </a:extLst>
              </p:cNvPr>
              <p:cNvSpPr txBox="1">
                <a:spLocks noChangeArrowheads="1"/>
              </p:cNvSpPr>
              <p:nvPr/>
            </p:nvSpPr>
            <p:spPr bwMode="auto">
              <a:xfrm>
                <a:off x="4371" y="7084"/>
                <a:ext cx="11231"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p>
                <a:pPr>
                  <a:lnSpc>
                    <a:spcPct val="150000"/>
                  </a:lnSpc>
                  <a:buFont typeface="Arial" panose="020B0604020202020204" pitchFamily="34" charset="0"/>
                  <a:buNone/>
                </a:pPr>
                <a:r>
                  <a:rPr lang="zh-CN" altLang="en-US" sz="2400">
                    <a:solidFill>
                      <a:schemeClr val="bg1"/>
                    </a:solidFill>
                  </a:rPr>
                  <a:t>优势：并行、内存安全、</a:t>
                </a:r>
                <a:r>
                  <a:rPr lang="en-US" altLang="zh-CN" sz="2400">
                    <a:solidFill>
                      <a:schemeClr val="bg1"/>
                    </a:solidFill>
                  </a:rPr>
                  <a:t>性能</a:t>
                </a:r>
                <a:r>
                  <a:rPr lang="zh-CN" altLang="en-US" sz="2400">
                    <a:solidFill>
                      <a:schemeClr val="bg1"/>
                    </a:solidFill>
                  </a:rPr>
                  <a:t>、普遍可嵌入性</a:t>
                </a:r>
              </a:p>
            </p:txBody>
          </p:sp>
        </p:grpSp>
      </p:grpSp>
      <p:pic>
        <p:nvPicPr>
          <p:cNvPr id="18451" name="图片 19">
            <a:extLst>
              <a:ext uri="{FF2B5EF4-FFF2-40B4-BE49-F238E27FC236}">
                <a16:creationId xmlns:a16="http://schemas.microsoft.com/office/drawing/2014/main" id="{6DA6F04E-1B31-438E-96D6-CEACF5E4E3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9315" t="16920" r="19830" b="21400"/>
          <a:stretch>
            <a:fillRect/>
          </a:stretch>
        </p:blipFill>
        <p:spPr bwMode="auto">
          <a:xfrm>
            <a:off x="9228138" y="1133475"/>
            <a:ext cx="1947862"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arn(inVertical)">
                                      <p:cBhvr>
                                        <p:cTn id="12" dur="500"/>
                                        <p:tgtEl>
                                          <p:spTgt spid="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inVertical)">
                                      <p:cBhvr>
                                        <p:cTn id="1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ïşḻíḋé">
            <a:extLst>
              <a:ext uri="{FF2B5EF4-FFF2-40B4-BE49-F238E27FC236}">
                <a16:creationId xmlns:a16="http://schemas.microsoft.com/office/drawing/2014/main" id="{EDEB33AE-C6C1-4AD5-81CE-FCFED57A1FCC}"/>
              </a:ext>
            </a:extLst>
          </p:cNvPr>
          <p:cNvSpPr/>
          <p:nvPr/>
        </p:nvSpPr>
        <p:spPr>
          <a:xfrm flipH="1">
            <a:off x="9655961" y="5041634"/>
            <a:ext cx="2957729" cy="993029"/>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6" name="ïşḻíḋé">
            <a:extLst>
              <a:ext uri="{FF2B5EF4-FFF2-40B4-BE49-F238E27FC236}">
                <a16:creationId xmlns:a16="http://schemas.microsoft.com/office/drawing/2014/main" id="{0DE6FCE4-3BF8-4629-B121-AA205A5C0CBA}"/>
              </a:ext>
            </a:extLst>
          </p:cNvPr>
          <p:cNvSpPr/>
          <p:nvPr/>
        </p:nvSpPr>
        <p:spPr>
          <a:xfrm flipH="1">
            <a:off x="-225324" y="5041635"/>
            <a:ext cx="2957729" cy="993029"/>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5" name="ïşḻíḋé">
            <a:extLst>
              <a:ext uri="{FF2B5EF4-FFF2-40B4-BE49-F238E27FC236}">
                <a16:creationId xmlns:a16="http://schemas.microsoft.com/office/drawing/2014/main" id="{3A4B44AF-DFD3-4DAD-9FD1-79223D0AE9B8}"/>
              </a:ext>
            </a:extLst>
          </p:cNvPr>
          <p:cNvSpPr/>
          <p:nvPr/>
        </p:nvSpPr>
        <p:spPr>
          <a:xfrm flipH="1">
            <a:off x="-281663" y="1577006"/>
            <a:ext cx="2957729" cy="757935"/>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2" name="ïşḻíḋé">
            <a:extLst>
              <a:ext uri="{FF2B5EF4-FFF2-40B4-BE49-F238E27FC236}">
                <a16:creationId xmlns:a16="http://schemas.microsoft.com/office/drawing/2014/main" id="{72882612-9C5F-4393-99F8-202CA6C33FB0}"/>
              </a:ext>
            </a:extLst>
          </p:cNvPr>
          <p:cNvSpPr/>
          <p:nvPr/>
        </p:nvSpPr>
        <p:spPr>
          <a:xfrm flipH="1">
            <a:off x="9654988" y="1445558"/>
            <a:ext cx="2537012" cy="757935"/>
          </a:xfrm>
          <a:prstGeom prst="homePlate">
            <a:avLst>
              <a:gd name="adj" fmla="val 0"/>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91440" tIns="45720" rIns="91440" bIns="45720" rtlCol="0" anchor="ctr">
            <a:noAutofit/>
          </a:bodyPr>
          <a:lstStyle/>
          <a:p>
            <a:endParaRPr lang="en-US" altLang="zh-CN" sz="1200" dirty="0">
              <a:solidFill>
                <a:schemeClr val="tx1"/>
              </a:solidFill>
            </a:endParaRPr>
          </a:p>
        </p:txBody>
      </p:sp>
      <p:sp>
        <p:nvSpPr>
          <p:cNvPr id="2" name="标题 1"/>
          <p:cNvSpPr>
            <a:spLocks noGrp="1"/>
          </p:cNvSpPr>
          <p:nvPr>
            <p:ph type="title"/>
          </p:nvPr>
        </p:nvSpPr>
        <p:spPr/>
        <p:txBody>
          <a:bodyPr/>
          <a:lstStyle/>
          <a:p>
            <a:r>
              <a:rPr lang="zh-CN" altLang="en-US" dirty="0"/>
              <a:t>项目背景</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a:t>
            </a:fld>
            <a:endParaRPr lang="zh-CN" altLang="en-US" dirty="0"/>
          </a:p>
        </p:txBody>
      </p:sp>
      <p:grpSp>
        <p:nvGrpSpPr>
          <p:cNvPr id="5" name="ebba2635-672c-44a3-9a32-a22c2432cc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333818" y="1768797"/>
            <a:ext cx="11975803" cy="4423207"/>
            <a:chOff x="480360" y="2083408"/>
            <a:chExt cx="10291588" cy="3801151"/>
          </a:xfrm>
        </p:grpSpPr>
        <p:cxnSp>
          <p:nvCxnSpPr>
            <p:cNvPr id="10" name="直接连接符 9"/>
            <p:cNvCxnSpPr/>
            <p:nvPr/>
          </p:nvCxnSpPr>
          <p:spPr>
            <a:xfrm flipV="1">
              <a:off x="7816958" y="2139771"/>
              <a:ext cx="994498" cy="530690"/>
            </a:xfrm>
            <a:prstGeom prst="line">
              <a:avLst/>
            </a:prstGeom>
            <a:ln w="57150" cap="rnd" cmpd="sng">
              <a:solidFill>
                <a:schemeClr val="accent3"/>
              </a:solidFill>
              <a:prstDash val="lgDashDot"/>
              <a:headEnd type="none"/>
              <a:tailEnd type="diamond" w="lg" len="lg"/>
            </a:ln>
            <a:effectLst/>
          </p:spPr>
          <p:style>
            <a:lnRef idx="2">
              <a:schemeClr val="accent1"/>
            </a:lnRef>
            <a:fillRef idx="0">
              <a:schemeClr val="accent1"/>
            </a:fillRef>
            <a:effectRef idx="1">
              <a:schemeClr val="accent1"/>
            </a:effectRef>
            <a:fontRef idx="minor">
              <a:schemeClr val="tx1"/>
            </a:fontRef>
          </p:style>
        </p:cxnSp>
        <p:cxnSp>
          <p:nvCxnSpPr>
            <p:cNvPr id="11" name="直接连接符 10"/>
            <p:cNvCxnSpPr/>
            <p:nvPr/>
          </p:nvCxnSpPr>
          <p:spPr>
            <a:xfrm>
              <a:off x="7874951" y="4582625"/>
              <a:ext cx="936504" cy="497936"/>
            </a:xfrm>
            <a:prstGeom prst="line">
              <a:avLst/>
            </a:prstGeom>
            <a:ln w="57150" cap="rnd" cmpd="sng">
              <a:solidFill>
                <a:schemeClr val="accent3"/>
              </a:solidFill>
              <a:prstDash val="lgDashDot"/>
              <a:miter lim="800000"/>
              <a:headEnd type="none"/>
              <a:tailEnd type="diamond" w="lg" len="lg"/>
            </a:ln>
            <a:effectLst/>
          </p:spPr>
          <p:style>
            <a:lnRef idx="2">
              <a:schemeClr val="accent1"/>
            </a:lnRef>
            <a:fillRef idx="0">
              <a:schemeClr val="accent1"/>
            </a:fillRef>
            <a:effectRef idx="1">
              <a:schemeClr val="accent1"/>
            </a:effectRef>
            <a:fontRef idx="minor">
              <a:schemeClr val="tx1"/>
            </a:fontRef>
          </p:style>
        </p:cxnSp>
        <p:cxnSp>
          <p:nvCxnSpPr>
            <p:cNvPr id="12" name="直接连接符 11"/>
            <p:cNvCxnSpPr/>
            <p:nvPr/>
          </p:nvCxnSpPr>
          <p:spPr>
            <a:xfrm flipH="1">
              <a:off x="3393895" y="4582625"/>
              <a:ext cx="936504" cy="497936"/>
            </a:xfrm>
            <a:prstGeom prst="line">
              <a:avLst/>
            </a:prstGeom>
            <a:ln w="57150" cap="rnd" cmpd="sng">
              <a:solidFill>
                <a:schemeClr val="accent3"/>
              </a:solidFill>
              <a:prstDash val="lgDashDot"/>
              <a:headEnd type="none"/>
              <a:tailEnd type="diamond" w="lg" len="lg"/>
            </a:ln>
            <a:effectLst/>
          </p:spPr>
          <p:style>
            <a:lnRef idx="2">
              <a:schemeClr val="accent1"/>
            </a:lnRef>
            <a:fillRef idx="0">
              <a:schemeClr val="accent1"/>
            </a:fillRef>
            <a:effectRef idx="1">
              <a:schemeClr val="accent1"/>
            </a:effectRef>
            <a:fontRef idx="minor">
              <a:schemeClr val="tx1"/>
            </a:fontRef>
          </p:style>
        </p:cxnSp>
        <p:cxnSp>
          <p:nvCxnSpPr>
            <p:cNvPr id="13" name="直接连接符 12"/>
            <p:cNvCxnSpPr/>
            <p:nvPr/>
          </p:nvCxnSpPr>
          <p:spPr>
            <a:xfrm flipH="1" flipV="1">
              <a:off x="3266698" y="2214249"/>
              <a:ext cx="1063702" cy="488487"/>
            </a:xfrm>
            <a:prstGeom prst="line">
              <a:avLst/>
            </a:prstGeom>
            <a:ln w="57150" cap="rnd" cmpd="sng">
              <a:solidFill>
                <a:schemeClr val="accent3"/>
              </a:solidFill>
              <a:prstDash val="lgDashDot"/>
              <a:headEnd type="none"/>
              <a:tailEnd type="diamond" w="lg" len="lg"/>
            </a:ln>
            <a:effectLst/>
          </p:spPr>
          <p:style>
            <a:lnRef idx="2">
              <a:schemeClr val="accent1"/>
            </a:lnRef>
            <a:fillRef idx="0">
              <a:schemeClr val="accent1"/>
            </a:fillRef>
            <a:effectRef idx="1">
              <a:schemeClr val="accent1"/>
            </a:effectRef>
            <a:fontRef idx="minor">
              <a:schemeClr val="tx1"/>
            </a:fontRef>
          </p:style>
        </p:cxnSp>
        <p:sp>
          <p:nvSpPr>
            <p:cNvPr id="15" name="iṣ1iḓê"/>
            <p:cNvSpPr txBox="1"/>
            <p:nvPr/>
          </p:nvSpPr>
          <p:spPr>
            <a:xfrm>
              <a:off x="480360" y="2083408"/>
              <a:ext cx="2450742" cy="321708"/>
            </a:xfrm>
            <a:prstGeom prst="rect">
              <a:avLst/>
            </a:prstGeom>
          </p:spPr>
          <p:txBody>
            <a:bodyPr vert="horz" wrap="none" lIns="90000" tIns="46800" rIns="90000" bIns="46800" anchor="ctr">
              <a:noAutofit/>
            </a:bodyPr>
            <a:lstStyle/>
            <a:p>
              <a:pPr algn="r">
                <a:spcBef>
                  <a:spcPct val="0"/>
                </a:spcBef>
              </a:pPr>
              <a:r>
                <a:rPr lang="zh-CN" altLang="en-US" sz="2000" b="1" dirty="0"/>
                <a:t>节省内存</a:t>
              </a:r>
            </a:p>
          </p:txBody>
        </p:sp>
        <p:sp>
          <p:nvSpPr>
            <p:cNvPr id="36" name="iṣ1iḓê">
              <a:extLst>
                <a:ext uri="{FF2B5EF4-FFF2-40B4-BE49-F238E27FC236}">
                  <a16:creationId xmlns:a16="http://schemas.microsoft.com/office/drawing/2014/main" id="{D85751D7-2EA6-4409-AD3E-E76C5B8A417A}"/>
                </a:ext>
              </a:extLst>
            </p:cNvPr>
            <p:cNvSpPr txBox="1"/>
            <p:nvPr/>
          </p:nvSpPr>
          <p:spPr>
            <a:xfrm>
              <a:off x="1692241" y="4846265"/>
              <a:ext cx="1423124" cy="997277"/>
            </a:xfrm>
            <a:prstGeom prst="rect">
              <a:avLst/>
            </a:prstGeom>
          </p:spPr>
          <p:txBody>
            <a:bodyPr vert="horz" wrap="none" lIns="90000" tIns="46800" rIns="90000" bIns="46800" anchor="ctr">
              <a:noAutofit/>
            </a:bodyPr>
            <a:lstStyle/>
            <a:p>
              <a:pPr algn="r">
                <a:spcBef>
                  <a:spcPct val="0"/>
                </a:spcBef>
              </a:pPr>
              <a:r>
                <a:rPr lang="zh-CN" altLang="en-US" sz="2000" b="1" dirty="0">
                  <a:solidFill>
                    <a:schemeClr val="accent4"/>
                  </a:solidFill>
                </a:rPr>
                <a:t>与 </a:t>
              </a:r>
              <a:r>
                <a:rPr lang="en-US" altLang="zh-CN" sz="2000" b="1" dirty="0">
                  <a:solidFill>
                    <a:schemeClr val="accent4"/>
                  </a:solidFill>
                </a:rPr>
                <a:t>C </a:t>
              </a:r>
              <a:r>
                <a:rPr lang="zh-CN" altLang="en-US" sz="2000" b="1" dirty="0">
                  <a:solidFill>
                    <a:schemeClr val="accent4"/>
                  </a:solidFill>
                </a:rPr>
                <a:t>库的</a:t>
              </a:r>
              <a:r>
                <a:rPr lang="en-US" altLang="zh-CN" sz="2000" b="1" dirty="0">
                  <a:solidFill>
                    <a:schemeClr val="accent4"/>
                  </a:solidFill>
                </a:rPr>
                <a:t>FFI </a:t>
              </a:r>
            </a:p>
            <a:p>
              <a:pPr algn="r">
                <a:spcBef>
                  <a:spcPct val="0"/>
                </a:spcBef>
              </a:pPr>
              <a:r>
                <a:rPr lang="zh-CN" altLang="en-US" sz="2000" b="1" dirty="0">
                  <a:solidFill>
                    <a:schemeClr val="accent4"/>
                  </a:solidFill>
                </a:rPr>
                <a:t>协作更容易</a:t>
              </a:r>
            </a:p>
          </p:txBody>
        </p:sp>
        <p:sp>
          <p:nvSpPr>
            <p:cNvPr id="39" name="iṣ1iḓê">
              <a:extLst>
                <a:ext uri="{FF2B5EF4-FFF2-40B4-BE49-F238E27FC236}">
                  <a16:creationId xmlns:a16="http://schemas.microsoft.com/office/drawing/2014/main" id="{C393C390-830F-4340-96D7-44CF83232F44}"/>
                </a:ext>
              </a:extLst>
            </p:cNvPr>
            <p:cNvSpPr txBox="1"/>
            <p:nvPr/>
          </p:nvSpPr>
          <p:spPr>
            <a:xfrm>
              <a:off x="9248996" y="4957621"/>
              <a:ext cx="1522952" cy="926938"/>
            </a:xfrm>
            <a:prstGeom prst="rect">
              <a:avLst/>
            </a:prstGeom>
          </p:spPr>
          <p:txBody>
            <a:bodyPr vert="horz" wrap="none" lIns="90000" tIns="46800" rIns="90000" bIns="46800" anchor="ctr">
              <a:noAutofit/>
            </a:bodyPr>
            <a:lstStyle/>
            <a:p>
              <a:pPr>
                <a:spcBef>
                  <a:spcPct val="0"/>
                </a:spcBef>
              </a:pPr>
              <a:r>
                <a:rPr lang="zh-CN" altLang="en-US" sz="2000" b="1" dirty="0">
                  <a:solidFill>
                    <a:schemeClr val="accent4"/>
                  </a:solidFill>
                </a:rPr>
                <a:t>与 </a:t>
              </a:r>
              <a:r>
                <a:rPr lang="en-US" altLang="zh-CN" sz="2000" b="1" dirty="0">
                  <a:solidFill>
                    <a:schemeClr val="accent4"/>
                  </a:solidFill>
                </a:rPr>
                <a:t>Go, C++ </a:t>
              </a:r>
            </a:p>
            <a:p>
              <a:pPr>
                <a:spcBef>
                  <a:spcPct val="0"/>
                </a:spcBef>
              </a:pPr>
              <a:r>
                <a:rPr lang="zh-CN" altLang="en-US" sz="2000" b="1" dirty="0">
                  <a:solidFill>
                    <a:schemeClr val="accent4"/>
                  </a:solidFill>
                </a:rPr>
                <a:t>比较</a:t>
              </a:r>
            </a:p>
          </p:txBody>
        </p:sp>
      </p:grpSp>
      <p:sp>
        <p:nvSpPr>
          <p:cNvPr id="28" name="íŝ1îḍê">
            <a:extLst>
              <a:ext uri="{FF2B5EF4-FFF2-40B4-BE49-F238E27FC236}">
                <a16:creationId xmlns:a16="http://schemas.microsoft.com/office/drawing/2014/main" id="{1F5AF7D1-BDF9-45D6-ACEF-E6020FDFE4F7}"/>
              </a:ext>
            </a:extLst>
          </p:cNvPr>
          <p:cNvSpPr/>
          <p:nvPr/>
        </p:nvSpPr>
        <p:spPr bwMode="auto">
          <a:xfrm>
            <a:off x="3866716" y="2218458"/>
            <a:ext cx="4456977" cy="2894916"/>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glow rad="241300">
              <a:schemeClr val="bg2">
                <a:lumMod val="50000"/>
                <a:alpha val="20000"/>
              </a:schemeClr>
            </a:glow>
            <a:softEdge rad="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schemeClr val="lt1"/>
              </a:solidFill>
            </a:endParaRPr>
          </a:p>
        </p:txBody>
      </p:sp>
      <p:cxnSp>
        <p:nvCxnSpPr>
          <p:cNvPr id="29" name="直接连接符 28">
            <a:extLst>
              <a:ext uri="{FF2B5EF4-FFF2-40B4-BE49-F238E27FC236}">
                <a16:creationId xmlns:a16="http://schemas.microsoft.com/office/drawing/2014/main" id="{F12E38CD-5795-41CC-B962-B4F28AB25D3A}"/>
              </a:ext>
            </a:extLst>
          </p:cNvPr>
          <p:cNvCxnSpPr>
            <a:cxnSpLocks/>
          </p:cNvCxnSpPr>
          <p:nvPr/>
        </p:nvCxnSpPr>
        <p:spPr>
          <a:xfrm>
            <a:off x="164690" y="2203494"/>
            <a:ext cx="2362399" cy="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iṣ1iḓê">
            <a:extLst>
              <a:ext uri="{FF2B5EF4-FFF2-40B4-BE49-F238E27FC236}">
                <a16:creationId xmlns:a16="http://schemas.microsoft.com/office/drawing/2014/main" id="{CE9D48C1-FF34-479B-B96A-170192CAD2E0}"/>
              </a:ext>
            </a:extLst>
          </p:cNvPr>
          <p:cNvSpPr txBox="1"/>
          <p:nvPr/>
        </p:nvSpPr>
        <p:spPr>
          <a:xfrm>
            <a:off x="9461909" y="1674230"/>
            <a:ext cx="1672917" cy="374355"/>
          </a:xfrm>
          <a:prstGeom prst="rect">
            <a:avLst/>
          </a:prstGeom>
        </p:spPr>
        <p:txBody>
          <a:bodyPr vert="horz" wrap="none" lIns="90000" tIns="46800" rIns="90000" bIns="46800" anchor="ctr">
            <a:noAutofit/>
          </a:bodyPr>
          <a:lstStyle/>
          <a:p>
            <a:pPr algn="r">
              <a:spcBef>
                <a:spcPct val="0"/>
              </a:spcBef>
            </a:pPr>
            <a:r>
              <a:rPr lang="zh-CN" altLang="en-US" sz="2000" b="1" dirty="0"/>
              <a:t>节省 </a:t>
            </a:r>
            <a:r>
              <a:rPr lang="en-US" altLang="zh-CN" sz="2000" b="1" dirty="0"/>
              <a:t>CPU</a:t>
            </a:r>
            <a:endParaRPr lang="zh-CN" altLang="en-US" sz="2000" b="1" dirty="0"/>
          </a:p>
        </p:txBody>
      </p:sp>
      <p:cxnSp>
        <p:nvCxnSpPr>
          <p:cNvPr id="34" name="直接连接符 33">
            <a:extLst>
              <a:ext uri="{FF2B5EF4-FFF2-40B4-BE49-F238E27FC236}">
                <a16:creationId xmlns:a16="http://schemas.microsoft.com/office/drawing/2014/main" id="{99B289E6-5277-4C7C-A446-BDB311F73E20}"/>
              </a:ext>
            </a:extLst>
          </p:cNvPr>
          <p:cNvCxnSpPr>
            <a:cxnSpLocks/>
          </p:cNvCxnSpPr>
          <p:nvPr/>
        </p:nvCxnSpPr>
        <p:spPr>
          <a:xfrm>
            <a:off x="9882596" y="2089506"/>
            <a:ext cx="2209037" cy="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161167F6-E9AD-4B68-A1C1-3F7612AB6AC1}"/>
              </a:ext>
            </a:extLst>
          </p:cNvPr>
          <p:cNvCxnSpPr>
            <a:cxnSpLocks/>
          </p:cNvCxnSpPr>
          <p:nvPr/>
        </p:nvCxnSpPr>
        <p:spPr>
          <a:xfrm flipV="1">
            <a:off x="164690" y="5159705"/>
            <a:ext cx="2515280" cy="18344"/>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57329A5D-B51D-4C35-8649-79983BBBF37E}"/>
              </a:ext>
            </a:extLst>
          </p:cNvPr>
          <p:cNvCxnSpPr>
            <a:cxnSpLocks/>
          </p:cNvCxnSpPr>
          <p:nvPr/>
        </p:nvCxnSpPr>
        <p:spPr>
          <a:xfrm>
            <a:off x="9831703" y="5159704"/>
            <a:ext cx="2195607" cy="0"/>
          </a:xfrm>
          <a:prstGeom prst="line">
            <a:avLst/>
          </a:prstGeom>
          <a:ln w="127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0" name="iconfont-10026-4294064">
            <a:extLst>
              <a:ext uri="{FF2B5EF4-FFF2-40B4-BE49-F238E27FC236}">
                <a16:creationId xmlns:a16="http://schemas.microsoft.com/office/drawing/2014/main" id="{7057D67A-1F12-4E00-8FC1-9B07FBD22311}"/>
              </a:ext>
            </a:extLst>
          </p:cNvPr>
          <p:cNvSpPr>
            <a:spLocks noChangeAspect="1"/>
          </p:cNvSpPr>
          <p:nvPr/>
        </p:nvSpPr>
        <p:spPr bwMode="auto">
          <a:xfrm>
            <a:off x="553875" y="1855244"/>
            <a:ext cx="232100" cy="267844"/>
          </a:xfrm>
          <a:custGeom>
            <a:avLst/>
            <a:gdLst>
              <a:gd name="connsiteX0" fmla="*/ 291047 w 445112"/>
              <a:gd name="connsiteY0" fmla="*/ 119933 h 513659"/>
              <a:gd name="connsiteX1" fmla="*/ 342439 w 445112"/>
              <a:gd name="connsiteY1" fmla="*/ 119933 h 513659"/>
              <a:gd name="connsiteX2" fmla="*/ 342439 w 445112"/>
              <a:gd name="connsiteY2" fmla="*/ 154157 h 513659"/>
              <a:gd name="connsiteX3" fmla="*/ 291047 w 445112"/>
              <a:gd name="connsiteY3" fmla="*/ 154157 h 513659"/>
              <a:gd name="connsiteX4" fmla="*/ 188310 w 445112"/>
              <a:gd name="connsiteY4" fmla="*/ 119933 h 513659"/>
              <a:gd name="connsiteX5" fmla="*/ 256801 w 445112"/>
              <a:gd name="connsiteY5" fmla="*/ 119933 h 513659"/>
              <a:gd name="connsiteX6" fmla="*/ 256801 w 445112"/>
              <a:gd name="connsiteY6" fmla="*/ 154157 h 513659"/>
              <a:gd name="connsiteX7" fmla="*/ 188310 w 445112"/>
              <a:gd name="connsiteY7" fmla="*/ 154157 h 513659"/>
              <a:gd name="connsiteX8" fmla="*/ 102672 w 445112"/>
              <a:gd name="connsiteY8" fmla="*/ 119933 h 513659"/>
              <a:gd name="connsiteX9" fmla="*/ 154064 w 445112"/>
              <a:gd name="connsiteY9" fmla="*/ 119933 h 513659"/>
              <a:gd name="connsiteX10" fmla="*/ 154064 w 445112"/>
              <a:gd name="connsiteY10" fmla="*/ 154157 h 513659"/>
              <a:gd name="connsiteX11" fmla="*/ 102672 w 445112"/>
              <a:gd name="connsiteY11" fmla="*/ 154157 h 513659"/>
              <a:gd name="connsiteX12" fmla="*/ 34236 w 445112"/>
              <a:gd name="connsiteY12" fmla="*/ 34241 h 513659"/>
              <a:gd name="connsiteX13" fmla="*/ 34236 w 445112"/>
              <a:gd name="connsiteY13" fmla="*/ 88531 h 513659"/>
              <a:gd name="connsiteX14" fmla="*/ 68471 w 445112"/>
              <a:gd name="connsiteY14" fmla="*/ 136963 h 513659"/>
              <a:gd name="connsiteX15" fmla="*/ 34236 w 445112"/>
              <a:gd name="connsiteY15" fmla="*/ 185443 h 513659"/>
              <a:gd name="connsiteX16" fmla="*/ 34236 w 445112"/>
              <a:gd name="connsiteY16" fmla="*/ 479418 h 513659"/>
              <a:gd name="connsiteX17" fmla="*/ 145514 w 445112"/>
              <a:gd name="connsiteY17" fmla="*/ 479418 h 513659"/>
              <a:gd name="connsiteX18" fmla="*/ 145514 w 445112"/>
              <a:gd name="connsiteY18" fmla="*/ 470846 h 513659"/>
              <a:gd name="connsiteX19" fmla="*/ 222556 w 445112"/>
              <a:gd name="connsiteY19" fmla="*/ 393793 h 513659"/>
              <a:gd name="connsiteX20" fmla="*/ 299598 w 445112"/>
              <a:gd name="connsiteY20" fmla="*/ 470846 h 513659"/>
              <a:gd name="connsiteX21" fmla="*/ 299598 w 445112"/>
              <a:gd name="connsiteY21" fmla="*/ 479418 h 513659"/>
              <a:gd name="connsiteX22" fmla="*/ 410876 w 445112"/>
              <a:gd name="connsiteY22" fmla="*/ 479418 h 513659"/>
              <a:gd name="connsiteX23" fmla="*/ 410876 w 445112"/>
              <a:gd name="connsiteY23" fmla="*/ 185443 h 513659"/>
              <a:gd name="connsiteX24" fmla="*/ 376641 w 445112"/>
              <a:gd name="connsiteY24" fmla="*/ 136963 h 513659"/>
              <a:gd name="connsiteX25" fmla="*/ 410876 w 445112"/>
              <a:gd name="connsiteY25" fmla="*/ 88531 h 513659"/>
              <a:gd name="connsiteX26" fmla="*/ 410876 w 445112"/>
              <a:gd name="connsiteY26" fmla="*/ 34241 h 513659"/>
              <a:gd name="connsiteX27" fmla="*/ 0 w 445112"/>
              <a:gd name="connsiteY27" fmla="*/ 0 h 513659"/>
              <a:gd name="connsiteX28" fmla="*/ 445112 w 445112"/>
              <a:gd name="connsiteY28" fmla="*/ 0 h 513659"/>
              <a:gd name="connsiteX29" fmla="*/ 445112 w 445112"/>
              <a:gd name="connsiteY29" fmla="*/ 119866 h 513659"/>
              <a:gd name="connsiteX30" fmla="*/ 428018 w 445112"/>
              <a:gd name="connsiteY30" fmla="*/ 119866 h 513659"/>
              <a:gd name="connsiteX31" fmla="*/ 410876 w 445112"/>
              <a:gd name="connsiteY31" fmla="*/ 136963 h 513659"/>
              <a:gd name="connsiteX32" fmla="*/ 428018 w 445112"/>
              <a:gd name="connsiteY32" fmla="*/ 154107 h 513659"/>
              <a:gd name="connsiteX33" fmla="*/ 445112 w 445112"/>
              <a:gd name="connsiteY33" fmla="*/ 154107 h 513659"/>
              <a:gd name="connsiteX34" fmla="*/ 445112 w 445112"/>
              <a:gd name="connsiteY34" fmla="*/ 513659 h 513659"/>
              <a:gd name="connsiteX35" fmla="*/ 265363 w 445112"/>
              <a:gd name="connsiteY35" fmla="*/ 513659 h 513659"/>
              <a:gd name="connsiteX36" fmla="*/ 265363 w 445112"/>
              <a:gd name="connsiteY36" fmla="*/ 470846 h 513659"/>
              <a:gd name="connsiteX37" fmla="*/ 222556 w 445112"/>
              <a:gd name="connsiteY37" fmla="*/ 428081 h 513659"/>
              <a:gd name="connsiteX38" fmla="*/ 179749 w 445112"/>
              <a:gd name="connsiteY38" fmla="*/ 470846 h 513659"/>
              <a:gd name="connsiteX39" fmla="*/ 179749 w 445112"/>
              <a:gd name="connsiteY39" fmla="*/ 513659 h 513659"/>
              <a:gd name="connsiteX40" fmla="*/ 0 w 445112"/>
              <a:gd name="connsiteY40" fmla="*/ 513659 h 513659"/>
              <a:gd name="connsiteX41" fmla="*/ 0 w 445112"/>
              <a:gd name="connsiteY41" fmla="*/ 154107 h 513659"/>
              <a:gd name="connsiteX42" fmla="*/ 17094 w 445112"/>
              <a:gd name="connsiteY42" fmla="*/ 154107 h 513659"/>
              <a:gd name="connsiteX43" fmla="*/ 34236 w 445112"/>
              <a:gd name="connsiteY43" fmla="*/ 136963 h 513659"/>
              <a:gd name="connsiteX44" fmla="*/ 17094 w 445112"/>
              <a:gd name="connsiteY44" fmla="*/ 119866 h 513659"/>
              <a:gd name="connsiteX45" fmla="*/ 0 w 445112"/>
              <a:gd name="connsiteY45" fmla="*/ 119866 h 51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45112" h="513659">
                <a:moveTo>
                  <a:pt x="291047" y="119933"/>
                </a:moveTo>
                <a:lnTo>
                  <a:pt x="342439" y="119933"/>
                </a:lnTo>
                <a:lnTo>
                  <a:pt x="342439" y="154157"/>
                </a:lnTo>
                <a:lnTo>
                  <a:pt x="291047" y="154157"/>
                </a:lnTo>
                <a:close/>
                <a:moveTo>
                  <a:pt x="188310" y="119933"/>
                </a:moveTo>
                <a:lnTo>
                  <a:pt x="256801" y="119933"/>
                </a:lnTo>
                <a:lnTo>
                  <a:pt x="256801" y="154157"/>
                </a:lnTo>
                <a:lnTo>
                  <a:pt x="188310" y="154157"/>
                </a:lnTo>
                <a:close/>
                <a:moveTo>
                  <a:pt x="102672" y="119933"/>
                </a:moveTo>
                <a:lnTo>
                  <a:pt x="154064" y="119933"/>
                </a:lnTo>
                <a:lnTo>
                  <a:pt x="154064" y="154157"/>
                </a:lnTo>
                <a:lnTo>
                  <a:pt x="102672" y="154157"/>
                </a:lnTo>
                <a:close/>
                <a:moveTo>
                  <a:pt x="34236" y="34241"/>
                </a:moveTo>
                <a:lnTo>
                  <a:pt x="34236" y="88531"/>
                </a:lnTo>
                <a:cubicBezTo>
                  <a:pt x="54187" y="95626"/>
                  <a:pt x="68471" y="114628"/>
                  <a:pt x="68471" y="136963"/>
                </a:cubicBezTo>
                <a:cubicBezTo>
                  <a:pt x="68471" y="159298"/>
                  <a:pt x="54187" y="178347"/>
                  <a:pt x="34236" y="185443"/>
                </a:cubicBezTo>
                <a:lnTo>
                  <a:pt x="34236" y="479418"/>
                </a:lnTo>
                <a:lnTo>
                  <a:pt x="145514" y="479418"/>
                </a:lnTo>
                <a:lnTo>
                  <a:pt x="145514" y="470846"/>
                </a:lnTo>
                <a:cubicBezTo>
                  <a:pt x="145514" y="428367"/>
                  <a:pt x="180083" y="393793"/>
                  <a:pt x="222556" y="393793"/>
                </a:cubicBezTo>
                <a:cubicBezTo>
                  <a:pt x="265029" y="393793"/>
                  <a:pt x="299598" y="428367"/>
                  <a:pt x="299598" y="470846"/>
                </a:cubicBezTo>
                <a:lnTo>
                  <a:pt x="299598" y="479418"/>
                </a:lnTo>
                <a:lnTo>
                  <a:pt x="410876" y="479418"/>
                </a:lnTo>
                <a:lnTo>
                  <a:pt x="410876" y="185443"/>
                </a:lnTo>
                <a:cubicBezTo>
                  <a:pt x="390925" y="178347"/>
                  <a:pt x="376641" y="159298"/>
                  <a:pt x="376641" y="136963"/>
                </a:cubicBezTo>
                <a:cubicBezTo>
                  <a:pt x="376641" y="114628"/>
                  <a:pt x="390925" y="95626"/>
                  <a:pt x="410876" y="88531"/>
                </a:cubicBezTo>
                <a:lnTo>
                  <a:pt x="410876" y="34241"/>
                </a:lnTo>
                <a:close/>
                <a:moveTo>
                  <a:pt x="0" y="0"/>
                </a:moveTo>
                <a:lnTo>
                  <a:pt x="445112" y="0"/>
                </a:lnTo>
                <a:lnTo>
                  <a:pt x="445112" y="119866"/>
                </a:lnTo>
                <a:lnTo>
                  <a:pt x="428018" y="119866"/>
                </a:lnTo>
                <a:cubicBezTo>
                  <a:pt x="418542" y="119866"/>
                  <a:pt x="410876" y="127534"/>
                  <a:pt x="410876" y="136963"/>
                </a:cubicBezTo>
                <a:cubicBezTo>
                  <a:pt x="410876" y="146440"/>
                  <a:pt x="418542" y="154107"/>
                  <a:pt x="428018" y="154107"/>
                </a:cubicBezTo>
                <a:lnTo>
                  <a:pt x="445112" y="154107"/>
                </a:lnTo>
                <a:lnTo>
                  <a:pt x="445112" y="513659"/>
                </a:lnTo>
                <a:lnTo>
                  <a:pt x="265363" y="513659"/>
                </a:lnTo>
                <a:lnTo>
                  <a:pt x="265363" y="470846"/>
                </a:lnTo>
                <a:cubicBezTo>
                  <a:pt x="265363" y="447225"/>
                  <a:pt x="246173" y="428081"/>
                  <a:pt x="222556" y="428081"/>
                </a:cubicBezTo>
                <a:cubicBezTo>
                  <a:pt x="198939" y="428081"/>
                  <a:pt x="179749" y="447225"/>
                  <a:pt x="179749" y="470846"/>
                </a:cubicBezTo>
                <a:lnTo>
                  <a:pt x="179749" y="513659"/>
                </a:lnTo>
                <a:lnTo>
                  <a:pt x="0" y="513659"/>
                </a:lnTo>
                <a:lnTo>
                  <a:pt x="0" y="154107"/>
                </a:lnTo>
                <a:lnTo>
                  <a:pt x="17094" y="154107"/>
                </a:lnTo>
                <a:cubicBezTo>
                  <a:pt x="26570" y="154107"/>
                  <a:pt x="34236" y="146440"/>
                  <a:pt x="34236" y="136963"/>
                </a:cubicBezTo>
                <a:cubicBezTo>
                  <a:pt x="34236" y="127534"/>
                  <a:pt x="26570" y="119866"/>
                  <a:pt x="17094" y="119866"/>
                </a:cubicBezTo>
                <a:lnTo>
                  <a:pt x="0" y="119866"/>
                </a:lnTo>
                <a:close/>
              </a:path>
            </a:pathLst>
          </a:custGeom>
          <a:solidFill>
            <a:schemeClr val="bg2">
              <a:lumMod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1" name="hard-disc_358972">
            <a:extLst>
              <a:ext uri="{FF2B5EF4-FFF2-40B4-BE49-F238E27FC236}">
                <a16:creationId xmlns:a16="http://schemas.microsoft.com/office/drawing/2014/main" id="{85FB9910-9578-4BEE-AAF7-293CA4BD2994}"/>
              </a:ext>
            </a:extLst>
          </p:cNvPr>
          <p:cNvSpPr>
            <a:spLocks noChangeAspect="1"/>
          </p:cNvSpPr>
          <p:nvPr/>
        </p:nvSpPr>
        <p:spPr bwMode="auto">
          <a:xfrm>
            <a:off x="532480" y="5386335"/>
            <a:ext cx="306722" cy="315349"/>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69674" h="606722">
                <a:moveTo>
                  <a:pt x="0" y="519221"/>
                </a:moveTo>
                <a:cubicBezTo>
                  <a:pt x="29013" y="539031"/>
                  <a:pt x="70842" y="551201"/>
                  <a:pt x="118100" y="551201"/>
                </a:cubicBezTo>
                <a:cubicBezTo>
                  <a:pt x="165358" y="551201"/>
                  <a:pt x="207187" y="539031"/>
                  <a:pt x="236200" y="519221"/>
                </a:cubicBezTo>
                <a:lnTo>
                  <a:pt x="236200" y="519310"/>
                </a:lnTo>
                <a:lnTo>
                  <a:pt x="333474" y="519310"/>
                </a:lnTo>
                <a:lnTo>
                  <a:pt x="333474" y="519221"/>
                </a:lnTo>
                <a:cubicBezTo>
                  <a:pt x="333474" y="519221"/>
                  <a:pt x="333563" y="519310"/>
                  <a:pt x="333652" y="519310"/>
                </a:cubicBezTo>
                <a:cubicBezTo>
                  <a:pt x="362665" y="539031"/>
                  <a:pt x="404405" y="551201"/>
                  <a:pt x="451574" y="551201"/>
                </a:cubicBezTo>
                <a:cubicBezTo>
                  <a:pt x="498832" y="551201"/>
                  <a:pt x="540661" y="539031"/>
                  <a:pt x="569674" y="519221"/>
                </a:cubicBezTo>
                <a:lnTo>
                  <a:pt x="569674" y="548270"/>
                </a:lnTo>
                <a:cubicBezTo>
                  <a:pt x="569674" y="575897"/>
                  <a:pt x="521170" y="606722"/>
                  <a:pt x="451574" y="606722"/>
                </a:cubicBezTo>
                <a:cubicBezTo>
                  <a:pt x="392480" y="606722"/>
                  <a:pt x="348693" y="584514"/>
                  <a:pt x="336767" y="560884"/>
                </a:cubicBezTo>
                <a:lnTo>
                  <a:pt x="232907" y="560884"/>
                </a:lnTo>
                <a:cubicBezTo>
                  <a:pt x="220981" y="584514"/>
                  <a:pt x="177105" y="606722"/>
                  <a:pt x="118100" y="606722"/>
                </a:cubicBezTo>
                <a:cubicBezTo>
                  <a:pt x="48504" y="606722"/>
                  <a:pt x="0" y="575897"/>
                  <a:pt x="0" y="548270"/>
                </a:cubicBezTo>
                <a:close/>
                <a:moveTo>
                  <a:pt x="333492" y="431014"/>
                </a:moveTo>
                <a:cubicBezTo>
                  <a:pt x="337942" y="434304"/>
                  <a:pt x="342836" y="437417"/>
                  <a:pt x="348176" y="440351"/>
                </a:cubicBezTo>
                <a:cubicBezTo>
                  <a:pt x="376119" y="455646"/>
                  <a:pt x="412872" y="464094"/>
                  <a:pt x="451583" y="464094"/>
                </a:cubicBezTo>
                <a:cubicBezTo>
                  <a:pt x="490294" y="464094"/>
                  <a:pt x="526958" y="455646"/>
                  <a:pt x="554990" y="440351"/>
                </a:cubicBezTo>
                <a:cubicBezTo>
                  <a:pt x="560241" y="437417"/>
                  <a:pt x="565135" y="434304"/>
                  <a:pt x="569674" y="431014"/>
                </a:cubicBezTo>
                <a:lnTo>
                  <a:pt x="569674" y="449155"/>
                </a:lnTo>
                <a:lnTo>
                  <a:pt x="569674" y="451111"/>
                </a:lnTo>
                <a:cubicBezTo>
                  <a:pt x="569674" y="478767"/>
                  <a:pt x="521174" y="509624"/>
                  <a:pt x="451583" y="509624"/>
                </a:cubicBezTo>
                <a:cubicBezTo>
                  <a:pt x="381992" y="509624"/>
                  <a:pt x="333492" y="478767"/>
                  <a:pt x="333492" y="451111"/>
                </a:cubicBezTo>
                <a:lnTo>
                  <a:pt x="333492" y="449155"/>
                </a:lnTo>
                <a:close/>
                <a:moveTo>
                  <a:pt x="0" y="431014"/>
                </a:moveTo>
                <a:cubicBezTo>
                  <a:pt x="4450" y="434304"/>
                  <a:pt x="9344" y="437417"/>
                  <a:pt x="14684" y="440351"/>
                </a:cubicBezTo>
                <a:cubicBezTo>
                  <a:pt x="42627" y="455646"/>
                  <a:pt x="79380" y="464094"/>
                  <a:pt x="118091" y="464094"/>
                </a:cubicBezTo>
                <a:cubicBezTo>
                  <a:pt x="156802" y="464094"/>
                  <a:pt x="193466" y="455646"/>
                  <a:pt x="221410" y="440351"/>
                </a:cubicBezTo>
                <a:cubicBezTo>
                  <a:pt x="226749" y="437417"/>
                  <a:pt x="231643" y="434304"/>
                  <a:pt x="236182" y="431014"/>
                </a:cubicBezTo>
                <a:lnTo>
                  <a:pt x="236182" y="449155"/>
                </a:lnTo>
                <a:lnTo>
                  <a:pt x="236182" y="451111"/>
                </a:lnTo>
                <a:cubicBezTo>
                  <a:pt x="236182" y="478767"/>
                  <a:pt x="187682" y="509624"/>
                  <a:pt x="118091" y="509624"/>
                </a:cubicBezTo>
                <a:cubicBezTo>
                  <a:pt x="48500" y="509624"/>
                  <a:pt x="0" y="478767"/>
                  <a:pt x="0" y="451111"/>
                </a:cubicBezTo>
                <a:lnTo>
                  <a:pt x="0" y="449155"/>
                </a:lnTo>
                <a:close/>
                <a:moveTo>
                  <a:pt x="166681" y="200053"/>
                </a:moveTo>
                <a:cubicBezTo>
                  <a:pt x="195697" y="219869"/>
                  <a:pt x="237530" y="232043"/>
                  <a:pt x="284792" y="232043"/>
                </a:cubicBezTo>
                <a:cubicBezTo>
                  <a:pt x="332054" y="232043"/>
                  <a:pt x="373887" y="219869"/>
                  <a:pt x="402903" y="200053"/>
                </a:cubicBezTo>
                <a:lnTo>
                  <a:pt x="402903" y="227067"/>
                </a:lnTo>
                <a:cubicBezTo>
                  <a:pt x="402903" y="237464"/>
                  <a:pt x="396139" y="248305"/>
                  <a:pt x="383945" y="257724"/>
                </a:cubicBezTo>
                <a:lnTo>
                  <a:pt x="420704" y="321350"/>
                </a:lnTo>
                <a:cubicBezTo>
                  <a:pt x="430673" y="319928"/>
                  <a:pt x="441087" y="319128"/>
                  <a:pt x="451589" y="319128"/>
                </a:cubicBezTo>
                <a:cubicBezTo>
                  <a:pt x="482920" y="319128"/>
                  <a:pt x="513271" y="325882"/>
                  <a:pt x="534899" y="337789"/>
                </a:cubicBezTo>
                <a:cubicBezTo>
                  <a:pt x="552611" y="347475"/>
                  <a:pt x="562758" y="359561"/>
                  <a:pt x="562758" y="370846"/>
                </a:cubicBezTo>
                <a:cubicBezTo>
                  <a:pt x="562758" y="382043"/>
                  <a:pt x="552611" y="394128"/>
                  <a:pt x="534899" y="403814"/>
                </a:cubicBezTo>
                <a:cubicBezTo>
                  <a:pt x="513271" y="415721"/>
                  <a:pt x="482920" y="422475"/>
                  <a:pt x="451589" y="422475"/>
                </a:cubicBezTo>
                <a:cubicBezTo>
                  <a:pt x="420259" y="422475"/>
                  <a:pt x="389908" y="415721"/>
                  <a:pt x="368280" y="403814"/>
                </a:cubicBezTo>
                <a:cubicBezTo>
                  <a:pt x="350568" y="394128"/>
                  <a:pt x="340421" y="382043"/>
                  <a:pt x="340421" y="370846"/>
                </a:cubicBezTo>
                <a:cubicBezTo>
                  <a:pt x="340421" y="359561"/>
                  <a:pt x="350568" y="347475"/>
                  <a:pt x="368280" y="337789"/>
                </a:cubicBezTo>
                <a:cubicBezTo>
                  <a:pt x="371662" y="335923"/>
                  <a:pt x="375311" y="334235"/>
                  <a:pt x="379049" y="332635"/>
                </a:cubicBezTo>
                <a:lnTo>
                  <a:pt x="346651" y="276474"/>
                </a:lnTo>
                <a:cubicBezTo>
                  <a:pt x="329028" y="282073"/>
                  <a:pt x="308112" y="285538"/>
                  <a:pt x="284792" y="285538"/>
                </a:cubicBezTo>
                <a:cubicBezTo>
                  <a:pt x="261472" y="285538"/>
                  <a:pt x="240556" y="282073"/>
                  <a:pt x="223022" y="276474"/>
                </a:cubicBezTo>
                <a:lnTo>
                  <a:pt x="190624" y="332635"/>
                </a:lnTo>
                <a:cubicBezTo>
                  <a:pt x="194362" y="334235"/>
                  <a:pt x="198011" y="335923"/>
                  <a:pt x="201393" y="337789"/>
                </a:cubicBezTo>
                <a:cubicBezTo>
                  <a:pt x="219106" y="347475"/>
                  <a:pt x="229252" y="359561"/>
                  <a:pt x="229252" y="370846"/>
                </a:cubicBezTo>
                <a:cubicBezTo>
                  <a:pt x="229252" y="382043"/>
                  <a:pt x="219106" y="394128"/>
                  <a:pt x="201393" y="403814"/>
                </a:cubicBezTo>
                <a:cubicBezTo>
                  <a:pt x="179765" y="415721"/>
                  <a:pt x="149414" y="422475"/>
                  <a:pt x="118084" y="422475"/>
                </a:cubicBezTo>
                <a:cubicBezTo>
                  <a:pt x="86753" y="422475"/>
                  <a:pt x="56313" y="415721"/>
                  <a:pt x="34774" y="403814"/>
                </a:cubicBezTo>
                <a:cubicBezTo>
                  <a:pt x="17062" y="394128"/>
                  <a:pt x="6915" y="382043"/>
                  <a:pt x="6915" y="370846"/>
                </a:cubicBezTo>
                <a:cubicBezTo>
                  <a:pt x="6915" y="359561"/>
                  <a:pt x="17062" y="347475"/>
                  <a:pt x="34774" y="337789"/>
                </a:cubicBezTo>
                <a:cubicBezTo>
                  <a:pt x="56313" y="325882"/>
                  <a:pt x="86753" y="319128"/>
                  <a:pt x="118084" y="319128"/>
                </a:cubicBezTo>
                <a:cubicBezTo>
                  <a:pt x="128586" y="319128"/>
                  <a:pt x="138911" y="319928"/>
                  <a:pt x="148969" y="321350"/>
                </a:cubicBezTo>
                <a:lnTo>
                  <a:pt x="185728" y="257724"/>
                </a:lnTo>
                <a:cubicBezTo>
                  <a:pt x="173534" y="248305"/>
                  <a:pt x="166681" y="237464"/>
                  <a:pt x="166681" y="227067"/>
                </a:cubicBezTo>
                <a:close/>
                <a:moveTo>
                  <a:pt x="166675" y="111917"/>
                </a:moveTo>
                <a:cubicBezTo>
                  <a:pt x="171215" y="115204"/>
                  <a:pt x="176111" y="118314"/>
                  <a:pt x="181452" y="121246"/>
                </a:cubicBezTo>
                <a:cubicBezTo>
                  <a:pt x="209404" y="136527"/>
                  <a:pt x="246079" y="145056"/>
                  <a:pt x="284802" y="145056"/>
                </a:cubicBezTo>
                <a:cubicBezTo>
                  <a:pt x="323524" y="145056"/>
                  <a:pt x="360289" y="136527"/>
                  <a:pt x="388240" y="121246"/>
                </a:cubicBezTo>
                <a:cubicBezTo>
                  <a:pt x="393581" y="118314"/>
                  <a:pt x="398477" y="115204"/>
                  <a:pt x="402928" y="111917"/>
                </a:cubicBezTo>
                <a:lnTo>
                  <a:pt x="402928" y="127998"/>
                </a:lnTo>
                <a:lnTo>
                  <a:pt x="402928" y="131996"/>
                </a:lnTo>
                <a:cubicBezTo>
                  <a:pt x="402928" y="159627"/>
                  <a:pt x="354413" y="190456"/>
                  <a:pt x="284802" y="190456"/>
                </a:cubicBezTo>
                <a:cubicBezTo>
                  <a:pt x="215190" y="190456"/>
                  <a:pt x="166675" y="159627"/>
                  <a:pt x="166675" y="131996"/>
                </a:cubicBezTo>
                <a:lnTo>
                  <a:pt x="166675" y="127998"/>
                </a:lnTo>
                <a:close/>
                <a:moveTo>
                  <a:pt x="284766" y="0"/>
                </a:moveTo>
                <a:cubicBezTo>
                  <a:pt x="316188" y="0"/>
                  <a:pt x="346541" y="6844"/>
                  <a:pt x="368081" y="18667"/>
                </a:cubicBezTo>
                <a:cubicBezTo>
                  <a:pt x="385795" y="28356"/>
                  <a:pt x="395942" y="40444"/>
                  <a:pt x="395942" y="51733"/>
                </a:cubicBezTo>
                <a:cubicBezTo>
                  <a:pt x="395942" y="62933"/>
                  <a:pt x="385795" y="75022"/>
                  <a:pt x="368081" y="84711"/>
                </a:cubicBezTo>
                <a:cubicBezTo>
                  <a:pt x="346541" y="96622"/>
                  <a:pt x="316188" y="103378"/>
                  <a:pt x="284766" y="103378"/>
                </a:cubicBezTo>
                <a:cubicBezTo>
                  <a:pt x="253434" y="103378"/>
                  <a:pt x="223081" y="96622"/>
                  <a:pt x="201452" y="84711"/>
                </a:cubicBezTo>
                <a:cubicBezTo>
                  <a:pt x="183738" y="75022"/>
                  <a:pt x="173591" y="62933"/>
                  <a:pt x="173591" y="51733"/>
                </a:cubicBezTo>
                <a:cubicBezTo>
                  <a:pt x="173591" y="40444"/>
                  <a:pt x="183738" y="28356"/>
                  <a:pt x="201452" y="18667"/>
                </a:cubicBezTo>
                <a:cubicBezTo>
                  <a:pt x="223081" y="6844"/>
                  <a:pt x="253434" y="0"/>
                  <a:pt x="284766" y="0"/>
                </a:cubicBezTo>
                <a:close/>
              </a:path>
            </a:pathLst>
          </a:custGeom>
          <a:solidFill>
            <a:schemeClr val="bg2">
              <a:lumMod val="50000"/>
            </a:schemeClr>
          </a:solidFill>
          <a:ln>
            <a:noFill/>
          </a:ln>
        </p:spPr>
      </p:sp>
      <p:sp>
        <p:nvSpPr>
          <p:cNvPr id="55" name="iconfont-10734-5173676">
            <a:extLst>
              <a:ext uri="{FF2B5EF4-FFF2-40B4-BE49-F238E27FC236}">
                <a16:creationId xmlns:a16="http://schemas.microsoft.com/office/drawing/2014/main" id="{A3371C47-7FBC-422C-B254-65C057FB9671}"/>
              </a:ext>
            </a:extLst>
          </p:cNvPr>
          <p:cNvSpPr>
            <a:spLocks noChangeAspect="1"/>
          </p:cNvSpPr>
          <p:nvPr/>
        </p:nvSpPr>
        <p:spPr bwMode="auto">
          <a:xfrm>
            <a:off x="11603363" y="5484327"/>
            <a:ext cx="231284" cy="159414"/>
          </a:xfrm>
          <a:custGeom>
            <a:avLst/>
            <a:gdLst>
              <a:gd name="T0" fmla="*/ 320 w 7040"/>
              <a:gd name="T1" fmla="*/ 640 h 4852"/>
              <a:gd name="T2" fmla="*/ 6720 w 7040"/>
              <a:gd name="T3" fmla="*/ 640 h 4852"/>
              <a:gd name="T4" fmla="*/ 7040 w 7040"/>
              <a:gd name="T5" fmla="*/ 320 h 4852"/>
              <a:gd name="T6" fmla="*/ 6720 w 7040"/>
              <a:gd name="T7" fmla="*/ 0 h 4852"/>
              <a:gd name="T8" fmla="*/ 320 w 7040"/>
              <a:gd name="T9" fmla="*/ 0 h 4852"/>
              <a:gd name="T10" fmla="*/ 0 w 7040"/>
              <a:gd name="T11" fmla="*/ 320 h 4852"/>
              <a:gd name="T12" fmla="*/ 320 w 7040"/>
              <a:gd name="T13" fmla="*/ 640 h 4852"/>
              <a:gd name="T14" fmla="*/ 6720 w 7040"/>
              <a:gd name="T15" fmla="*/ 2106 h 4852"/>
              <a:gd name="T16" fmla="*/ 320 w 7040"/>
              <a:gd name="T17" fmla="*/ 2106 h 4852"/>
              <a:gd name="T18" fmla="*/ 0 w 7040"/>
              <a:gd name="T19" fmla="*/ 2426 h 4852"/>
              <a:gd name="T20" fmla="*/ 320 w 7040"/>
              <a:gd name="T21" fmla="*/ 2746 h 4852"/>
              <a:gd name="T22" fmla="*/ 6720 w 7040"/>
              <a:gd name="T23" fmla="*/ 2746 h 4852"/>
              <a:gd name="T24" fmla="*/ 7040 w 7040"/>
              <a:gd name="T25" fmla="*/ 2426 h 4852"/>
              <a:gd name="T26" fmla="*/ 6720 w 7040"/>
              <a:gd name="T27" fmla="*/ 2106 h 4852"/>
              <a:gd name="T28" fmla="*/ 6720 w 7040"/>
              <a:gd name="T29" fmla="*/ 4212 h 4852"/>
              <a:gd name="T30" fmla="*/ 320 w 7040"/>
              <a:gd name="T31" fmla="*/ 4212 h 4852"/>
              <a:gd name="T32" fmla="*/ 0 w 7040"/>
              <a:gd name="T33" fmla="*/ 4532 h 4852"/>
              <a:gd name="T34" fmla="*/ 320 w 7040"/>
              <a:gd name="T35" fmla="*/ 4852 h 4852"/>
              <a:gd name="T36" fmla="*/ 6720 w 7040"/>
              <a:gd name="T37" fmla="*/ 4852 h 4852"/>
              <a:gd name="T38" fmla="*/ 7040 w 7040"/>
              <a:gd name="T39" fmla="*/ 4532 h 4852"/>
              <a:gd name="T40" fmla="*/ 6720 w 7040"/>
              <a:gd name="T41" fmla="*/ 4212 h 4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040" h="4852">
                <a:moveTo>
                  <a:pt x="320" y="640"/>
                </a:moveTo>
                <a:lnTo>
                  <a:pt x="6720" y="640"/>
                </a:lnTo>
                <a:cubicBezTo>
                  <a:pt x="6897" y="640"/>
                  <a:pt x="7040" y="497"/>
                  <a:pt x="7040" y="320"/>
                </a:cubicBezTo>
                <a:cubicBezTo>
                  <a:pt x="7040" y="144"/>
                  <a:pt x="6897" y="0"/>
                  <a:pt x="6720" y="0"/>
                </a:cubicBezTo>
                <a:lnTo>
                  <a:pt x="320" y="0"/>
                </a:lnTo>
                <a:cubicBezTo>
                  <a:pt x="143" y="0"/>
                  <a:pt x="0" y="144"/>
                  <a:pt x="0" y="320"/>
                </a:cubicBezTo>
                <a:cubicBezTo>
                  <a:pt x="0" y="497"/>
                  <a:pt x="143" y="640"/>
                  <a:pt x="320" y="640"/>
                </a:cubicBezTo>
                <a:close/>
                <a:moveTo>
                  <a:pt x="6720" y="2106"/>
                </a:moveTo>
                <a:lnTo>
                  <a:pt x="320" y="2106"/>
                </a:lnTo>
                <a:cubicBezTo>
                  <a:pt x="143" y="2106"/>
                  <a:pt x="0" y="2249"/>
                  <a:pt x="0" y="2426"/>
                </a:cubicBezTo>
                <a:cubicBezTo>
                  <a:pt x="0" y="2603"/>
                  <a:pt x="143" y="2746"/>
                  <a:pt x="320" y="2746"/>
                </a:cubicBezTo>
                <a:lnTo>
                  <a:pt x="6720" y="2746"/>
                </a:lnTo>
                <a:cubicBezTo>
                  <a:pt x="6897" y="2746"/>
                  <a:pt x="7040" y="2603"/>
                  <a:pt x="7040" y="2426"/>
                </a:cubicBezTo>
                <a:cubicBezTo>
                  <a:pt x="7040" y="2249"/>
                  <a:pt x="6897" y="2106"/>
                  <a:pt x="6720" y="2106"/>
                </a:cubicBezTo>
                <a:close/>
                <a:moveTo>
                  <a:pt x="6720" y="4212"/>
                </a:moveTo>
                <a:lnTo>
                  <a:pt x="320" y="4212"/>
                </a:lnTo>
                <a:cubicBezTo>
                  <a:pt x="143" y="4212"/>
                  <a:pt x="0" y="4355"/>
                  <a:pt x="0" y="4532"/>
                </a:cubicBezTo>
                <a:cubicBezTo>
                  <a:pt x="0" y="4708"/>
                  <a:pt x="143" y="4852"/>
                  <a:pt x="320" y="4852"/>
                </a:cubicBezTo>
                <a:lnTo>
                  <a:pt x="6720" y="4852"/>
                </a:lnTo>
                <a:cubicBezTo>
                  <a:pt x="6897" y="4852"/>
                  <a:pt x="7040" y="4708"/>
                  <a:pt x="7040" y="4532"/>
                </a:cubicBezTo>
                <a:cubicBezTo>
                  <a:pt x="7040" y="4355"/>
                  <a:pt x="6897" y="4212"/>
                  <a:pt x="6720" y="4212"/>
                </a:cubicBezTo>
                <a:close/>
              </a:path>
            </a:pathLst>
          </a:custGeom>
          <a:solidFill>
            <a:schemeClr val="bg2">
              <a:lumMod val="50000"/>
            </a:schemeClr>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54" name="iconfont-10734-5173676">
            <a:extLst>
              <a:ext uri="{FF2B5EF4-FFF2-40B4-BE49-F238E27FC236}">
                <a16:creationId xmlns:a16="http://schemas.microsoft.com/office/drawing/2014/main" id="{F52AA0CB-8F5D-4E82-A212-9800BE8BC0E9}"/>
              </a:ext>
            </a:extLst>
          </p:cNvPr>
          <p:cNvSpPr>
            <a:spLocks noChangeAspect="1"/>
          </p:cNvSpPr>
          <p:nvPr/>
        </p:nvSpPr>
        <p:spPr bwMode="auto">
          <a:xfrm>
            <a:off x="11537018" y="1668069"/>
            <a:ext cx="374350" cy="374350"/>
          </a:xfrm>
          <a:custGeom>
            <a:avLst/>
            <a:gdLst>
              <a:gd name="connsiteX0" fmla="*/ 189274 w 533400"/>
              <a:gd name="connsiteY0" fmla="*/ 177382 h 533400"/>
              <a:gd name="connsiteX1" fmla="*/ 177370 w 533400"/>
              <a:gd name="connsiteY1" fmla="*/ 189292 h 533400"/>
              <a:gd name="connsiteX2" fmla="*/ 177370 w 533400"/>
              <a:gd name="connsiteY2" fmla="*/ 344108 h 533400"/>
              <a:gd name="connsiteX3" fmla="*/ 189274 w 533400"/>
              <a:gd name="connsiteY3" fmla="*/ 356018 h 533400"/>
              <a:gd name="connsiteX4" fmla="*/ 344027 w 533400"/>
              <a:gd name="connsiteY4" fmla="*/ 356018 h 533400"/>
              <a:gd name="connsiteX5" fmla="*/ 355931 w 533400"/>
              <a:gd name="connsiteY5" fmla="*/ 344108 h 533400"/>
              <a:gd name="connsiteX6" fmla="*/ 355931 w 533400"/>
              <a:gd name="connsiteY6" fmla="*/ 189292 h 533400"/>
              <a:gd name="connsiteX7" fmla="*/ 344027 w 533400"/>
              <a:gd name="connsiteY7" fmla="*/ 177382 h 533400"/>
              <a:gd name="connsiteX8" fmla="*/ 189274 w 533400"/>
              <a:gd name="connsiteY8" fmla="*/ 147610 h 533400"/>
              <a:gd name="connsiteX9" fmla="*/ 344027 w 533400"/>
              <a:gd name="connsiteY9" fmla="*/ 147610 h 533400"/>
              <a:gd name="connsiteX10" fmla="*/ 385691 w 533400"/>
              <a:gd name="connsiteY10" fmla="*/ 189292 h 533400"/>
              <a:gd name="connsiteX11" fmla="*/ 385691 w 533400"/>
              <a:gd name="connsiteY11" fmla="*/ 344108 h 533400"/>
              <a:gd name="connsiteX12" fmla="*/ 344027 w 533400"/>
              <a:gd name="connsiteY12" fmla="*/ 385790 h 533400"/>
              <a:gd name="connsiteX13" fmla="*/ 189274 w 533400"/>
              <a:gd name="connsiteY13" fmla="*/ 385790 h 533400"/>
              <a:gd name="connsiteX14" fmla="*/ 147610 w 533400"/>
              <a:gd name="connsiteY14" fmla="*/ 344108 h 533400"/>
              <a:gd name="connsiteX15" fmla="*/ 147610 w 533400"/>
              <a:gd name="connsiteY15" fmla="*/ 189292 h 533400"/>
              <a:gd name="connsiteX16" fmla="*/ 189274 w 533400"/>
              <a:gd name="connsiteY16" fmla="*/ 147610 h 533400"/>
              <a:gd name="connsiteX17" fmla="*/ 105966 w 533400"/>
              <a:gd name="connsiteY17" fmla="*/ 94059 h 533400"/>
              <a:gd name="connsiteX18" fmla="*/ 94060 w 533400"/>
              <a:gd name="connsiteY18" fmla="*/ 105966 h 533400"/>
              <a:gd name="connsiteX19" fmla="*/ 94060 w 533400"/>
              <a:gd name="connsiteY19" fmla="*/ 427434 h 533400"/>
              <a:gd name="connsiteX20" fmla="*/ 105966 w 533400"/>
              <a:gd name="connsiteY20" fmla="*/ 439341 h 533400"/>
              <a:gd name="connsiteX21" fmla="*/ 427435 w 533400"/>
              <a:gd name="connsiteY21" fmla="*/ 439341 h 533400"/>
              <a:gd name="connsiteX22" fmla="*/ 439341 w 533400"/>
              <a:gd name="connsiteY22" fmla="*/ 427434 h 533400"/>
              <a:gd name="connsiteX23" fmla="*/ 439341 w 533400"/>
              <a:gd name="connsiteY23" fmla="*/ 105966 h 533400"/>
              <a:gd name="connsiteX24" fmla="*/ 427435 w 533400"/>
              <a:gd name="connsiteY24" fmla="*/ 94059 h 533400"/>
              <a:gd name="connsiteX25" fmla="*/ 177403 w 533400"/>
              <a:gd name="connsiteY25" fmla="*/ 0 h 533400"/>
              <a:gd name="connsiteX26" fmla="*/ 192310 w 533400"/>
              <a:gd name="connsiteY26" fmla="*/ 14907 h 533400"/>
              <a:gd name="connsiteX27" fmla="*/ 192310 w 533400"/>
              <a:gd name="connsiteY27" fmla="*/ 64294 h 533400"/>
              <a:gd name="connsiteX28" fmla="*/ 251841 w 533400"/>
              <a:gd name="connsiteY28" fmla="*/ 64294 h 533400"/>
              <a:gd name="connsiteX29" fmla="*/ 251841 w 533400"/>
              <a:gd name="connsiteY29" fmla="*/ 14907 h 533400"/>
              <a:gd name="connsiteX30" fmla="*/ 266700 w 533400"/>
              <a:gd name="connsiteY30" fmla="*/ 0 h 533400"/>
              <a:gd name="connsiteX31" fmla="*/ 281607 w 533400"/>
              <a:gd name="connsiteY31" fmla="*/ 14907 h 533400"/>
              <a:gd name="connsiteX32" fmla="*/ 281607 w 533400"/>
              <a:gd name="connsiteY32" fmla="*/ 64294 h 533400"/>
              <a:gd name="connsiteX33" fmla="*/ 341138 w 533400"/>
              <a:gd name="connsiteY33" fmla="*/ 64294 h 533400"/>
              <a:gd name="connsiteX34" fmla="*/ 341138 w 533400"/>
              <a:gd name="connsiteY34" fmla="*/ 14907 h 533400"/>
              <a:gd name="connsiteX35" fmla="*/ 355997 w 533400"/>
              <a:gd name="connsiteY35" fmla="*/ 0 h 533400"/>
              <a:gd name="connsiteX36" fmla="*/ 370904 w 533400"/>
              <a:gd name="connsiteY36" fmla="*/ 14907 h 533400"/>
              <a:gd name="connsiteX37" fmla="*/ 370904 w 533400"/>
              <a:gd name="connsiteY37" fmla="*/ 64294 h 533400"/>
              <a:gd name="connsiteX38" fmla="*/ 427435 w 533400"/>
              <a:gd name="connsiteY38" fmla="*/ 64294 h 533400"/>
              <a:gd name="connsiteX39" fmla="*/ 469106 w 533400"/>
              <a:gd name="connsiteY39" fmla="*/ 105966 h 533400"/>
              <a:gd name="connsiteX40" fmla="*/ 469106 w 533400"/>
              <a:gd name="connsiteY40" fmla="*/ 162544 h 533400"/>
              <a:gd name="connsiteX41" fmla="*/ 518541 w 533400"/>
              <a:gd name="connsiteY41" fmla="*/ 162544 h 533400"/>
              <a:gd name="connsiteX42" fmla="*/ 533400 w 533400"/>
              <a:gd name="connsiteY42" fmla="*/ 177403 h 533400"/>
              <a:gd name="connsiteX43" fmla="*/ 518541 w 533400"/>
              <a:gd name="connsiteY43" fmla="*/ 192310 h 533400"/>
              <a:gd name="connsiteX44" fmla="*/ 469106 w 533400"/>
              <a:gd name="connsiteY44" fmla="*/ 192310 h 533400"/>
              <a:gd name="connsiteX45" fmla="*/ 469106 w 533400"/>
              <a:gd name="connsiteY45" fmla="*/ 251841 h 533400"/>
              <a:gd name="connsiteX46" fmla="*/ 518541 w 533400"/>
              <a:gd name="connsiteY46" fmla="*/ 251841 h 533400"/>
              <a:gd name="connsiteX47" fmla="*/ 533400 w 533400"/>
              <a:gd name="connsiteY47" fmla="*/ 266700 h 533400"/>
              <a:gd name="connsiteX48" fmla="*/ 518541 w 533400"/>
              <a:gd name="connsiteY48" fmla="*/ 281607 h 533400"/>
              <a:gd name="connsiteX49" fmla="*/ 469106 w 533400"/>
              <a:gd name="connsiteY49" fmla="*/ 281607 h 533400"/>
              <a:gd name="connsiteX50" fmla="*/ 469106 w 533400"/>
              <a:gd name="connsiteY50" fmla="*/ 341138 h 533400"/>
              <a:gd name="connsiteX51" fmla="*/ 518541 w 533400"/>
              <a:gd name="connsiteY51" fmla="*/ 341138 h 533400"/>
              <a:gd name="connsiteX52" fmla="*/ 533400 w 533400"/>
              <a:gd name="connsiteY52" fmla="*/ 355997 h 533400"/>
              <a:gd name="connsiteX53" fmla="*/ 518541 w 533400"/>
              <a:gd name="connsiteY53" fmla="*/ 370904 h 533400"/>
              <a:gd name="connsiteX54" fmla="*/ 469106 w 533400"/>
              <a:gd name="connsiteY54" fmla="*/ 370904 h 533400"/>
              <a:gd name="connsiteX55" fmla="*/ 469106 w 533400"/>
              <a:gd name="connsiteY55" fmla="*/ 427434 h 533400"/>
              <a:gd name="connsiteX56" fmla="*/ 427435 w 533400"/>
              <a:gd name="connsiteY56" fmla="*/ 469106 h 533400"/>
              <a:gd name="connsiteX57" fmla="*/ 370904 w 533400"/>
              <a:gd name="connsiteY57" fmla="*/ 469106 h 533400"/>
              <a:gd name="connsiteX58" fmla="*/ 370904 w 533400"/>
              <a:gd name="connsiteY58" fmla="*/ 518541 h 533400"/>
              <a:gd name="connsiteX59" fmla="*/ 355997 w 533400"/>
              <a:gd name="connsiteY59" fmla="*/ 533400 h 533400"/>
              <a:gd name="connsiteX60" fmla="*/ 341138 w 533400"/>
              <a:gd name="connsiteY60" fmla="*/ 518541 h 533400"/>
              <a:gd name="connsiteX61" fmla="*/ 341138 w 533400"/>
              <a:gd name="connsiteY61" fmla="*/ 469106 h 533400"/>
              <a:gd name="connsiteX62" fmla="*/ 281607 w 533400"/>
              <a:gd name="connsiteY62" fmla="*/ 469106 h 533400"/>
              <a:gd name="connsiteX63" fmla="*/ 281607 w 533400"/>
              <a:gd name="connsiteY63" fmla="*/ 518541 h 533400"/>
              <a:gd name="connsiteX64" fmla="*/ 266700 w 533400"/>
              <a:gd name="connsiteY64" fmla="*/ 533400 h 533400"/>
              <a:gd name="connsiteX65" fmla="*/ 251841 w 533400"/>
              <a:gd name="connsiteY65" fmla="*/ 518541 h 533400"/>
              <a:gd name="connsiteX66" fmla="*/ 251841 w 533400"/>
              <a:gd name="connsiteY66" fmla="*/ 469106 h 533400"/>
              <a:gd name="connsiteX67" fmla="*/ 192310 w 533400"/>
              <a:gd name="connsiteY67" fmla="*/ 469106 h 533400"/>
              <a:gd name="connsiteX68" fmla="*/ 192310 w 533400"/>
              <a:gd name="connsiteY68" fmla="*/ 518541 h 533400"/>
              <a:gd name="connsiteX69" fmla="*/ 177403 w 533400"/>
              <a:gd name="connsiteY69" fmla="*/ 533400 h 533400"/>
              <a:gd name="connsiteX70" fmla="*/ 162544 w 533400"/>
              <a:gd name="connsiteY70" fmla="*/ 518541 h 533400"/>
              <a:gd name="connsiteX71" fmla="*/ 162544 w 533400"/>
              <a:gd name="connsiteY71" fmla="*/ 469106 h 533400"/>
              <a:gd name="connsiteX72" fmla="*/ 105966 w 533400"/>
              <a:gd name="connsiteY72" fmla="*/ 469106 h 533400"/>
              <a:gd name="connsiteX73" fmla="*/ 64294 w 533400"/>
              <a:gd name="connsiteY73" fmla="*/ 427434 h 533400"/>
              <a:gd name="connsiteX74" fmla="*/ 64294 w 533400"/>
              <a:gd name="connsiteY74" fmla="*/ 370904 h 533400"/>
              <a:gd name="connsiteX75" fmla="*/ 14907 w 533400"/>
              <a:gd name="connsiteY75" fmla="*/ 370904 h 533400"/>
              <a:gd name="connsiteX76" fmla="*/ 0 w 533400"/>
              <a:gd name="connsiteY76" fmla="*/ 355997 h 533400"/>
              <a:gd name="connsiteX77" fmla="*/ 14907 w 533400"/>
              <a:gd name="connsiteY77" fmla="*/ 341138 h 533400"/>
              <a:gd name="connsiteX78" fmla="*/ 64294 w 533400"/>
              <a:gd name="connsiteY78" fmla="*/ 341138 h 533400"/>
              <a:gd name="connsiteX79" fmla="*/ 64294 w 533400"/>
              <a:gd name="connsiteY79" fmla="*/ 281607 h 533400"/>
              <a:gd name="connsiteX80" fmla="*/ 14907 w 533400"/>
              <a:gd name="connsiteY80" fmla="*/ 281607 h 533400"/>
              <a:gd name="connsiteX81" fmla="*/ 0 w 533400"/>
              <a:gd name="connsiteY81" fmla="*/ 266700 h 533400"/>
              <a:gd name="connsiteX82" fmla="*/ 14907 w 533400"/>
              <a:gd name="connsiteY82" fmla="*/ 251841 h 533400"/>
              <a:gd name="connsiteX83" fmla="*/ 64294 w 533400"/>
              <a:gd name="connsiteY83" fmla="*/ 251841 h 533400"/>
              <a:gd name="connsiteX84" fmla="*/ 64294 w 533400"/>
              <a:gd name="connsiteY84" fmla="*/ 192310 h 533400"/>
              <a:gd name="connsiteX85" fmla="*/ 14907 w 533400"/>
              <a:gd name="connsiteY85" fmla="*/ 192310 h 533400"/>
              <a:gd name="connsiteX86" fmla="*/ 0 w 533400"/>
              <a:gd name="connsiteY86" fmla="*/ 177403 h 533400"/>
              <a:gd name="connsiteX87" fmla="*/ 14907 w 533400"/>
              <a:gd name="connsiteY87" fmla="*/ 162544 h 533400"/>
              <a:gd name="connsiteX88" fmla="*/ 64294 w 533400"/>
              <a:gd name="connsiteY88" fmla="*/ 162544 h 533400"/>
              <a:gd name="connsiteX89" fmla="*/ 64294 w 533400"/>
              <a:gd name="connsiteY89" fmla="*/ 105966 h 533400"/>
              <a:gd name="connsiteX90" fmla="*/ 105966 w 533400"/>
              <a:gd name="connsiteY90" fmla="*/ 64294 h 533400"/>
              <a:gd name="connsiteX91" fmla="*/ 162544 w 533400"/>
              <a:gd name="connsiteY91" fmla="*/ 64294 h 533400"/>
              <a:gd name="connsiteX92" fmla="*/ 162544 w 533400"/>
              <a:gd name="connsiteY92" fmla="*/ 14907 h 533400"/>
              <a:gd name="connsiteX93" fmla="*/ 177403 w 533400"/>
              <a:gd name="connsiteY93" fmla="*/ 0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533400" h="533400">
                <a:moveTo>
                  <a:pt x="189274" y="177382"/>
                </a:moveTo>
                <a:cubicBezTo>
                  <a:pt x="182703" y="177382"/>
                  <a:pt x="177370" y="182718"/>
                  <a:pt x="177370" y="189292"/>
                </a:cubicBezTo>
                <a:lnTo>
                  <a:pt x="177370" y="344108"/>
                </a:lnTo>
                <a:cubicBezTo>
                  <a:pt x="177370" y="350682"/>
                  <a:pt x="182703" y="356018"/>
                  <a:pt x="189274" y="356018"/>
                </a:cubicBezTo>
                <a:lnTo>
                  <a:pt x="344027" y="356018"/>
                </a:lnTo>
                <a:cubicBezTo>
                  <a:pt x="350598" y="356018"/>
                  <a:pt x="355931" y="350682"/>
                  <a:pt x="355931" y="344108"/>
                </a:cubicBezTo>
                <a:lnTo>
                  <a:pt x="355931" y="189292"/>
                </a:lnTo>
                <a:cubicBezTo>
                  <a:pt x="355931" y="182718"/>
                  <a:pt x="350598" y="177382"/>
                  <a:pt x="344027" y="177382"/>
                </a:cubicBezTo>
                <a:close/>
                <a:moveTo>
                  <a:pt x="189274" y="147610"/>
                </a:moveTo>
                <a:lnTo>
                  <a:pt x="344027" y="147610"/>
                </a:lnTo>
                <a:cubicBezTo>
                  <a:pt x="367026" y="147610"/>
                  <a:pt x="385691" y="166283"/>
                  <a:pt x="385691" y="189292"/>
                </a:cubicBezTo>
                <a:lnTo>
                  <a:pt x="385691" y="344108"/>
                </a:lnTo>
                <a:cubicBezTo>
                  <a:pt x="385691" y="367117"/>
                  <a:pt x="367026" y="385790"/>
                  <a:pt x="344027" y="385790"/>
                </a:cubicBezTo>
                <a:lnTo>
                  <a:pt x="189274" y="385790"/>
                </a:lnTo>
                <a:cubicBezTo>
                  <a:pt x="166276" y="385790"/>
                  <a:pt x="147610" y="367117"/>
                  <a:pt x="147610" y="344108"/>
                </a:cubicBezTo>
                <a:lnTo>
                  <a:pt x="147610" y="189292"/>
                </a:lnTo>
                <a:cubicBezTo>
                  <a:pt x="147610" y="166283"/>
                  <a:pt x="166276" y="147610"/>
                  <a:pt x="189274" y="147610"/>
                </a:cubicBezTo>
                <a:close/>
                <a:moveTo>
                  <a:pt x="105966" y="94059"/>
                </a:moveTo>
                <a:cubicBezTo>
                  <a:pt x="99394" y="94059"/>
                  <a:pt x="94060" y="99393"/>
                  <a:pt x="94060" y="105966"/>
                </a:cubicBezTo>
                <a:lnTo>
                  <a:pt x="94060" y="427434"/>
                </a:lnTo>
                <a:cubicBezTo>
                  <a:pt x="94060" y="434007"/>
                  <a:pt x="99394" y="439341"/>
                  <a:pt x="105966" y="439341"/>
                </a:cubicBezTo>
                <a:lnTo>
                  <a:pt x="427435" y="439341"/>
                </a:lnTo>
                <a:cubicBezTo>
                  <a:pt x="434007" y="439341"/>
                  <a:pt x="439341" y="434007"/>
                  <a:pt x="439341" y="427434"/>
                </a:cubicBezTo>
                <a:lnTo>
                  <a:pt x="439341" y="105966"/>
                </a:lnTo>
                <a:cubicBezTo>
                  <a:pt x="439341" y="99393"/>
                  <a:pt x="434007" y="94059"/>
                  <a:pt x="427435" y="94059"/>
                </a:cubicBezTo>
                <a:close/>
                <a:moveTo>
                  <a:pt x="177403" y="0"/>
                </a:moveTo>
                <a:cubicBezTo>
                  <a:pt x="185642" y="0"/>
                  <a:pt x="192310" y="6668"/>
                  <a:pt x="192310" y="14907"/>
                </a:cubicBezTo>
                <a:lnTo>
                  <a:pt x="192310" y="64294"/>
                </a:lnTo>
                <a:lnTo>
                  <a:pt x="251841" y="64294"/>
                </a:lnTo>
                <a:lnTo>
                  <a:pt x="251841" y="14907"/>
                </a:lnTo>
                <a:cubicBezTo>
                  <a:pt x="251841" y="6668"/>
                  <a:pt x="258461" y="0"/>
                  <a:pt x="266700" y="0"/>
                </a:cubicBezTo>
                <a:cubicBezTo>
                  <a:pt x="274939" y="0"/>
                  <a:pt x="281607" y="6668"/>
                  <a:pt x="281607" y="14907"/>
                </a:cubicBezTo>
                <a:lnTo>
                  <a:pt x="281607" y="64294"/>
                </a:lnTo>
                <a:lnTo>
                  <a:pt x="341138" y="64294"/>
                </a:lnTo>
                <a:lnTo>
                  <a:pt x="341138" y="14907"/>
                </a:lnTo>
                <a:cubicBezTo>
                  <a:pt x="341138" y="6668"/>
                  <a:pt x="347758" y="0"/>
                  <a:pt x="355997" y="0"/>
                </a:cubicBezTo>
                <a:cubicBezTo>
                  <a:pt x="364236" y="0"/>
                  <a:pt x="370904" y="6668"/>
                  <a:pt x="370904" y="14907"/>
                </a:cubicBezTo>
                <a:lnTo>
                  <a:pt x="370904" y="64294"/>
                </a:lnTo>
                <a:lnTo>
                  <a:pt x="427435" y="64294"/>
                </a:lnTo>
                <a:cubicBezTo>
                  <a:pt x="450437" y="64294"/>
                  <a:pt x="469106" y="82963"/>
                  <a:pt x="469106" y="105966"/>
                </a:cubicBezTo>
                <a:lnTo>
                  <a:pt x="469106" y="162544"/>
                </a:lnTo>
                <a:lnTo>
                  <a:pt x="518541" y="162544"/>
                </a:lnTo>
                <a:cubicBezTo>
                  <a:pt x="526733" y="162544"/>
                  <a:pt x="533400" y="169164"/>
                  <a:pt x="533400" y="177403"/>
                </a:cubicBezTo>
                <a:cubicBezTo>
                  <a:pt x="533400" y="185642"/>
                  <a:pt x="526733" y="192310"/>
                  <a:pt x="518541" y="192310"/>
                </a:cubicBezTo>
                <a:lnTo>
                  <a:pt x="469106" y="192310"/>
                </a:lnTo>
                <a:lnTo>
                  <a:pt x="469106" y="251841"/>
                </a:lnTo>
                <a:lnTo>
                  <a:pt x="518541" y="251841"/>
                </a:lnTo>
                <a:cubicBezTo>
                  <a:pt x="526733" y="251841"/>
                  <a:pt x="533400" y="258461"/>
                  <a:pt x="533400" y="266700"/>
                </a:cubicBezTo>
                <a:cubicBezTo>
                  <a:pt x="533400" y="274939"/>
                  <a:pt x="526733" y="281607"/>
                  <a:pt x="518541" y="281607"/>
                </a:cubicBezTo>
                <a:lnTo>
                  <a:pt x="469106" y="281607"/>
                </a:lnTo>
                <a:lnTo>
                  <a:pt x="469106" y="341138"/>
                </a:lnTo>
                <a:lnTo>
                  <a:pt x="518541" y="341138"/>
                </a:lnTo>
                <a:cubicBezTo>
                  <a:pt x="526733" y="341138"/>
                  <a:pt x="533400" y="347758"/>
                  <a:pt x="533400" y="355997"/>
                </a:cubicBezTo>
                <a:cubicBezTo>
                  <a:pt x="533400" y="364236"/>
                  <a:pt x="526733" y="370904"/>
                  <a:pt x="518541" y="370904"/>
                </a:cubicBezTo>
                <a:lnTo>
                  <a:pt x="469106" y="370904"/>
                </a:lnTo>
                <a:lnTo>
                  <a:pt x="469106" y="427434"/>
                </a:lnTo>
                <a:cubicBezTo>
                  <a:pt x="469106" y="450437"/>
                  <a:pt x="450437" y="469106"/>
                  <a:pt x="427435" y="469106"/>
                </a:cubicBezTo>
                <a:lnTo>
                  <a:pt x="370904" y="469106"/>
                </a:lnTo>
                <a:lnTo>
                  <a:pt x="370904" y="518541"/>
                </a:lnTo>
                <a:cubicBezTo>
                  <a:pt x="370904" y="526732"/>
                  <a:pt x="364236" y="533400"/>
                  <a:pt x="355997" y="533400"/>
                </a:cubicBezTo>
                <a:cubicBezTo>
                  <a:pt x="347758" y="533400"/>
                  <a:pt x="341138" y="526732"/>
                  <a:pt x="341138" y="518541"/>
                </a:cubicBezTo>
                <a:lnTo>
                  <a:pt x="341138" y="469106"/>
                </a:lnTo>
                <a:lnTo>
                  <a:pt x="281607" y="469106"/>
                </a:lnTo>
                <a:lnTo>
                  <a:pt x="281607" y="518541"/>
                </a:lnTo>
                <a:cubicBezTo>
                  <a:pt x="281607" y="526732"/>
                  <a:pt x="274939" y="533400"/>
                  <a:pt x="266700" y="533400"/>
                </a:cubicBezTo>
                <a:cubicBezTo>
                  <a:pt x="258461" y="533400"/>
                  <a:pt x="251841" y="526732"/>
                  <a:pt x="251841" y="518541"/>
                </a:cubicBezTo>
                <a:lnTo>
                  <a:pt x="251841" y="469106"/>
                </a:lnTo>
                <a:lnTo>
                  <a:pt x="192310" y="469106"/>
                </a:lnTo>
                <a:lnTo>
                  <a:pt x="192310" y="518541"/>
                </a:lnTo>
                <a:cubicBezTo>
                  <a:pt x="192310" y="526732"/>
                  <a:pt x="185642" y="533400"/>
                  <a:pt x="177403" y="533400"/>
                </a:cubicBezTo>
                <a:cubicBezTo>
                  <a:pt x="169164" y="533400"/>
                  <a:pt x="162544" y="526732"/>
                  <a:pt x="162544" y="518541"/>
                </a:cubicBezTo>
                <a:lnTo>
                  <a:pt x="162544" y="469106"/>
                </a:lnTo>
                <a:lnTo>
                  <a:pt x="105966" y="469106"/>
                </a:lnTo>
                <a:cubicBezTo>
                  <a:pt x="82963" y="469106"/>
                  <a:pt x="64294" y="450437"/>
                  <a:pt x="64294" y="427434"/>
                </a:cubicBezTo>
                <a:lnTo>
                  <a:pt x="64294" y="370904"/>
                </a:lnTo>
                <a:lnTo>
                  <a:pt x="14907" y="370904"/>
                </a:lnTo>
                <a:cubicBezTo>
                  <a:pt x="6668" y="370904"/>
                  <a:pt x="0" y="364236"/>
                  <a:pt x="0" y="355997"/>
                </a:cubicBezTo>
                <a:cubicBezTo>
                  <a:pt x="0" y="347758"/>
                  <a:pt x="6668" y="341138"/>
                  <a:pt x="14907" y="341138"/>
                </a:cubicBezTo>
                <a:lnTo>
                  <a:pt x="64294" y="341138"/>
                </a:lnTo>
                <a:lnTo>
                  <a:pt x="64294" y="281607"/>
                </a:lnTo>
                <a:lnTo>
                  <a:pt x="14907" y="281607"/>
                </a:lnTo>
                <a:cubicBezTo>
                  <a:pt x="6668" y="281607"/>
                  <a:pt x="0" y="274939"/>
                  <a:pt x="0" y="266700"/>
                </a:cubicBezTo>
                <a:cubicBezTo>
                  <a:pt x="0" y="258461"/>
                  <a:pt x="6668" y="251841"/>
                  <a:pt x="14907" y="251841"/>
                </a:cubicBezTo>
                <a:lnTo>
                  <a:pt x="64294" y="251841"/>
                </a:lnTo>
                <a:lnTo>
                  <a:pt x="64294" y="192310"/>
                </a:lnTo>
                <a:lnTo>
                  <a:pt x="14907" y="192310"/>
                </a:lnTo>
                <a:cubicBezTo>
                  <a:pt x="6668" y="192310"/>
                  <a:pt x="0" y="185642"/>
                  <a:pt x="0" y="177403"/>
                </a:cubicBezTo>
                <a:cubicBezTo>
                  <a:pt x="0" y="169164"/>
                  <a:pt x="6668" y="162544"/>
                  <a:pt x="14907" y="162544"/>
                </a:cubicBezTo>
                <a:lnTo>
                  <a:pt x="64294" y="162544"/>
                </a:lnTo>
                <a:lnTo>
                  <a:pt x="64294" y="105966"/>
                </a:lnTo>
                <a:cubicBezTo>
                  <a:pt x="64294" y="82963"/>
                  <a:pt x="82963" y="64294"/>
                  <a:pt x="105966" y="64294"/>
                </a:cubicBezTo>
                <a:lnTo>
                  <a:pt x="162544" y="64294"/>
                </a:lnTo>
                <a:lnTo>
                  <a:pt x="162544" y="14907"/>
                </a:lnTo>
                <a:cubicBezTo>
                  <a:pt x="162544" y="6668"/>
                  <a:pt x="169164" y="0"/>
                  <a:pt x="177403" y="0"/>
                </a:cubicBezTo>
                <a:close/>
              </a:path>
            </a:pathLst>
          </a:custGeom>
          <a:solidFill>
            <a:schemeClr val="bg2">
              <a:lumMod val="50000"/>
            </a:schemeClr>
          </a:solidFill>
          <a:ln>
            <a:noFill/>
          </a:ln>
        </p:spPr>
      </p:sp>
    </p:spTree>
    <p:extLst>
      <p:ext uri="{BB962C8B-B14F-4D97-AF65-F5344CB8AC3E}">
        <p14:creationId xmlns:p14="http://schemas.microsoft.com/office/powerpoint/2010/main" val="278566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ïṡḷiḓê">
            <a:extLst>
              <a:ext uri="{FF2B5EF4-FFF2-40B4-BE49-F238E27FC236}">
                <a16:creationId xmlns:a16="http://schemas.microsoft.com/office/drawing/2014/main" id="{F39633E2-D100-45A6-B239-EEF727F5119D}"/>
              </a:ext>
            </a:extLst>
          </p:cNvPr>
          <p:cNvSpPr/>
          <p:nvPr/>
        </p:nvSpPr>
        <p:spPr>
          <a:xfrm>
            <a:off x="-1716243" y="1692923"/>
            <a:ext cx="5786339"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 name="标题 1">
            <a:extLst>
              <a:ext uri="{FF2B5EF4-FFF2-40B4-BE49-F238E27FC236}">
                <a16:creationId xmlns:a16="http://schemas.microsoft.com/office/drawing/2014/main" id="{D85FAF48-5266-4EBC-B3BB-8FEA9C5F93AF}"/>
              </a:ext>
            </a:extLst>
          </p:cNvPr>
          <p:cNvSpPr>
            <a:spLocks noGrp="1"/>
          </p:cNvSpPr>
          <p:nvPr>
            <p:ph type="title"/>
          </p:nvPr>
        </p:nvSpPr>
        <p:spPr/>
        <p:txBody>
          <a:bodyPr/>
          <a:lstStyle/>
          <a:p>
            <a:r>
              <a:rPr lang="zh-CN" altLang="en-US" dirty="0"/>
              <a:t>项目构思</a:t>
            </a:r>
          </a:p>
        </p:txBody>
      </p:sp>
      <p:grpSp>
        <p:nvGrpSpPr>
          <p:cNvPr id="79" name="组合 78">
            <a:extLst>
              <a:ext uri="{FF2B5EF4-FFF2-40B4-BE49-F238E27FC236}">
                <a16:creationId xmlns:a16="http://schemas.microsoft.com/office/drawing/2014/main" id="{F8F389EA-AF39-464F-AB19-BBD7B0FE2166}"/>
              </a:ext>
            </a:extLst>
          </p:cNvPr>
          <p:cNvGrpSpPr/>
          <p:nvPr/>
        </p:nvGrpSpPr>
        <p:grpSpPr>
          <a:xfrm>
            <a:off x="3324225" y="1306611"/>
            <a:ext cx="8390327" cy="5338749"/>
            <a:chOff x="677461" y="3226135"/>
            <a:chExt cx="4550117" cy="2914043"/>
          </a:xfrm>
        </p:grpSpPr>
        <p:grpSp>
          <p:nvGrpSpPr>
            <p:cNvPr id="6" name="îsľîďe">
              <a:extLst>
                <a:ext uri="{FF2B5EF4-FFF2-40B4-BE49-F238E27FC236}">
                  <a16:creationId xmlns:a16="http://schemas.microsoft.com/office/drawing/2014/main" id="{25916DAD-39DF-4365-9B31-459DAD743741}"/>
                </a:ext>
              </a:extLst>
            </p:cNvPr>
            <p:cNvGrpSpPr>
              <a:grpSpLocks/>
            </p:cNvGrpSpPr>
            <p:nvPr/>
          </p:nvGrpSpPr>
          <p:grpSpPr bwMode="auto">
            <a:xfrm>
              <a:off x="856215" y="5726904"/>
              <a:ext cx="320006" cy="83119"/>
              <a:chOff x="0" y="0"/>
              <a:chExt cx="438150" cy="114300"/>
            </a:xfrm>
            <a:noFill/>
          </p:grpSpPr>
          <p:sp>
            <p:nvSpPr>
              <p:cNvPr id="75" name="ís1íḑè">
                <a:extLst>
                  <a:ext uri="{FF2B5EF4-FFF2-40B4-BE49-F238E27FC236}">
                    <a16:creationId xmlns:a16="http://schemas.microsoft.com/office/drawing/2014/main" id="{D2D3B0AC-9C14-49F1-A2F4-E8784F92D357}"/>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76" name="îṧliďê">
                <a:extLst>
                  <a:ext uri="{FF2B5EF4-FFF2-40B4-BE49-F238E27FC236}">
                    <a16:creationId xmlns:a16="http://schemas.microsoft.com/office/drawing/2014/main" id="{FD6CC847-4966-4C46-978A-BA828178CB75}"/>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7" name="íSľídê">
              <a:extLst>
                <a:ext uri="{FF2B5EF4-FFF2-40B4-BE49-F238E27FC236}">
                  <a16:creationId xmlns:a16="http://schemas.microsoft.com/office/drawing/2014/main" id="{5FD35E99-5877-45E1-A7F2-57FB8395AE85}"/>
                </a:ext>
              </a:extLst>
            </p:cNvPr>
            <p:cNvGrpSpPr>
              <a:grpSpLocks/>
            </p:cNvGrpSpPr>
            <p:nvPr/>
          </p:nvGrpSpPr>
          <p:grpSpPr bwMode="auto">
            <a:xfrm>
              <a:off x="1711883" y="5698434"/>
              <a:ext cx="320006" cy="83119"/>
              <a:chOff x="0" y="0"/>
              <a:chExt cx="438150" cy="114300"/>
            </a:xfrm>
            <a:noFill/>
          </p:grpSpPr>
          <p:sp>
            <p:nvSpPr>
              <p:cNvPr id="73" name="iṣḻîďé">
                <a:extLst>
                  <a:ext uri="{FF2B5EF4-FFF2-40B4-BE49-F238E27FC236}">
                    <a16:creationId xmlns:a16="http://schemas.microsoft.com/office/drawing/2014/main" id="{8B27112E-89E2-487E-987A-8208D922B8F1}"/>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74" name="iṡľidè">
                <a:extLst>
                  <a:ext uri="{FF2B5EF4-FFF2-40B4-BE49-F238E27FC236}">
                    <a16:creationId xmlns:a16="http://schemas.microsoft.com/office/drawing/2014/main" id="{7C7A0F20-0E54-410A-9018-F5BF83FE4BFF}"/>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8" name="îṣľîḍe">
              <a:extLst>
                <a:ext uri="{FF2B5EF4-FFF2-40B4-BE49-F238E27FC236}">
                  <a16:creationId xmlns:a16="http://schemas.microsoft.com/office/drawing/2014/main" id="{638AD783-0EBD-4FE0-A788-1D00E9516550}"/>
                </a:ext>
              </a:extLst>
            </p:cNvPr>
            <p:cNvGrpSpPr>
              <a:grpSpLocks/>
            </p:cNvGrpSpPr>
            <p:nvPr/>
          </p:nvGrpSpPr>
          <p:grpSpPr bwMode="auto">
            <a:xfrm>
              <a:off x="2226675" y="5886217"/>
              <a:ext cx="373344" cy="96973"/>
              <a:chOff x="0" y="0"/>
              <a:chExt cx="438150" cy="114300"/>
            </a:xfrm>
            <a:noFill/>
          </p:grpSpPr>
          <p:sp>
            <p:nvSpPr>
              <p:cNvPr id="71" name="îSliḓe">
                <a:extLst>
                  <a:ext uri="{FF2B5EF4-FFF2-40B4-BE49-F238E27FC236}">
                    <a16:creationId xmlns:a16="http://schemas.microsoft.com/office/drawing/2014/main" id="{F13C1560-FF9E-4BD7-AA7B-E2D1759FC19D}"/>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72" name="ïŝľîďé">
                <a:extLst>
                  <a:ext uri="{FF2B5EF4-FFF2-40B4-BE49-F238E27FC236}">
                    <a16:creationId xmlns:a16="http://schemas.microsoft.com/office/drawing/2014/main" id="{92EFD82D-EC5E-424E-BFCC-4033C306546D}"/>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9" name="iśļïḍê">
              <a:extLst>
                <a:ext uri="{FF2B5EF4-FFF2-40B4-BE49-F238E27FC236}">
                  <a16:creationId xmlns:a16="http://schemas.microsoft.com/office/drawing/2014/main" id="{C1796111-14E5-4C15-A334-5FB9FE8E092D}"/>
                </a:ext>
              </a:extLst>
            </p:cNvPr>
            <p:cNvGrpSpPr>
              <a:grpSpLocks/>
            </p:cNvGrpSpPr>
            <p:nvPr/>
          </p:nvGrpSpPr>
          <p:grpSpPr bwMode="auto">
            <a:xfrm>
              <a:off x="2902717" y="5750766"/>
              <a:ext cx="320006" cy="83119"/>
              <a:chOff x="0" y="0"/>
              <a:chExt cx="438150" cy="114300"/>
            </a:xfrm>
            <a:noFill/>
          </p:grpSpPr>
          <p:sp>
            <p:nvSpPr>
              <p:cNvPr id="69" name="íṧľíḓê">
                <a:extLst>
                  <a:ext uri="{FF2B5EF4-FFF2-40B4-BE49-F238E27FC236}">
                    <a16:creationId xmlns:a16="http://schemas.microsoft.com/office/drawing/2014/main" id="{8E34B419-5694-4427-B72F-ED4EBBF5082C}"/>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70" name="íśļïdè">
                <a:extLst>
                  <a:ext uri="{FF2B5EF4-FFF2-40B4-BE49-F238E27FC236}">
                    <a16:creationId xmlns:a16="http://schemas.microsoft.com/office/drawing/2014/main" id="{892431E2-0415-4B09-8078-F05DC986CEDE}"/>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10" name="ï$ļïḑe">
              <a:extLst>
                <a:ext uri="{FF2B5EF4-FFF2-40B4-BE49-F238E27FC236}">
                  <a16:creationId xmlns:a16="http://schemas.microsoft.com/office/drawing/2014/main" id="{311C83AA-B912-46DA-BE0F-1089FFC60885}"/>
                </a:ext>
              </a:extLst>
            </p:cNvPr>
            <p:cNvGrpSpPr>
              <a:grpSpLocks/>
            </p:cNvGrpSpPr>
            <p:nvPr/>
          </p:nvGrpSpPr>
          <p:grpSpPr bwMode="auto">
            <a:xfrm>
              <a:off x="3490341" y="6014733"/>
              <a:ext cx="482960" cy="125445"/>
              <a:chOff x="0" y="0"/>
              <a:chExt cx="438150" cy="114300"/>
            </a:xfrm>
            <a:noFill/>
          </p:grpSpPr>
          <p:sp>
            <p:nvSpPr>
              <p:cNvPr id="67" name="îsliḓé">
                <a:extLst>
                  <a:ext uri="{FF2B5EF4-FFF2-40B4-BE49-F238E27FC236}">
                    <a16:creationId xmlns:a16="http://schemas.microsoft.com/office/drawing/2014/main" id="{E0712AE3-4F9E-4AAD-84FC-E80889C7B61C}"/>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68" name="îśḻîḓé">
                <a:extLst>
                  <a:ext uri="{FF2B5EF4-FFF2-40B4-BE49-F238E27FC236}">
                    <a16:creationId xmlns:a16="http://schemas.microsoft.com/office/drawing/2014/main" id="{7E5339A9-ABD6-43E7-951F-CFB0982165E0}"/>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11" name="íşḷîḓê">
              <a:extLst>
                <a:ext uri="{FF2B5EF4-FFF2-40B4-BE49-F238E27FC236}">
                  <a16:creationId xmlns:a16="http://schemas.microsoft.com/office/drawing/2014/main" id="{014FE7D9-D502-4897-A465-BAF8479A64EF}"/>
                </a:ext>
              </a:extLst>
            </p:cNvPr>
            <p:cNvGrpSpPr>
              <a:grpSpLocks/>
            </p:cNvGrpSpPr>
            <p:nvPr/>
          </p:nvGrpSpPr>
          <p:grpSpPr bwMode="auto">
            <a:xfrm>
              <a:off x="4122513" y="5494990"/>
              <a:ext cx="320006" cy="83119"/>
              <a:chOff x="0" y="0"/>
              <a:chExt cx="438150" cy="114300"/>
            </a:xfrm>
            <a:noFill/>
          </p:grpSpPr>
          <p:sp>
            <p:nvSpPr>
              <p:cNvPr id="65" name="iṩ1iḋe">
                <a:extLst>
                  <a:ext uri="{FF2B5EF4-FFF2-40B4-BE49-F238E27FC236}">
                    <a16:creationId xmlns:a16="http://schemas.microsoft.com/office/drawing/2014/main" id="{67179461-E926-4AB5-B147-CE89E25F4823}"/>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66" name="íṡḷíḋe">
                <a:extLst>
                  <a:ext uri="{FF2B5EF4-FFF2-40B4-BE49-F238E27FC236}">
                    <a16:creationId xmlns:a16="http://schemas.microsoft.com/office/drawing/2014/main" id="{EE18E7D9-FEFF-4FEF-969E-5832041EE5B9}"/>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grpSp>
          <p:nvGrpSpPr>
            <p:cNvPr id="12" name="îṧḷîḓè">
              <a:extLst>
                <a:ext uri="{FF2B5EF4-FFF2-40B4-BE49-F238E27FC236}">
                  <a16:creationId xmlns:a16="http://schemas.microsoft.com/office/drawing/2014/main" id="{F62E5E1D-8645-4EAF-BD48-84828BC8F110}"/>
                </a:ext>
              </a:extLst>
            </p:cNvPr>
            <p:cNvGrpSpPr>
              <a:grpSpLocks/>
            </p:cNvGrpSpPr>
            <p:nvPr/>
          </p:nvGrpSpPr>
          <p:grpSpPr bwMode="auto">
            <a:xfrm>
              <a:off x="4731220" y="5653535"/>
              <a:ext cx="320006" cy="83119"/>
              <a:chOff x="0" y="0"/>
              <a:chExt cx="438150" cy="114300"/>
            </a:xfrm>
            <a:noFill/>
          </p:grpSpPr>
          <p:sp>
            <p:nvSpPr>
              <p:cNvPr id="63" name="išļíḑê">
                <a:extLst>
                  <a:ext uri="{FF2B5EF4-FFF2-40B4-BE49-F238E27FC236}">
                    <a16:creationId xmlns:a16="http://schemas.microsoft.com/office/drawing/2014/main" id="{D3C141E4-6AF5-40F6-836F-25CBBFC90226}"/>
                  </a:ext>
                </a:extLst>
              </p:cNvPr>
              <p:cNvSpPr/>
              <p:nvPr/>
            </p:nvSpPr>
            <p:spPr bwMode="auto">
              <a:xfrm>
                <a:off x="0" y="0"/>
                <a:ext cx="438150" cy="114300"/>
              </a:xfrm>
              <a:custGeom>
                <a:avLst/>
                <a:gdLst>
                  <a:gd name="G0" fmla="+- 5400 0 0"/>
                  <a:gd name="G1" fmla="+- 21600 0 5400"/>
                  <a:gd name="G2" fmla="+- 21600 0 540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grpFill/>
              <a:ln w="12700" cap="flat" cmpd="sng">
                <a:solidFill>
                  <a:schemeClr val="accent1"/>
                </a:solidFill>
                <a:bevel/>
                <a:headEnd/>
                <a:tailEnd/>
              </a:ln>
            </p:spPr>
            <p:txBody>
              <a:bodyPr anchor="ctr"/>
              <a:lstStyle/>
              <a:p>
                <a:pPr algn="ctr"/>
                <a:endParaRPr/>
              </a:p>
            </p:txBody>
          </p:sp>
          <p:sp>
            <p:nvSpPr>
              <p:cNvPr id="64" name="îṧḻïḑé">
                <a:extLst>
                  <a:ext uri="{FF2B5EF4-FFF2-40B4-BE49-F238E27FC236}">
                    <a16:creationId xmlns:a16="http://schemas.microsoft.com/office/drawing/2014/main" id="{8A86D72A-E6E7-4CFA-B375-3892718E6AFE}"/>
                  </a:ext>
                </a:extLst>
              </p:cNvPr>
              <p:cNvSpPr/>
              <p:nvPr/>
            </p:nvSpPr>
            <p:spPr bwMode="auto">
              <a:xfrm>
                <a:off x="129075" y="39150"/>
                <a:ext cx="180000" cy="36000"/>
              </a:xfrm>
              <a:prstGeom prst="ellipse">
                <a:avLst/>
              </a:prstGeom>
              <a:grpFill/>
              <a:ln w="12700" cap="flat" cmpd="sng">
                <a:solidFill>
                  <a:schemeClr val="accent1"/>
                </a:solidFill>
                <a:bevel/>
                <a:headEnd/>
                <a:tailEnd/>
              </a:ln>
            </p:spPr>
            <p:txBody>
              <a:bodyPr anchor="ctr"/>
              <a:lstStyle/>
              <a:p>
                <a:pPr algn="ctr"/>
                <a:endParaRPr/>
              </a:p>
            </p:txBody>
          </p:sp>
        </p:grpSp>
        <p:cxnSp>
          <p:nvCxnSpPr>
            <p:cNvPr id="13" name="直接连接符 12">
              <a:extLst>
                <a:ext uri="{FF2B5EF4-FFF2-40B4-BE49-F238E27FC236}">
                  <a16:creationId xmlns:a16="http://schemas.microsoft.com/office/drawing/2014/main" id="{3C4CAFF7-DBB0-48EB-B4A5-C9674E108A10}"/>
                </a:ext>
              </a:extLst>
            </p:cNvPr>
            <p:cNvCxnSpPr>
              <a:cxnSpLocks noChangeShapeType="1"/>
              <a:stCxn id="75" idx="6"/>
              <a:endCxn id="73" idx="2"/>
            </p:cNvCxnSpPr>
            <p:nvPr/>
          </p:nvCxnSpPr>
          <p:spPr bwMode="auto">
            <a:xfrm flipV="1">
              <a:off x="1176221" y="5739993"/>
              <a:ext cx="535662" cy="28470"/>
            </a:xfrm>
            <a:prstGeom prst="line">
              <a:avLst/>
            </a:prstGeom>
            <a:noFill/>
            <a:ln w="12700" cap="flat" cmpd="sng">
              <a:solidFill>
                <a:schemeClr val="accent1"/>
              </a:solidFill>
              <a:bevel/>
              <a:headEnd/>
              <a:tailEnd/>
            </a:ln>
          </p:spPr>
        </p:cxnSp>
        <p:cxnSp>
          <p:nvCxnSpPr>
            <p:cNvPr id="14" name="直接连接符 13">
              <a:extLst>
                <a:ext uri="{FF2B5EF4-FFF2-40B4-BE49-F238E27FC236}">
                  <a16:creationId xmlns:a16="http://schemas.microsoft.com/office/drawing/2014/main" id="{CF7CF5FA-D2B8-4A4B-8AC5-F795966F9D17}"/>
                </a:ext>
              </a:extLst>
            </p:cNvPr>
            <p:cNvCxnSpPr>
              <a:cxnSpLocks noChangeShapeType="1"/>
              <a:stCxn id="73" idx="5"/>
              <a:endCxn id="71" idx="1"/>
            </p:cNvCxnSpPr>
            <p:nvPr/>
          </p:nvCxnSpPr>
          <p:spPr bwMode="auto">
            <a:xfrm>
              <a:off x="1985024" y="5769379"/>
              <a:ext cx="296324" cy="131038"/>
            </a:xfrm>
            <a:prstGeom prst="line">
              <a:avLst/>
            </a:prstGeom>
            <a:noFill/>
            <a:ln w="12700" cap="flat" cmpd="sng">
              <a:solidFill>
                <a:schemeClr val="accent1"/>
              </a:solidFill>
              <a:bevel/>
              <a:headEnd/>
              <a:tailEnd/>
            </a:ln>
          </p:spPr>
        </p:cxnSp>
        <p:sp>
          <p:nvSpPr>
            <p:cNvPr id="15" name="ïş1îḋé">
              <a:extLst>
                <a:ext uri="{FF2B5EF4-FFF2-40B4-BE49-F238E27FC236}">
                  <a16:creationId xmlns:a16="http://schemas.microsoft.com/office/drawing/2014/main" id="{76A3D90D-2066-4EC9-93BE-E62D32EACC7E}"/>
                </a:ext>
              </a:extLst>
            </p:cNvPr>
            <p:cNvSpPr/>
            <p:nvPr/>
          </p:nvSpPr>
          <p:spPr bwMode="auto">
            <a:xfrm flipV="1">
              <a:off x="2543203" y="5821711"/>
              <a:ext cx="406377" cy="78705"/>
            </a:xfrm>
            <a:prstGeom prst="line">
              <a:avLst/>
            </a:prstGeom>
            <a:noFill/>
            <a:ln w="12700" cap="flat" cmpd="sng">
              <a:solidFill>
                <a:schemeClr val="accent1"/>
              </a:solidFill>
              <a:bevel/>
              <a:headEnd/>
              <a:tailEnd/>
            </a:ln>
          </p:spPr>
          <p:txBody>
            <a:bodyPr anchor="ctr"/>
            <a:lstStyle/>
            <a:p>
              <a:pPr algn="ctr"/>
              <a:endParaRPr/>
            </a:p>
          </p:txBody>
        </p:sp>
        <p:sp>
          <p:nvSpPr>
            <p:cNvPr id="16" name="îŝ1ïḋè">
              <a:extLst>
                <a:ext uri="{FF2B5EF4-FFF2-40B4-BE49-F238E27FC236}">
                  <a16:creationId xmlns:a16="http://schemas.microsoft.com/office/drawing/2014/main" id="{5EBC62A1-FA28-4C34-9FAC-558D66A23B52}"/>
                </a:ext>
              </a:extLst>
            </p:cNvPr>
            <p:cNvSpPr/>
            <p:nvPr/>
          </p:nvSpPr>
          <p:spPr bwMode="auto">
            <a:xfrm>
              <a:off x="3175858" y="5821711"/>
              <a:ext cx="466398" cy="223307"/>
            </a:xfrm>
            <a:prstGeom prst="line">
              <a:avLst/>
            </a:prstGeom>
            <a:noFill/>
            <a:ln w="12700" cap="flat" cmpd="sng">
              <a:solidFill>
                <a:schemeClr val="accent1"/>
              </a:solidFill>
              <a:bevel/>
              <a:headEnd/>
              <a:tailEnd/>
            </a:ln>
          </p:spPr>
          <p:txBody>
            <a:bodyPr anchor="ctr"/>
            <a:lstStyle/>
            <a:p>
              <a:pPr algn="ctr"/>
              <a:endParaRPr/>
            </a:p>
          </p:txBody>
        </p:sp>
        <p:cxnSp>
          <p:nvCxnSpPr>
            <p:cNvPr id="17" name="直接连接符 16">
              <a:extLst>
                <a:ext uri="{FF2B5EF4-FFF2-40B4-BE49-F238E27FC236}">
                  <a16:creationId xmlns:a16="http://schemas.microsoft.com/office/drawing/2014/main" id="{6D08B8DD-166B-4D09-895F-0C4D4FE4CBA0}"/>
                </a:ext>
              </a:extLst>
            </p:cNvPr>
            <p:cNvCxnSpPr>
              <a:cxnSpLocks noChangeShapeType="1"/>
              <a:stCxn id="67" idx="7"/>
              <a:endCxn id="63" idx="3"/>
            </p:cNvCxnSpPr>
            <p:nvPr/>
          </p:nvCxnSpPr>
          <p:spPr bwMode="auto">
            <a:xfrm flipV="1">
              <a:off x="3902573" y="5724481"/>
              <a:ext cx="875511" cy="308621"/>
            </a:xfrm>
            <a:prstGeom prst="line">
              <a:avLst/>
            </a:prstGeom>
            <a:noFill/>
            <a:ln w="12700" cap="flat" cmpd="sng">
              <a:solidFill>
                <a:schemeClr val="accent1"/>
              </a:solidFill>
              <a:bevel/>
              <a:headEnd/>
              <a:tailEnd/>
            </a:ln>
          </p:spPr>
        </p:cxnSp>
        <p:cxnSp>
          <p:nvCxnSpPr>
            <p:cNvPr id="18" name="直接连接符 17">
              <a:extLst>
                <a:ext uri="{FF2B5EF4-FFF2-40B4-BE49-F238E27FC236}">
                  <a16:creationId xmlns:a16="http://schemas.microsoft.com/office/drawing/2014/main" id="{91EF9F7C-5454-44A8-81CE-E34A60223ED0}"/>
                </a:ext>
              </a:extLst>
            </p:cNvPr>
            <p:cNvCxnSpPr>
              <a:cxnSpLocks noChangeShapeType="1"/>
              <a:stCxn id="63" idx="1"/>
              <a:endCxn id="65" idx="5"/>
            </p:cNvCxnSpPr>
            <p:nvPr/>
          </p:nvCxnSpPr>
          <p:spPr bwMode="auto">
            <a:xfrm flipH="1" flipV="1">
              <a:off x="4395654" y="5565936"/>
              <a:ext cx="382429" cy="99771"/>
            </a:xfrm>
            <a:prstGeom prst="line">
              <a:avLst/>
            </a:prstGeom>
            <a:noFill/>
            <a:ln w="12700" cap="flat" cmpd="sng">
              <a:solidFill>
                <a:schemeClr val="accent1"/>
              </a:solidFill>
              <a:bevel/>
              <a:headEnd/>
              <a:tailEnd/>
            </a:ln>
          </p:spPr>
        </p:cxnSp>
        <p:cxnSp>
          <p:nvCxnSpPr>
            <p:cNvPr id="19" name="直接连接符 18">
              <a:extLst>
                <a:ext uri="{FF2B5EF4-FFF2-40B4-BE49-F238E27FC236}">
                  <a16:creationId xmlns:a16="http://schemas.microsoft.com/office/drawing/2014/main" id="{040D4D5A-E269-4189-9FBF-B53C1713847F}"/>
                </a:ext>
              </a:extLst>
            </p:cNvPr>
            <p:cNvCxnSpPr>
              <a:cxnSpLocks noChangeShapeType="1"/>
              <a:stCxn id="69" idx="6"/>
              <a:endCxn id="63" idx="2"/>
            </p:cNvCxnSpPr>
            <p:nvPr/>
          </p:nvCxnSpPr>
          <p:spPr bwMode="auto">
            <a:xfrm flipV="1">
              <a:off x="3222722" y="5695095"/>
              <a:ext cx="1508496" cy="97231"/>
            </a:xfrm>
            <a:prstGeom prst="line">
              <a:avLst/>
            </a:prstGeom>
            <a:noFill/>
            <a:ln w="12700" cap="flat" cmpd="sng">
              <a:solidFill>
                <a:schemeClr val="accent1"/>
              </a:solidFill>
              <a:bevel/>
              <a:headEnd/>
              <a:tailEnd/>
            </a:ln>
          </p:spPr>
        </p:cxnSp>
        <p:sp>
          <p:nvSpPr>
            <p:cNvPr id="20" name="ïś1íḋé">
              <a:extLst>
                <a:ext uri="{FF2B5EF4-FFF2-40B4-BE49-F238E27FC236}">
                  <a16:creationId xmlns:a16="http://schemas.microsoft.com/office/drawing/2014/main" id="{8FF35ADB-0334-4D8E-9780-565E7A27381B}"/>
                </a:ext>
              </a:extLst>
            </p:cNvPr>
            <p:cNvSpPr/>
            <p:nvPr/>
          </p:nvSpPr>
          <p:spPr bwMode="auto">
            <a:xfrm flipV="1">
              <a:off x="3811095" y="5574088"/>
              <a:ext cx="437556" cy="448795"/>
            </a:xfrm>
            <a:prstGeom prst="line">
              <a:avLst/>
            </a:prstGeom>
            <a:noFill/>
            <a:ln w="12700" cap="flat" cmpd="sng">
              <a:solidFill>
                <a:schemeClr val="accent1"/>
              </a:solidFill>
              <a:bevel/>
              <a:headEnd/>
              <a:tailEnd/>
            </a:ln>
          </p:spPr>
          <p:txBody>
            <a:bodyPr anchor="ctr"/>
            <a:lstStyle/>
            <a:p>
              <a:pPr algn="ctr"/>
              <a:endParaRPr/>
            </a:p>
          </p:txBody>
        </p:sp>
        <p:sp>
          <p:nvSpPr>
            <p:cNvPr id="21" name="îśḻiďê">
              <a:extLst>
                <a:ext uri="{FF2B5EF4-FFF2-40B4-BE49-F238E27FC236}">
                  <a16:creationId xmlns:a16="http://schemas.microsoft.com/office/drawing/2014/main" id="{EB1CAA38-BC93-47C1-B747-C17E769D78DF}"/>
                </a:ext>
              </a:extLst>
            </p:cNvPr>
            <p:cNvSpPr/>
            <p:nvPr/>
          </p:nvSpPr>
          <p:spPr bwMode="auto">
            <a:xfrm flipV="1">
              <a:off x="1871275" y="4865026"/>
              <a:ext cx="1" cy="863133"/>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22" name="isļide">
              <a:extLst>
                <a:ext uri="{FF2B5EF4-FFF2-40B4-BE49-F238E27FC236}">
                  <a16:creationId xmlns:a16="http://schemas.microsoft.com/office/drawing/2014/main" id="{3C716770-C71E-42D7-8CCE-0959FB83F76C}"/>
                </a:ext>
              </a:extLst>
            </p:cNvPr>
            <p:cNvSpPr/>
            <p:nvPr/>
          </p:nvSpPr>
          <p:spPr bwMode="auto">
            <a:xfrm>
              <a:off x="1521619" y="4554469"/>
              <a:ext cx="698057" cy="694544"/>
            </a:xfrm>
            <a:prstGeom prst="ellipse">
              <a:avLst/>
            </a:prstGeom>
            <a:solidFill>
              <a:schemeClr val="accent3"/>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安全可靠</a:t>
              </a:r>
            </a:p>
          </p:txBody>
        </p:sp>
        <p:sp>
          <p:nvSpPr>
            <p:cNvPr id="23" name="îsḻíḋè">
              <a:extLst>
                <a:ext uri="{FF2B5EF4-FFF2-40B4-BE49-F238E27FC236}">
                  <a16:creationId xmlns:a16="http://schemas.microsoft.com/office/drawing/2014/main" id="{7AFF9E3B-79B8-4508-8360-AF10E2FA51DE}"/>
                </a:ext>
              </a:extLst>
            </p:cNvPr>
            <p:cNvSpPr/>
            <p:nvPr/>
          </p:nvSpPr>
          <p:spPr bwMode="auto">
            <a:xfrm flipV="1">
              <a:off x="1016237" y="4934687"/>
              <a:ext cx="1" cy="863870"/>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24" name="iṧliḑé">
              <a:extLst>
                <a:ext uri="{FF2B5EF4-FFF2-40B4-BE49-F238E27FC236}">
                  <a16:creationId xmlns:a16="http://schemas.microsoft.com/office/drawing/2014/main" id="{5E44D4A2-4C41-415A-8ADD-9B54B603C26F}"/>
                </a:ext>
              </a:extLst>
            </p:cNvPr>
            <p:cNvSpPr/>
            <p:nvPr/>
          </p:nvSpPr>
          <p:spPr bwMode="auto">
            <a:xfrm>
              <a:off x="677461" y="4323655"/>
              <a:ext cx="679502" cy="675491"/>
            </a:xfrm>
            <a:prstGeom prst="ellipse">
              <a:avLst/>
            </a:prstGeom>
            <a:solidFill>
              <a:schemeClr val="accent2"/>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所有权</a:t>
              </a:r>
            </a:p>
          </p:txBody>
        </p:sp>
        <p:sp>
          <p:nvSpPr>
            <p:cNvPr id="25" name="iṡļíḑè">
              <a:extLst>
                <a:ext uri="{FF2B5EF4-FFF2-40B4-BE49-F238E27FC236}">
                  <a16:creationId xmlns:a16="http://schemas.microsoft.com/office/drawing/2014/main" id="{BB6458EA-1514-4E8F-8AA8-A5A36E6DDA2E}"/>
                </a:ext>
              </a:extLst>
            </p:cNvPr>
            <p:cNvSpPr/>
            <p:nvPr/>
          </p:nvSpPr>
          <p:spPr bwMode="auto">
            <a:xfrm flipV="1">
              <a:off x="3060254" y="4490718"/>
              <a:ext cx="1" cy="1282448"/>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26" name="î$ľiḋe">
              <a:extLst>
                <a:ext uri="{FF2B5EF4-FFF2-40B4-BE49-F238E27FC236}">
                  <a16:creationId xmlns:a16="http://schemas.microsoft.com/office/drawing/2014/main" id="{AE2B8E0E-D235-4A70-B8A1-5872C02B4759}"/>
                </a:ext>
              </a:extLst>
            </p:cNvPr>
            <p:cNvSpPr/>
            <p:nvPr/>
          </p:nvSpPr>
          <p:spPr bwMode="auto">
            <a:xfrm>
              <a:off x="2707851" y="4219787"/>
              <a:ext cx="698057" cy="694993"/>
            </a:xfrm>
            <a:prstGeom prst="ellipse">
              <a:avLst/>
            </a:prstGeom>
            <a:solidFill>
              <a:schemeClr val="accent3"/>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元编程</a:t>
              </a:r>
            </a:p>
          </p:txBody>
        </p:sp>
        <p:sp>
          <p:nvSpPr>
            <p:cNvPr id="27" name="ïṧ1iḑe">
              <a:extLst>
                <a:ext uri="{FF2B5EF4-FFF2-40B4-BE49-F238E27FC236}">
                  <a16:creationId xmlns:a16="http://schemas.microsoft.com/office/drawing/2014/main" id="{08409B9F-6C27-42D9-A20F-E144ADD5F948}"/>
                </a:ext>
              </a:extLst>
            </p:cNvPr>
            <p:cNvSpPr/>
            <p:nvPr/>
          </p:nvSpPr>
          <p:spPr bwMode="auto">
            <a:xfrm flipV="1">
              <a:off x="4891500" y="4304596"/>
              <a:ext cx="1" cy="1386633"/>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28" name="iṥļïḋe">
              <a:extLst>
                <a:ext uri="{FF2B5EF4-FFF2-40B4-BE49-F238E27FC236}">
                  <a16:creationId xmlns:a16="http://schemas.microsoft.com/office/drawing/2014/main" id="{79CC1912-E719-4EC2-B16E-5DE403184760}"/>
                </a:ext>
              </a:extLst>
            </p:cNvPr>
            <p:cNvSpPr/>
            <p:nvPr/>
          </p:nvSpPr>
          <p:spPr bwMode="auto">
            <a:xfrm>
              <a:off x="4529521" y="3729310"/>
              <a:ext cx="698057" cy="694739"/>
            </a:xfrm>
            <a:prstGeom prst="ellipse">
              <a:avLst/>
            </a:prstGeom>
            <a:solidFill>
              <a:schemeClr val="accent2"/>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标准库</a:t>
              </a:r>
            </a:p>
          </p:txBody>
        </p:sp>
        <p:sp>
          <p:nvSpPr>
            <p:cNvPr id="29" name="íṥ1ïḍé">
              <a:extLst>
                <a:ext uri="{FF2B5EF4-FFF2-40B4-BE49-F238E27FC236}">
                  <a16:creationId xmlns:a16="http://schemas.microsoft.com/office/drawing/2014/main" id="{BB2B9A93-BD1B-4A9E-BA18-F20B58C00EDE}"/>
                </a:ext>
              </a:extLst>
            </p:cNvPr>
            <p:cNvSpPr/>
            <p:nvPr/>
          </p:nvSpPr>
          <p:spPr bwMode="auto">
            <a:xfrm flipV="1">
              <a:off x="3723975" y="3958665"/>
              <a:ext cx="1" cy="2119175"/>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30" name="îṥḷíďé">
              <a:extLst>
                <a:ext uri="{FF2B5EF4-FFF2-40B4-BE49-F238E27FC236}">
                  <a16:creationId xmlns:a16="http://schemas.microsoft.com/office/drawing/2014/main" id="{A50A49B8-A73D-4C17-9414-D75AC37A54D1}"/>
                </a:ext>
              </a:extLst>
            </p:cNvPr>
            <p:cNvSpPr/>
            <p:nvPr/>
          </p:nvSpPr>
          <p:spPr bwMode="auto">
            <a:xfrm>
              <a:off x="3314304" y="3226135"/>
              <a:ext cx="808215" cy="804570"/>
            </a:xfrm>
            <a:prstGeom prst="ellipse">
              <a:avLst/>
            </a:prstGeom>
            <a:solidFill>
              <a:schemeClr val="accent1"/>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低占用</a:t>
              </a:r>
            </a:p>
          </p:txBody>
        </p:sp>
        <p:sp>
          <p:nvSpPr>
            <p:cNvPr id="31" name="íṧļíḍê">
              <a:extLst>
                <a:ext uri="{FF2B5EF4-FFF2-40B4-BE49-F238E27FC236}">
                  <a16:creationId xmlns:a16="http://schemas.microsoft.com/office/drawing/2014/main" id="{A5282B6B-86CF-457A-8A70-3119A5586858}"/>
                </a:ext>
              </a:extLst>
            </p:cNvPr>
            <p:cNvSpPr/>
            <p:nvPr/>
          </p:nvSpPr>
          <p:spPr bwMode="auto">
            <a:xfrm flipV="1">
              <a:off x="2413496" y="3830343"/>
              <a:ext cx="1" cy="2092852"/>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32" name="îṩḻîḑè">
              <a:extLst>
                <a:ext uri="{FF2B5EF4-FFF2-40B4-BE49-F238E27FC236}">
                  <a16:creationId xmlns:a16="http://schemas.microsoft.com/office/drawing/2014/main" id="{42344D5A-2631-4F95-8AD4-536439020770}"/>
                </a:ext>
              </a:extLst>
            </p:cNvPr>
            <p:cNvSpPr/>
            <p:nvPr/>
          </p:nvSpPr>
          <p:spPr bwMode="auto">
            <a:xfrm>
              <a:off x="2072411" y="3721231"/>
              <a:ext cx="698057" cy="694680"/>
            </a:xfrm>
            <a:prstGeom prst="ellipse">
              <a:avLst/>
            </a:prstGeom>
            <a:solidFill>
              <a:schemeClr val="accent2"/>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鲁棒性</a:t>
              </a:r>
            </a:p>
          </p:txBody>
        </p:sp>
        <p:sp>
          <p:nvSpPr>
            <p:cNvPr id="33" name="iş1ide">
              <a:extLst>
                <a:ext uri="{FF2B5EF4-FFF2-40B4-BE49-F238E27FC236}">
                  <a16:creationId xmlns:a16="http://schemas.microsoft.com/office/drawing/2014/main" id="{324C5C9D-3703-43EF-BBBE-19335BC3A3B3}"/>
                </a:ext>
              </a:extLst>
            </p:cNvPr>
            <p:cNvSpPr/>
            <p:nvPr/>
          </p:nvSpPr>
          <p:spPr bwMode="auto">
            <a:xfrm flipV="1">
              <a:off x="4279287" y="4825228"/>
              <a:ext cx="1" cy="706739"/>
            </a:xfrm>
            <a:prstGeom prst="line">
              <a:avLst/>
            </a:prstGeom>
            <a:ln>
              <a:solidFill>
                <a:schemeClr val="accent1"/>
              </a:solidFill>
              <a:headEnd/>
              <a:tailEnd/>
            </a:ln>
          </p:spPr>
          <p:style>
            <a:lnRef idx="2">
              <a:schemeClr val="dk1"/>
            </a:lnRef>
            <a:fillRef idx="0">
              <a:schemeClr val="dk1"/>
            </a:fillRef>
            <a:effectRef idx="1">
              <a:schemeClr val="dk1"/>
            </a:effectRef>
            <a:fontRef idx="minor">
              <a:schemeClr val="tx1"/>
            </a:fontRef>
          </p:style>
          <p:txBody>
            <a:bodyPr anchor="ctr"/>
            <a:lstStyle/>
            <a:p>
              <a:pPr algn="ctr"/>
              <a:endParaRPr/>
            </a:p>
          </p:txBody>
        </p:sp>
        <p:sp>
          <p:nvSpPr>
            <p:cNvPr id="34" name="ïs1íďê">
              <a:extLst>
                <a:ext uri="{FF2B5EF4-FFF2-40B4-BE49-F238E27FC236}">
                  <a16:creationId xmlns:a16="http://schemas.microsoft.com/office/drawing/2014/main" id="{4E714AC5-8AAB-4D48-B901-3116964D45C8}"/>
                </a:ext>
              </a:extLst>
            </p:cNvPr>
            <p:cNvSpPr/>
            <p:nvPr/>
          </p:nvSpPr>
          <p:spPr bwMode="auto">
            <a:xfrm>
              <a:off x="3892923" y="4350199"/>
              <a:ext cx="764151" cy="759992"/>
            </a:xfrm>
            <a:prstGeom prst="ellipse">
              <a:avLst/>
            </a:prstGeom>
            <a:solidFill>
              <a:schemeClr val="accent3"/>
            </a:solidFill>
            <a:ln w="38100" cap="flat" cmpd="sng">
              <a:noFill/>
              <a:bevel/>
              <a:headEnd/>
              <a:tailEnd/>
            </a:ln>
            <a:effectLst/>
          </p:spPr>
          <p:txBody>
            <a:bodyPr wrap="none" anchor="ctr">
              <a:normAutofit/>
            </a:bodyPr>
            <a:lstStyle/>
            <a:p>
              <a:pPr algn="ctr"/>
              <a:r>
                <a:rPr lang="zh-CN" altLang="en-US" sz="2000" b="1" dirty="0">
                  <a:solidFill>
                    <a:schemeClr val="bg1">
                      <a:lumMod val="100000"/>
                    </a:schemeClr>
                  </a:solidFill>
                </a:rPr>
                <a:t>错误处理</a:t>
              </a:r>
            </a:p>
          </p:txBody>
        </p:sp>
      </p:grpSp>
      <p:sp>
        <p:nvSpPr>
          <p:cNvPr id="100" name="标题 1">
            <a:extLst>
              <a:ext uri="{FF2B5EF4-FFF2-40B4-BE49-F238E27FC236}">
                <a16:creationId xmlns:a16="http://schemas.microsoft.com/office/drawing/2014/main" id="{90E03078-154C-4812-A23B-223F8816E64A}"/>
              </a:ext>
            </a:extLst>
          </p:cNvPr>
          <p:cNvSpPr txBox="1">
            <a:spLocks/>
          </p:cNvSpPr>
          <p:nvPr/>
        </p:nvSpPr>
        <p:spPr>
          <a:xfrm>
            <a:off x="673100" y="1652667"/>
            <a:ext cx="2911476" cy="638175"/>
          </a:xfrm>
          <a:prstGeom prst="rect">
            <a:avLst/>
          </a:prstGeom>
          <a:effectLst>
            <a:outerShdw blurRad="50800" dist="38100" dir="8100000" algn="tr" rotWithShape="0">
              <a:prstClr val="black">
                <a:alpha val="40000"/>
              </a:prstClr>
            </a:outerShdw>
          </a:effectLst>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dirty="0">
                <a:solidFill>
                  <a:schemeClr val="bg1"/>
                </a:solidFill>
              </a:rPr>
              <a:t>Rust VS Java</a:t>
            </a:r>
            <a:endParaRPr lang="zh-CN" altLang="en-US" dirty="0">
              <a:solidFill>
                <a:schemeClr val="bg1"/>
              </a:solidFill>
            </a:endParaRPr>
          </a:p>
        </p:txBody>
      </p:sp>
    </p:spTree>
    <p:extLst>
      <p:ext uri="{BB962C8B-B14F-4D97-AF65-F5344CB8AC3E}">
        <p14:creationId xmlns:p14="http://schemas.microsoft.com/office/powerpoint/2010/main" val="3663259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ïṡḷiḓê">
            <a:extLst>
              <a:ext uri="{FF2B5EF4-FFF2-40B4-BE49-F238E27FC236}">
                <a16:creationId xmlns:a16="http://schemas.microsoft.com/office/drawing/2014/main" id="{7CBD1286-864C-4E0A-9E7B-952CCC5DD311}"/>
              </a:ext>
            </a:extLst>
          </p:cNvPr>
          <p:cNvSpPr/>
          <p:nvPr/>
        </p:nvSpPr>
        <p:spPr>
          <a:xfrm>
            <a:off x="-276225" y="1706004"/>
            <a:ext cx="4385701" cy="726873"/>
          </a:xfrm>
          <a:prstGeom prst="homePlate">
            <a:avLst>
              <a:gd name="adj" fmla="val 66216"/>
            </a:avLst>
          </a:prstGeom>
          <a:solidFill>
            <a:schemeClr val="tx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项目构思</a:t>
            </a:r>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240463"/>
            <a:ext cx="2909888" cy="206381"/>
          </a:xfrm>
        </p:spPr>
        <p:txBody>
          <a:bodyPr/>
          <a:lstStyle/>
          <a:p>
            <a:fld id="{5DD3DB80-B894-403A-B48E-6FDC1A72010E}" type="slidenum">
              <a:rPr lang="zh-CN" altLang="en-US" smtClean="0"/>
              <a:pPr/>
              <a:t>4</a:t>
            </a:fld>
            <a:endParaRPr lang="zh-CN" altLang="en-US"/>
          </a:p>
        </p:txBody>
      </p:sp>
      <p:sp>
        <p:nvSpPr>
          <p:cNvPr id="6" name="ïṡļîďe">
            <a:extLst>
              <a:ext uri="{FF2B5EF4-FFF2-40B4-BE49-F238E27FC236}">
                <a16:creationId xmlns:a16="http://schemas.microsoft.com/office/drawing/2014/main" id="{3310E8C3-4AAF-49EC-BA01-9D354E56226F}"/>
              </a:ext>
            </a:extLst>
          </p:cNvPr>
          <p:cNvSpPr/>
          <p:nvPr/>
        </p:nvSpPr>
        <p:spPr bwMode="auto">
          <a:xfrm>
            <a:off x="669925" y="4150310"/>
            <a:ext cx="10852150" cy="1993316"/>
          </a:xfrm>
          <a:prstGeom prst="rect">
            <a:avLst/>
          </a:prstGeom>
          <a:solidFill>
            <a:schemeClr val="tx1">
              <a:lumMod val="50000"/>
              <a:lumOff val="5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solidFill>
                <a:schemeClr val="dk1"/>
              </a:solidFill>
            </a:endParaRPr>
          </a:p>
        </p:txBody>
      </p:sp>
      <p:sp>
        <p:nvSpPr>
          <p:cNvPr id="20" name="iṥḻîdê">
            <a:extLst>
              <a:ext uri="{FF2B5EF4-FFF2-40B4-BE49-F238E27FC236}">
                <a16:creationId xmlns:a16="http://schemas.microsoft.com/office/drawing/2014/main" id="{E674721E-D1A3-4CA2-AB3D-E100B8CF778E}"/>
              </a:ext>
            </a:extLst>
          </p:cNvPr>
          <p:cNvSpPr txBox="1"/>
          <p:nvPr/>
        </p:nvSpPr>
        <p:spPr bwMode="auto">
          <a:xfrm>
            <a:off x="645683" y="1790440"/>
            <a:ext cx="4606494" cy="441805"/>
          </a:xfrm>
          <a:prstGeom prst="rect">
            <a:avLst/>
          </a:prstGeom>
          <a:noFill/>
          <a:ln>
            <a:noFill/>
          </a:ln>
          <a:effectLst>
            <a:outerShdw blurRad="50800" dist="38100" dir="8100000" algn="tr"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pPr>
            <a:r>
              <a:rPr lang="en-US" altLang="zh-CN" sz="2800" b="1" dirty="0">
                <a:solidFill>
                  <a:schemeClr val="bg1"/>
                </a:solidFill>
              </a:rPr>
              <a:t>Rust VS C,C++</a:t>
            </a:r>
          </a:p>
        </p:txBody>
      </p:sp>
      <p:grpSp>
        <p:nvGrpSpPr>
          <p:cNvPr id="9" name="íşliďe">
            <a:extLst>
              <a:ext uri="{FF2B5EF4-FFF2-40B4-BE49-F238E27FC236}">
                <a16:creationId xmlns:a16="http://schemas.microsoft.com/office/drawing/2014/main" id="{35AE3461-A18E-43AA-B1E7-25D552D59EB6}"/>
              </a:ext>
            </a:extLst>
          </p:cNvPr>
          <p:cNvGrpSpPr/>
          <p:nvPr/>
        </p:nvGrpSpPr>
        <p:grpSpPr>
          <a:xfrm>
            <a:off x="2257490" y="3815109"/>
            <a:ext cx="665484" cy="666832"/>
            <a:chOff x="7005630" y="3262783"/>
            <a:chExt cx="1024443" cy="1026520"/>
          </a:xfrm>
        </p:grpSpPr>
        <p:sp>
          <p:nvSpPr>
            <p:cNvPr id="17" name="íṡḷîďe">
              <a:extLst>
                <a:ext uri="{FF2B5EF4-FFF2-40B4-BE49-F238E27FC236}">
                  <a16:creationId xmlns:a16="http://schemas.microsoft.com/office/drawing/2014/main" id="{799F40E8-FBC4-4845-883E-BEC69C6BF809}"/>
                </a:ext>
              </a:extLst>
            </p:cNvPr>
            <p:cNvSpPr/>
            <p:nvPr/>
          </p:nvSpPr>
          <p:spPr bwMode="auto">
            <a:xfrm>
              <a:off x="7005630" y="3262783"/>
              <a:ext cx="1024443" cy="1026520"/>
            </a:xfrm>
            <a:prstGeom prst="ellipse">
              <a:avLst/>
            </a:prstGeom>
            <a:solidFill>
              <a:schemeClr val="accent1"/>
            </a:solidFill>
            <a:ln w="38100">
              <a:solidFill>
                <a:schemeClr val="bg1"/>
              </a:solidFill>
              <a:round/>
              <a:headEnd/>
              <a:tailE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8" name="isḷidé">
              <a:extLst>
                <a:ext uri="{FF2B5EF4-FFF2-40B4-BE49-F238E27FC236}">
                  <a16:creationId xmlns:a16="http://schemas.microsoft.com/office/drawing/2014/main" id="{066395EA-46C1-4B2C-9167-B215CE1558BB}"/>
                </a:ext>
              </a:extLst>
            </p:cNvPr>
            <p:cNvSpPr/>
            <p:nvPr/>
          </p:nvSpPr>
          <p:spPr bwMode="auto">
            <a:xfrm>
              <a:off x="7237737" y="3496973"/>
              <a:ext cx="560228" cy="558144"/>
            </a:xfrm>
            <a:custGeom>
              <a:avLst/>
              <a:gdLst>
                <a:gd name="connsiteX0" fmla="*/ 0 w 607639"/>
                <a:gd name="connsiteY0" fmla="*/ 547235 h 605381"/>
                <a:gd name="connsiteX1" fmla="*/ 23853 w 607639"/>
                <a:gd name="connsiteY1" fmla="*/ 547235 h 605381"/>
                <a:gd name="connsiteX2" fmla="*/ 36136 w 607639"/>
                <a:gd name="connsiteY2" fmla="*/ 547235 h 605381"/>
                <a:gd name="connsiteX3" fmla="*/ 190916 w 607639"/>
                <a:gd name="connsiteY3" fmla="*/ 547235 h 605381"/>
                <a:gd name="connsiteX4" fmla="*/ 212990 w 607639"/>
                <a:gd name="connsiteY4" fmla="*/ 547235 h 605381"/>
                <a:gd name="connsiteX5" fmla="*/ 394560 w 607639"/>
                <a:gd name="connsiteY5" fmla="*/ 547235 h 605381"/>
                <a:gd name="connsiteX6" fmla="*/ 416634 w 607639"/>
                <a:gd name="connsiteY6" fmla="*/ 547235 h 605381"/>
                <a:gd name="connsiteX7" fmla="*/ 571503 w 607639"/>
                <a:gd name="connsiteY7" fmla="*/ 547235 h 605381"/>
                <a:gd name="connsiteX8" fmla="*/ 583786 w 607639"/>
                <a:gd name="connsiteY8" fmla="*/ 547235 h 605381"/>
                <a:gd name="connsiteX9" fmla="*/ 607639 w 607639"/>
                <a:gd name="connsiteY9" fmla="*/ 547235 h 605381"/>
                <a:gd name="connsiteX10" fmla="*/ 607639 w 607639"/>
                <a:gd name="connsiteY10" fmla="*/ 605381 h 605381"/>
                <a:gd name="connsiteX11" fmla="*/ 0 w 607639"/>
                <a:gd name="connsiteY11" fmla="*/ 605381 h 605381"/>
                <a:gd name="connsiteX12" fmla="*/ 321849 w 607639"/>
                <a:gd name="connsiteY12" fmla="*/ 269278 h 605381"/>
                <a:gd name="connsiteX13" fmla="*/ 394531 w 607639"/>
                <a:gd name="connsiteY13" fmla="*/ 269278 h 605381"/>
                <a:gd name="connsiteX14" fmla="*/ 394531 w 607639"/>
                <a:gd name="connsiteY14" fmla="*/ 511247 h 605381"/>
                <a:gd name="connsiteX15" fmla="*/ 358501 w 607639"/>
                <a:gd name="connsiteY15" fmla="*/ 511247 h 605381"/>
                <a:gd name="connsiteX16" fmla="*/ 321849 w 607639"/>
                <a:gd name="connsiteY16" fmla="*/ 511247 h 605381"/>
                <a:gd name="connsiteX17" fmla="*/ 212966 w 607639"/>
                <a:gd name="connsiteY17" fmla="*/ 269278 h 605381"/>
                <a:gd name="connsiteX18" fmla="*/ 285790 w 607639"/>
                <a:gd name="connsiteY18" fmla="*/ 269278 h 605381"/>
                <a:gd name="connsiteX19" fmla="*/ 285790 w 607639"/>
                <a:gd name="connsiteY19" fmla="*/ 511247 h 605381"/>
                <a:gd name="connsiteX20" fmla="*/ 249111 w 607639"/>
                <a:gd name="connsiteY20" fmla="*/ 511247 h 605381"/>
                <a:gd name="connsiteX21" fmla="*/ 212966 w 607639"/>
                <a:gd name="connsiteY21" fmla="*/ 511247 h 605381"/>
                <a:gd name="connsiteX22" fmla="*/ 446972 w 607639"/>
                <a:gd name="connsiteY22" fmla="*/ 242181 h 605381"/>
                <a:gd name="connsiteX23" fmla="*/ 553523 w 607639"/>
                <a:gd name="connsiteY23" fmla="*/ 242181 h 605381"/>
                <a:gd name="connsiteX24" fmla="*/ 553523 w 607639"/>
                <a:gd name="connsiteY24" fmla="*/ 453133 h 605381"/>
                <a:gd name="connsiteX25" fmla="*/ 583788 w 607639"/>
                <a:gd name="connsiteY25" fmla="*/ 453133 h 605381"/>
                <a:gd name="connsiteX26" fmla="*/ 583788 w 607639"/>
                <a:gd name="connsiteY26" fmla="*/ 511247 h 605381"/>
                <a:gd name="connsiteX27" fmla="*/ 547648 w 607639"/>
                <a:gd name="connsiteY27" fmla="*/ 511247 h 605381"/>
                <a:gd name="connsiteX28" fmla="*/ 452758 w 607639"/>
                <a:gd name="connsiteY28" fmla="*/ 511247 h 605381"/>
                <a:gd name="connsiteX29" fmla="*/ 416618 w 607639"/>
                <a:gd name="connsiteY29" fmla="*/ 511247 h 605381"/>
                <a:gd name="connsiteX30" fmla="*/ 416618 w 607639"/>
                <a:gd name="connsiteY30" fmla="*/ 453133 h 605381"/>
                <a:gd name="connsiteX31" fmla="*/ 446972 w 607639"/>
                <a:gd name="connsiteY31" fmla="*/ 453133 h 605381"/>
                <a:gd name="connsiteX32" fmla="*/ 54106 w 607639"/>
                <a:gd name="connsiteY32" fmla="*/ 242181 h 605381"/>
                <a:gd name="connsiteX33" fmla="*/ 160624 w 607639"/>
                <a:gd name="connsiteY33" fmla="*/ 242181 h 605381"/>
                <a:gd name="connsiteX34" fmla="*/ 160624 w 607639"/>
                <a:gd name="connsiteY34" fmla="*/ 453133 h 605381"/>
                <a:gd name="connsiteX35" fmla="*/ 190879 w 607639"/>
                <a:gd name="connsiteY35" fmla="*/ 453133 h 605381"/>
                <a:gd name="connsiteX36" fmla="*/ 190879 w 607639"/>
                <a:gd name="connsiteY36" fmla="*/ 511247 h 605381"/>
                <a:gd name="connsiteX37" fmla="*/ 154839 w 607639"/>
                <a:gd name="connsiteY37" fmla="*/ 511247 h 605381"/>
                <a:gd name="connsiteX38" fmla="*/ 59891 w 607639"/>
                <a:gd name="connsiteY38" fmla="*/ 511247 h 605381"/>
                <a:gd name="connsiteX39" fmla="*/ 23851 w 607639"/>
                <a:gd name="connsiteY39" fmla="*/ 511247 h 605381"/>
                <a:gd name="connsiteX40" fmla="*/ 23851 w 607639"/>
                <a:gd name="connsiteY40" fmla="*/ 453133 h 605381"/>
                <a:gd name="connsiteX41" fmla="*/ 54106 w 607639"/>
                <a:gd name="connsiteY41" fmla="*/ 453133 h 605381"/>
                <a:gd name="connsiteX42" fmla="*/ 303820 w 607639"/>
                <a:gd name="connsiteY42" fmla="*/ 98933 h 605381"/>
                <a:gd name="connsiteX43" fmla="*/ 323120 w 607639"/>
                <a:gd name="connsiteY43" fmla="*/ 118162 h 605381"/>
                <a:gd name="connsiteX44" fmla="*/ 303820 w 607639"/>
                <a:gd name="connsiteY44" fmla="*/ 137391 h 605381"/>
                <a:gd name="connsiteX45" fmla="*/ 284520 w 607639"/>
                <a:gd name="connsiteY45" fmla="*/ 118162 h 605381"/>
                <a:gd name="connsiteX46" fmla="*/ 303820 w 607639"/>
                <a:gd name="connsiteY46" fmla="*/ 98933 h 605381"/>
                <a:gd name="connsiteX47" fmla="*/ 303749 w 607639"/>
                <a:gd name="connsiteY47" fmla="*/ 62835 h 605381"/>
                <a:gd name="connsiteX48" fmla="*/ 248388 w 607639"/>
                <a:gd name="connsiteY48" fmla="*/ 118116 h 605381"/>
                <a:gd name="connsiteX49" fmla="*/ 303749 w 607639"/>
                <a:gd name="connsiteY49" fmla="*/ 173397 h 605381"/>
                <a:gd name="connsiteX50" fmla="*/ 359111 w 607639"/>
                <a:gd name="connsiteY50" fmla="*/ 118116 h 605381"/>
                <a:gd name="connsiteX51" fmla="*/ 303749 w 607639"/>
                <a:gd name="connsiteY51" fmla="*/ 62835 h 605381"/>
                <a:gd name="connsiteX52" fmla="*/ 303749 w 607639"/>
                <a:gd name="connsiteY52" fmla="*/ 0 h 605381"/>
                <a:gd name="connsiteX53" fmla="*/ 586964 w 607639"/>
                <a:gd name="connsiteY53" fmla="*/ 141490 h 605381"/>
                <a:gd name="connsiteX54" fmla="*/ 586964 w 607639"/>
                <a:gd name="connsiteY54" fmla="*/ 206192 h 605381"/>
                <a:gd name="connsiteX55" fmla="*/ 20535 w 607639"/>
                <a:gd name="connsiteY55" fmla="*/ 206192 h 605381"/>
                <a:gd name="connsiteX56" fmla="*/ 20535 w 607639"/>
                <a:gd name="connsiteY56" fmla="*/ 14149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07639" h="605381">
                  <a:moveTo>
                    <a:pt x="0" y="547235"/>
                  </a:moveTo>
                  <a:lnTo>
                    <a:pt x="23853" y="547235"/>
                  </a:lnTo>
                  <a:lnTo>
                    <a:pt x="36136" y="547235"/>
                  </a:lnTo>
                  <a:lnTo>
                    <a:pt x="190916" y="547235"/>
                  </a:lnTo>
                  <a:lnTo>
                    <a:pt x="212990" y="547235"/>
                  </a:lnTo>
                  <a:lnTo>
                    <a:pt x="394560" y="547235"/>
                  </a:lnTo>
                  <a:lnTo>
                    <a:pt x="416634" y="547235"/>
                  </a:lnTo>
                  <a:lnTo>
                    <a:pt x="571503" y="547235"/>
                  </a:lnTo>
                  <a:lnTo>
                    <a:pt x="583786" y="547235"/>
                  </a:lnTo>
                  <a:lnTo>
                    <a:pt x="607639" y="547235"/>
                  </a:lnTo>
                  <a:lnTo>
                    <a:pt x="607639" y="605381"/>
                  </a:lnTo>
                  <a:lnTo>
                    <a:pt x="0" y="605381"/>
                  </a:lnTo>
                  <a:close/>
                  <a:moveTo>
                    <a:pt x="321849" y="269278"/>
                  </a:moveTo>
                  <a:lnTo>
                    <a:pt x="394531" y="269278"/>
                  </a:lnTo>
                  <a:lnTo>
                    <a:pt x="394531" y="511247"/>
                  </a:lnTo>
                  <a:lnTo>
                    <a:pt x="358501" y="511247"/>
                  </a:lnTo>
                  <a:lnTo>
                    <a:pt x="321849" y="511247"/>
                  </a:lnTo>
                  <a:close/>
                  <a:moveTo>
                    <a:pt x="212966" y="269278"/>
                  </a:moveTo>
                  <a:lnTo>
                    <a:pt x="285790" y="269278"/>
                  </a:lnTo>
                  <a:lnTo>
                    <a:pt x="285790" y="511247"/>
                  </a:lnTo>
                  <a:lnTo>
                    <a:pt x="249111" y="511247"/>
                  </a:lnTo>
                  <a:lnTo>
                    <a:pt x="212966" y="511247"/>
                  </a:lnTo>
                  <a:close/>
                  <a:moveTo>
                    <a:pt x="446972" y="242181"/>
                  </a:moveTo>
                  <a:lnTo>
                    <a:pt x="553523" y="242181"/>
                  </a:lnTo>
                  <a:lnTo>
                    <a:pt x="553523" y="453133"/>
                  </a:lnTo>
                  <a:lnTo>
                    <a:pt x="583788" y="453133"/>
                  </a:lnTo>
                  <a:lnTo>
                    <a:pt x="583788" y="511247"/>
                  </a:lnTo>
                  <a:lnTo>
                    <a:pt x="547648" y="511247"/>
                  </a:lnTo>
                  <a:lnTo>
                    <a:pt x="452758" y="511247"/>
                  </a:lnTo>
                  <a:lnTo>
                    <a:pt x="416618" y="511247"/>
                  </a:lnTo>
                  <a:lnTo>
                    <a:pt x="416618" y="453133"/>
                  </a:lnTo>
                  <a:lnTo>
                    <a:pt x="446972" y="453133"/>
                  </a:lnTo>
                  <a:close/>
                  <a:moveTo>
                    <a:pt x="54106" y="242181"/>
                  </a:moveTo>
                  <a:lnTo>
                    <a:pt x="160624" y="242181"/>
                  </a:lnTo>
                  <a:lnTo>
                    <a:pt x="160624" y="453133"/>
                  </a:lnTo>
                  <a:lnTo>
                    <a:pt x="190879" y="453133"/>
                  </a:lnTo>
                  <a:lnTo>
                    <a:pt x="190879" y="511247"/>
                  </a:lnTo>
                  <a:lnTo>
                    <a:pt x="154839" y="511247"/>
                  </a:lnTo>
                  <a:lnTo>
                    <a:pt x="59891" y="511247"/>
                  </a:lnTo>
                  <a:lnTo>
                    <a:pt x="23851" y="511247"/>
                  </a:lnTo>
                  <a:lnTo>
                    <a:pt x="23851" y="453133"/>
                  </a:lnTo>
                  <a:lnTo>
                    <a:pt x="54106" y="453133"/>
                  </a:lnTo>
                  <a:close/>
                  <a:moveTo>
                    <a:pt x="303820" y="98933"/>
                  </a:moveTo>
                  <a:cubicBezTo>
                    <a:pt x="314479" y="98933"/>
                    <a:pt x="323120" y="107542"/>
                    <a:pt x="323120" y="118162"/>
                  </a:cubicBezTo>
                  <a:cubicBezTo>
                    <a:pt x="323120" y="128782"/>
                    <a:pt x="314479" y="137391"/>
                    <a:pt x="303820" y="137391"/>
                  </a:cubicBezTo>
                  <a:cubicBezTo>
                    <a:pt x="293161" y="137391"/>
                    <a:pt x="284520" y="128782"/>
                    <a:pt x="284520" y="118162"/>
                  </a:cubicBezTo>
                  <a:cubicBezTo>
                    <a:pt x="284520" y="107542"/>
                    <a:pt x="293161" y="98933"/>
                    <a:pt x="303820" y="98933"/>
                  </a:cubicBezTo>
                  <a:close/>
                  <a:moveTo>
                    <a:pt x="303749" y="62835"/>
                  </a:moveTo>
                  <a:cubicBezTo>
                    <a:pt x="273221" y="62835"/>
                    <a:pt x="248388" y="87631"/>
                    <a:pt x="248388" y="118116"/>
                  </a:cubicBezTo>
                  <a:cubicBezTo>
                    <a:pt x="248388" y="148600"/>
                    <a:pt x="273221" y="173397"/>
                    <a:pt x="303749" y="173397"/>
                  </a:cubicBezTo>
                  <a:cubicBezTo>
                    <a:pt x="334278" y="173397"/>
                    <a:pt x="359111" y="148600"/>
                    <a:pt x="359111" y="118116"/>
                  </a:cubicBezTo>
                  <a:cubicBezTo>
                    <a:pt x="359111" y="87631"/>
                    <a:pt x="334278" y="62835"/>
                    <a:pt x="303749" y="62835"/>
                  </a:cubicBezTo>
                  <a:close/>
                  <a:moveTo>
                    <a:pt x="303749" y="0"/>
                  </a:moveTo>
                  <a:lnTo>
                    <a:pt x="586964" y="141490"/>
                  </a:lnTo>
                  <a:lnTo>
                    <a:pt x="586964" y="206192"/>
                  </a:lnTo>
                  <a:lnTo>
                    <a:pt x="20535" y="206192"/>
                  </a:lnTo>
                  <a:lnTo>
                    <a:pt x="20535" y="141490"/>
                  </a:lnTo>
                  <a:close/>
                </a:path>
              </a:pathLst>
            </a:custGeom>
            <a:solidFill>
              <a:schemeClr val="bg1"/>
            </a:solidFill>
            <a:ln>
              <a:noFill/>
            </a:ln>
          </p:spPr>
          <p:txBody>
            <a:bodyPr/>
            <a:lstStyle/>
            <a:p>
              <a:endParaRPr lang="zh-CN" altLang="en-US"/>
            </a:p>
          </p:txBody>
        </p:sp>
      </p:grpSp>
      <p:sp>
        <p:nvSpPr>
          <p:cNvPr id="15" name="iṣḷïḑé">
            <a:extLst>
              <a:ext uri="{FF2B5EF4-FFF2-40B4-BE49-F238E27FC236}">
                <a16:creationId xmlns:a16="http://schemas.microsoft.com/office/drawing/2014/main" id="{00883332-3439-4325-B137-BAC4EF578EA1}"/>
              </a:ext>
            </a:extLst>
          </p:cNvPr>
          <p:cNvSpPr/>
          <p:nvPr/>
        </p:nvSpPr>
        <p:spPr bwMode="auto">
          <a:xfrm>
            <a:off x="9243073" y="3815110"/>
            <a:ext cx="665484" cy="666832"/>
          </a:xfrm>
          <a:prstGeom prst="ellipse">
            <a:avLst/>
          </a:prstGeom>
          <a:solidFill>
            <a:schemeClr val="accent1"/>
          </a:solidFill>
          <a:ln w="38100">
            <a:solidFill>
              <a:schemeClr val="bg1"/>
            </a:solidFill>
            <a:round/>
            <a:headEnd/>
            <a:tailE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12" name="îş1ïḋè">
            <a:extLst>
              <a:ext uri="{FF2B5EF4-FFF2-40B4-BE49-F238E27FC236}">
                <a16:creationId xmlns:a16="http://schemas.microsoft.com/office/drawing/2014/main" id="{D47DE48F-D214-40A2-83EC-97E89E55B08F}"/>
              </a:ext>
            </a:extLst>
          </p:cNvPr>
          <p:cNvSpPr txBox="1"/>
          <p:nvPr/>
        </p:nvSpPr>
        <p:spPr bwMode="auto">
          <a:xfrm>
            <a:off x="673103" y="4698302"/>
            <a:ext cx="3834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800" b="1" dirty="0">
                <a:solidFill>
                  <a:schemeClr val="bg1"/>
                </a:solidFill>
              </a:rPr>
              <a:t>安全性</a:t>
            </a:r>
            <a:endParaRPr lang="en-US" altLang="zh-CN" sz="2800" b="1" dirty="0">
              <a:solidFill>
                <a:schemeClr val="bg1"/>
              </a:solidFill>
            </a:endParaRPr>
          </a:p>
        </p:txBody>
      </p:sp>
      <p:sp>
        <p:nvSpPr>
          <p:cNvPr id="14" name="îŝľíḑè">
            <a:extLst>
              <a:ext uri="{FF2B5EF4-FFF2-40B4-BE49-F238E27FC236}">
                <a16:creationId xmlns:a16="http://schemas.microsoft.com/office/drawing/2014/main" id="{A0DA24A9-CD41-46D7-B7BA-1AD4E2622A1A}"/>
              </a:ext>
            </a:extLst>
          </p:cNvPr>
          <p:cNvSpPr txBox="1"/>
          <p:nvPr/>
        </p:nvSpPr>
        <p:spPr bwMode="auto">
          <a:xfrm>
            <a:off x="7715351" y="4698302"/>
            <a:ext cx="3834264"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eaLnBrk="1" hangingPunct="1">
              <a:lnSpc>
                <a:spcPct val="100000"/>
              </a:lnSpc>
              <a:spcBef>
                <a:spcPct val="0"/>
              </a:spcBef>
              <a:buFontTx/>
              <a:buNone/>
            </a:pPr>
            <a:r>
              <a:rPr lang="zh-CN" altLang="en-US" sz="2800" b="1" dirty="0">
                <a:solidFill>
                  <a:schemeClr val="bg1"/>
                </a:solidFill>
              </a:rPr>
              <a:t>官方包管理器</a:t>
            </a:r>
            <a:endParaRPr lang="en-US" altLang="zh-CN" sz="2800" b="1" dirty="0">
              <a:solidFill>
                <a:schemeClr val="bg1"/>
              </a:solidFill>
            </a:endParaRPr>
          </a:p>
        </p:txBody>
      </p:sp>
      <p:sp>
        <p:nvSpPr>
          <p:cNvPr id="76" name="briefcase-in-a-circle_41956">
            <a:extLst>
              <a:ext uri="{FF2B5EF4-FFF2-40B4-BE49-F238E27FC236}">
                <a16:creationId xmlns:a16="http://schemas.microsoft.com/office/drawing/2014/main" id="{417BC0EC-010F-47F3-BED8-A4212EB6B592}"/>
              </a:ext>
            </a:extLst>
          </p:cNvPr>
          <p:cNvSpPr>
            <a:spLocks noChangeAspect="1"/>
          </p:cNvSpPr>
          <p:nvPr/>
        </p:nvSpPr>
        <p:spPr bwMode="auto">
          <a:xfrm>
            <a:off x="9367759" y="3981231"/>
            <a:ext cx="415973" cy="331033"/>
          </a:xfrm>
          <a:custGeom>
            <a:avLst/>
            <a:gdLst>
              <a:gd name="connsiteX0" fmla="*/ 516570 w 577194"/>
              <a:gd name="connsiteY0" fmla="*/ 67530 h 459334"/>
              <a:gd name="connsiteX1" fmla="*/ 523527 w 577194"/>
              <a:gd name="connsiteY1" fmla="*/ 67530 h 459334"/>
              <a:gd name="connsiteX2" fmla="*/ 577194 w 577194"/>
              <a:gd name="connsiteY2" fmla="*/ 120101 h 459334"/>
              <a:gd name="connsiteX3" fmla="*/ 577194 w 577194"/>
              <a:gd name="connsiteY3" fmla="*/ 405771 h 459334"/>
              <a:gd name="connsiteX4" fmla="*/ 523527 w 577194"/>
              <a:gd name="connsiteY4" fmla="*/ 459334 h 459334"/>
              <a:gd name="connsiteX5" fmla="*/ 516570 w 577194"/>
              <a:gd name="connsiteY5" fmla="*/ 459334 h 459334"/>
              <a:gd name="connsiteX6" fmla="*/ 502656 w 577194"/>
              <a:gd name="connsiteY6" fmla="*/ 445447 h 459334"/>
              <a:gd name="connsiteX7" fmla="*/ 502656 w 577194"/>
              <a:gd name="connsiteY7" fmla="*/ 80425 h 459334"/>
              <a:gd name="connsiteX8" fmla="*/ 516570 w 577194"/>
              <a:gd name="connsiteY8" fmla="*/ 67530 h 459334"/>
              <a:gd name="connsiteX9" fmla="*/ 121252 w 577194"/>
              <a:gd name="connsiteY9" fmla="*/ 67530 h 459334"/>
              <a:gd name="connsiteX10" fmla="*/ 456935 w 577194"/>
              <a:gd name="connsiteY10" fmla="*/ 67530 h 459334"/>
              <a:gd name="connsiteX11" fmla="*/ 469846 w 577194"/>
              <a:gd name="connsiteY11" fmla="*/ 80425 h 459334"/>
              <a:gd name="connsiteX12" fmla="*/ 469846 w 577194"/>
              <a:gd name="connsiteY12" fmla="*/ 445447 h 459334"/>
              <a:gd name="connsiteX13" fmla="*/ 456935 w 577194"/>
              <a:gd name="connsiteY13" fmla="*/ 459334 h 459334"/>
              <a:gd name="connsiteX14" fmla="*/ 121252 w 577194"/>
              <a:gd name="connsiteY14" fmla="*/ 459334 h 459334"/>
              <a:gd name="connsiteX15" fmla="*/ 107348 w 577194"/>
              <a:gd name="connsiteY15" fmla="*/ 445447 h 459334"/>
              <a:gd name="connsiteX16" fmla="*/ 107348 w 577194"/>
              <a:gd name="connsiteY16" fmla="*/ 80425 h 459334"/>
              <a:gd name="connsiteX17" fmla="*/ 121252 w 577194"/>
              <a:gd name="connsiteY17" fmla="*/ 67530 h 459334"/>
              <a:gd name="connsiteX18" fmla="*/ 53640 w 577194"/>
              <a:gd name="connsiteY18" fmla="*/ 67530 h 459334"/>
              <a:gd name="connsiteX19" fmla="*/ 61587 w 577194"/>
              <a:gd name="connsiteY19" fmla="*/ 67530 h 459334"/>
              <a:gd name="connsiteX20" fmla="*/ 75494 w 577194"/>
              <a:gd name="connsiteY20" fmla="*/ 80425 h 459334"/>
              <a:gd name="connsiteX21" fmla="*/ 75494 w 577194"/>
              <a:gd name="connsiteY21" fmla="*/ 445447 h 459334"/>
              <a:gd name="connsiteX22" fmla="*/ 61587 w 577194"/>
              <a:gd name="connsiteY22" fmla="*/ 459334 h 459334"/>
              <a:gd name="connsiteX23" fmla="*/ 53640 w 577194"/>
              <a:gd name="connsiteY23" fmla="*/ 459334 h 459334"/>
              <a:gd name="connsiteX24" fmla="*/ 0 w 577194"/>
              <a:gd name="connsiteY24" fmla="*/ 405771 h 459334"/>
              <a:gd name="connsiteX25" fmla="*/ 0 w 577194"/>
              <a:gd name="connsiteY25" fmla="*/ 120101 h 459334"/>
              <a:gd name="connsiteX26" fmla="*/ 53640 w 577194"/>
              <a:gd name="connsiteY26" fmla="*/ 67530 h 459334"/>
              <a:gd name="connsiteX27" fmla="*/ 216548 w 577194"/>
              <a:gd name="connsiteY27" fmla="*/ 0 h 459334"/>
              <a:gd name="connsiteX28" fmla="*/ 365584 w 577194"/>
              <a:gd name="connsiteY28" fmla="*/ 0 h 459334"/>
              <a:gd name="connsiteX29" fmla="*/ 418243 w 577194"/>
              <a:gd name="connsiteY29" fmla="*/ 53657 h 459334"/>
              <a:gd name="connsiteX30" fmla="*/ 405326 w 577194"/>
              <a:gd name="connsiteY30" fmla="*/ 66575 h 459334"/>
              <a:gd name="connsiteX31" fmla="*/ 392410 w 577194"/>
              <a:gd name="connsiteY31" fmla="*/ 53657 h 459334"/>
              <a:gd name="connsiteX32" fmla="*/ 365584 w 577194"/>
              <a:gd name="connsiteY32" fmla="*/ 26829 h 459334"/>
              <a:gd name="connsiteX33" fmla="*/ 216548 w 577194"/>
              <a:gd name="connsiteY33" fmla="*/ 26829 h 459334"/>
              <a:gd name="connsiteX34" fmla="*/ 189722 w 577194"/>
              <a:gd name="connsiteY34" fmla="*/ 53657 h 459334"/>
              <a:gd name="connsiteX35" fmla="*/ 176805 w 577194"/>
              <a:gd name="connsiteY35" fmla="*/ 66575 h 459334"/>
              <a:gd name="connsiteX36" fmla="*/ 163889 w 577194"/>
              <a:gd name="connsiteY36" fmla="*/ 53657 h 459334"/>
              <a:gd name="connsiteX37" fmla="*/ 216548 w 577194"/>
              <a:gd name="connsiteY37" fmla="*/ 0 h 459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577194" h="459334">
                <a:moveTo>
                  <a:pt x="516570" y="67530"/>
                </a:moveTo>
                <a:lnTo>
                  <a:pt x="523527" y="67530"/>
                </a:lnTo>
                <a:cubicBezTo>
                  <a:pt x="553342" y="67530"/>
                  <a:pt x="577194" y="91336"/>
                  <a:pt x="577194" y="120101"/>
                </a:cubicBezTo>
                <a:lnTo>
                  <a:pt x="577194" y="405771"/>
                </a:lnTo>
                <a:cubicBezTo>
                  <a:pt x="577194" y="435528"/>
                  <a:pt x="553342" y="459334"/>
                  <a:pt x="523527" y="459334"/>
                </a:cubicBezTo>
                <a:lnTo>
                  <a:pt x="516570" y="459334"/>
                </a:lnTo>
                <a:cubicBezTo>
                  <a:pt x="508619" y="459334"/>
                  <a:pt x="502656" y="453383"/>
                  <a:pt x="502656" y="445447"/>
                </a:cubicBezTo>
                <a:lnTo>
                  <a:pt x="502656" y="80425"/>
                </a:lnTo>
                <a:cubicBezTo>
                  <a:pt x="502656" y="72490"/>
                  <a:pt x="508619" y="67530"/>
                  <a:pt x="516570" y="67530"/>
                </a:cubicBezTo>
                <a:close/>
                <a:moveTo>
                  <a:pt x="121252" y="67530"/>
                </a:moveTo>
                <a:lnTo>
                  <a:pt x="456935" y="67530"/>
                </a:lnTo>
                <a:cubicBezTo>
                  <a:pt x="464880" y="67530"/>
                  <a:pt x="469846" y="72490"/>
                  <a:pt x="469846" y="80425"/>
                </a:cubicBezTo>
                <a:lnTo>
                  <a:pt x="469846" y="445447"/>
                </a:lnTo>
                <a:cubicBezTo>
                  <a:pt x="469846" y="453383"/>
                  <a:pt x="464880" y="459334"/>
                  <a:pt x="456935" y="459334"/>
                </a:cubicBezTo>
                <a:lnTo>
                  <a:pt x="121252" y="459334"/>
                </a:lnTo>
                <a:cubicBezTo>
                  <a:pt x="113307" y="459334"/>
                  <a:pt x="107348" y="453383"/>
                  <a:pt x="107348" y="445447"/>
                </a:cubicBezTo>
                <a:lnTo>
                  <a:pt x="107348" y="80425"/>
                </a:lnTo>
                <a:cubicBezTo>
                  <a:pt x="107348" y="72490"/>
                  <a:pt x="113307" y="67530"/>
                  <a:pt x="121252" y="67530"/>
                </a:cubicBezTo>
                <a:close/>
                <a:moveTo>
                  <a:pt x="53640" y="67530"/>
                </a:moveTo>
                <a:lnTo>
                  <a:pt x="61587" y="67530"/>
                </a:lnTo>
                <a:cubicBezTo>
                  <a:pt x="69534" y="67530"/>
                  <a:pt x="75494" y="72490"/>
                  <a:pt x="75494" y="80425"/>
                </a:cubicBezTo>
                <a:lnTo>
                  <a:pt x="75494" y="445447"/>
                </a:lnTo>
                <a:cubicBezTo>
                  <a:pt x="75494" y="453383"/>
                  <a:pt x="69534" y="459334"/>
                  <a:pt x="61587" y="459334"/>
                </a:cubicBezTo>
                <a:lnTo>
                  <a:pt x="53640" y="459334"/>
                </a:lnTo>
                <a:cubicBezTo>
                  <a:pt x="23840" y="459334"/>
                  <a:pt x="0" y="435528"/>
                  <a:pt x="0" y="405771"/>
                </a:cubicBezTo>
                <a:lnTo>
                  <a:pt x="0" y="120101"/>
                </a:lnTo>
                <a:cubicBezTo>
                  <a:pt x="0" y="91336"/>
                  <a:pt x="23840" y="67530"/>
                  <a:pt x="53640" y="67530"/>
                </a:cubicBezTo>
                <a:close/>
                <a:moveTo>
                  <a:pt x="216548" y="0"/>
                </a:moveTo>
                <a:lnTo>
                  <a:pt x="365584" y="0"/>
                </a:lnTo>
                <a:cubicBezTo>
                  <a:pt x="394397" y="0"/>
                  <a:pt x="418243" y="23848"/>
                  <a:pt x="418243" y="53657"/>
                </a:cubicBezTo>
                <a:cubicBezTo>
                  <a:pt x="418243" y="60613"/>
                  <a:pt x="412281" y="66575"/>
                  <a:pt x="405326" y="66575"/>
                </a:cubicBezTo>
                <a:cubicBezTo>
                  <a:pt x="398371" y="66575"/>
                  <a:pt x="392410" y="60613"/>
                  <a:pt x="392410" y="53657"/>
                </a:cubicBezTo>
                <a:cubicBezTo>
                  <a:pt x="392410" y="38753"/>
                  <a:pt x="380487" y="26829"/>
                  <a:pt x="365584" y="26829"/>
                </a:cubicBezTo>
                <a:lnTo>
                  <a:pt x="216548" y="26829"/>
                </a:lnTo>
                <a:cubicBezTo>
                  <a:pt x="201644" y="26829"/>
                  <a:pt x="189722" y="38753"/>
                  <a:pt x="189722" y="53657"/>
                </a:cubicBezTo>
                <a:cubicBezTo>
                  <a:pt x="189722" y="60613"/>
                  <a:pt x="183760" y="66575"/>
                  <a:pt x="176805" y="66575"/>
                </a:cubicBezTo>
                <a:cubicBezTo>
                  <a:pt x="169850" y="66575"/>
                  <a:pt x="163889" y="60613"/>
                  <a:pt x="163889" y="53657"/>
                </a:cubicBezTo>
                <a:cubicBezTo>
                  <a:pt x="163889" y="23848"/>
                  <a:pt x="187734" y="0"/>
                  <a:pt x="216548" y="0"/>
                </a:cubicBezTo>
                <a:close/>
              </a:path>
            </a:pathLst>
          </a:custGeom>
          <a:solidFill>
            <a:schemeClr val="bg1"/>
          </a:solidFill>
          <a:ln>
            <a:noFill/>
          </a:ln>
        </p:spPr>
      </p:sp>
      <p:pic>
        <p:nvPicPr>
          <p:cNvPr id="144" name="图片 143">
            <a:extLst>
              <a:ext uri="{FF2B5EF4-FFF2-40B4-BE49-F238E27FC236}">
                <a16:creationId xmlns:a16="http://schemas.microsoft.com/office/drawing/2014/main" id="{AF8EF139-C698-4152-9906-5F12916D4D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8796" y="2567445"/>
            <a:ext cx="2866073" cy="2866073"/>
          </a:xfrm>
          <a:prstGeom prst="rect">
            <a:avLst/>
          </a:prstGeom>
        </p:spPr>
      </p:pic>
    </p:spTree>
    <p:extLst>
      <p:ext uri="{BB962C8B-B14F-4D97-AF65-F5344CB8AC3E}">
        <p14:creationId xmlns:p14="http://schemas.microsoft.com/office/powerpoint/2010/main" val="2279135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484210-2E8D-46EA-918C-2F049BE5EE50}"/>
              </a:ext>
            </a:extLst>
          </p:cNvPr>
          <p:cNvSpPr>
            <a:spLocks noGrp="1"/>
          </p:cNvSpPr>
          <p:nvPr>
            <p:ph type="title"/>
          </p:nvPr>
        </p:nvSpPr>
        <p:spPr/>
        <p:txBody>
          <a:bodyPr/>
          <a:lstStyle/>
          <a:p>
            <a:r>
              <a:rPr lang="zh-CN" altLang="en-US" dirty="0"/>
              <a:t>项目构思</a:t>
            </a:r>
          </a:p>
        </p:txBody>
      </p:sp>
      <p:sp>
        <p:nvSpPr>
          <p:cNvPr id="4" name="灯片编号占位符 3">
            <a:extLst>
              <a:ext uri="{FF2B5EF4-FFF2-40B4-BE49-F238E27FC236}">
                <a16:creationId xmlns:a16="http://schemas.microsoft.com/office/drawing/2014/main" id="{6CE50B08-FC14-499D-AC3C-0398A48E2C89}"/>
              </a:ext>
            </a:extLst>
          </p:cNvPr>
          <p:cNvSpPr>
            <a:spLocks noGrp="1"/>
          </p:cNvSpPr>
          <p:nvPr>
            <p:ph type="sldNum" sz="quarter" idx="4294967295"/>
          </p:nvPr>
        </p:nvSpPr>
        <p:spPr>
          <a:xfrm>
            <a:off x="8610599" y="6300975"/>
            <a:ext cx="2909888" cy="206381"/>
          </a:xfrm>
        </p:spPr>
        <p:txBody>
          <a:bodyPr/>
          <a:lstStyle/>
          <a:p>
            <a:fld id="{5DD3DB80-B894-403A-B48E-6FDC1A72010E}" type="slidenum">
              <a:rPr lang="zh-CN" altLang="en-US" smtClean="0"/>
              <a:pPr/>
              <a:t>5</a:t>
            </a:fld>
            <a:endParaRPr lang="zh-CN" altLang="en-US"/>
          </a:p>
        </p:txBody>
      </p:sp>
      <p:sp>
        <p:nvSpPr>
          <p:cNvPr id="40" name="ïṩľíḓê">
            <a:extLst>
              <a:ext uri="{FF2B5EF4-FFF2-40B4-BE49-F238E27FC236}">
                <a16:creationId xmlns:a16="http://schemas.microsoft.com/office/drawing/2014/main" id="{C46CF609-975C-422D-B1B4-1C19A43D05A0}"/>
              </a:ext>
            </a:extLst>
          </p:cNvPr>
          <p:cNvSpPr/>
          <p:nvPr/>
        </p:nvSpPr>
        <p:spPr bwMode="auto">
          <a:xfrm rot="16200000">
            <a:off x="3350684" y="2593523"/>
            <a:ext cx="4347458" cy="1869710"/>
          </a:xfrm>
          <a:prstGeom prst="trapezoid">
            <a:avLst>
              <a:gd name="adj" fmla="val 58093"/>
            </a:avLst>
          </a:prstGeom>
          <a:gradFill>
            <a:gsLst>
              <a:gs pos="0">
                <a:schemeClr val="tx2">
                  <a:lumMod val="31000"/>
                  <a:lumOff val="69000"/>
                </a:schemeClr>
              </a:gs>
              <a:gs pos="100000">
                <a:schemeClr val="tx2">
                  <a:alpha val="0"/>
                  <a:lumMod val="19000"/>
                  <a:lumOff val="81000"/>
                </a:schemeClr>
              </a:gs>
            </a:gsLst>
            <a:lin ang="5400000" scaled="1"/>
          </a:gradFill>
          <a:ln w="19050">
            <a:noFill/>
            <a:round/>
            <a:headEnd/>
            <a:tailEnd/>
          </a:ln>
        </p:spPr>
        <p:txBody>
          <a:bodyPr anchor="ctr"/>
          <a:lstStyle/>
          <a:p>
            <a:pPr algn="ctr"/>
            <a:endParaRPr/>
          </a:p>
        </p:txBody>
      </p:sp>
      <p:grpSp>
        <p:nvGrpSpPr>
          <p:cNvPr id="41" name="îṩḻïḍè">
            <a:extLst>
              <a:ext uri="{FF2B5EF4-FFF2-40B4-BE49-F238E27FC236}">
                <a16:creationId xmlns:a16="http://schemas.microsoft.com/office/drawing/2014/main" id="{5238FAF8-551B-4D05-9C24-B30C281FB5F3}"/>
              </a:ext>
            </a:extLst>
          </p:cNvPr>
          <p:cNvGrpSpPr/>
          <p:nvPr/>
        </p:nvGrpSpPr>
        <p:grpSpPr>
          <a:xfrm>
            <a:off x="1339214" y="2284996"/>
            <a:ext cx="3378615" cy="3082462"/>
            <a:chOff x="1454151" y="1073247"/>
            <a:chExt cx="4808538" cy="4387043"/>
          </a:xfrm>
        </p:grpSpPr>
        <p:sp>
          <p:nvSpPr>
            <p:cNvPr id="74" name="îSľîḍè">
              <a:extLst>
                <a:ext uri="{FF2B5EF4-FFF2-40B4-BE49-F238E27FC236}">
                  <a16:creationId xmlns:a16="http://schemas.microsoft.com/office/drawing/2014/main" id="{A37D4100-F776-4E6A-B1DE-9040F32EA912}"/>
                </a:ext>
              </a:extLst>
            </p:cNvPr>
            <p:cNvSpPr/>
            <p:nvPr/>
          </p:nvSpPr>
          <p:spPr bwMode="auto">
            <a:xfrm>
              <a:off x="3121026" y="1073247"/>
              <a:ext cx="1285876" cy="4387043"/>
            </a:xfrm>
            <a:custGeom>
              <a:avLst/>
              <a:gdLst>
                <a:gd name="T0" fmla="*/ 1764 w 4053"/>
                <a:gd name="T1" fmla="*/ 0 h 16197"/>
                <a:gd name="T2" fmla="*/ 2323 w 4053"/>
                <a:gd name="T3" fmla="*/ 0 h 16197"/>
                <a:gd name="T4" fmla="*/ 2323 w 4053"/>
                <a:gd name="T5" fmla="*/ 892 h 16197"/>
                <a:gd name="T6" fmla="*/ 1764 w 4053"/>
                <a:gd name="T7" fmla="*/ 892 h 16197"/>
                <a:gd name="T8" fmla="*/ 1764 w 4053"/>
                <a:gd name="T9" fmla="*/ 0 h 16197"/>
                <a:gd name="T10" fmla="*/ 1831 w 4053"/>
                <a:gd name="T11" fmla="*/ 11317 h 16197"/>
                <a:gd name="T12" fmla="*/ 2256 w 4053"/>
                <a:gd name="T13" fmla="*/ 11317 h 16197"/>
                <a:gd name="T14" fmla="*/ 2256 w 4053"/>
                <a:gd name="T15" fmla="*/ 13709 h 16197"/>
                <a:gd name="T16" fmla="*/ 4053 w 4053"/>
                <a:gd name="T17" fmla="*/ 15988 h 16197"/>
                <a:gd name="T18" fmla="*/ 3787 w 4053"/>
                <a:gd name="T19" fmla="*/ 16197 h 16197"/>
                <a:gd name="T20" fmla="*/ 2256 w 4053"/>
                <a:gd name="T21" fmla="*/ 14256 h 16197"/>
                <a:gd name="T22" fmla="*/ 2256 w 4053"/>
                <a:gd name="T23" fmla="*/ 16151 h 16197"/>
                <a:gd name="T24" fmla="*/ 1831 w 4053"/>
                <a:gd name="T25" fmla="*/ 16151 h 16197"/>
                <a:gd name="T26" fmla="*/ 1831 w 4053"/>
                <a:gd name="T27" fmla="*/ 14215 h 16197"/>
                <a:gd name="T28" fmla="*/ 266 w 4053"/>
                <a:gd name="T29" fmla="*/ 16197 h 16197"/>
                <a:gd name="T30" fmla="*/ 0 w 4053"/>
                <a:gd name="T31" fmla="*/ 15988 h 16197"/>
                <a:gd name="T32" fmla="*/ 1831 w 4053"/>
                <a:gd name="T33" fmla="*/ 13668 h 16197"/>
                <a:gd name="T34" fmla="*/ 1831 w 4053"/>
                <a:gd name="T35" fmla="*/ 11317 h 16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53" h="16197">
                  <a:moveTo>
                    <a:pt x="1764" y="0"/>
                  </a:moveTo>
                  <a:lnTo>
                    <a:pt x="2323" y="0"/>
                  </a:lnTo>
                  <a:lnTo>
                    <a:pt x="2323" y="892"/>
                  </a:lnTo>
                  <a:lnTo>
                    <a:pt x="1764" y="892"/>
                  </a:lnTo>
                  <a:lnTo>
                    <a:pt x="1764" y="0"/>
                  </a:lnTo>
                  <a:close/>
                  <a:moveTo>
                    <a:pt x="1831" y="11317"/>
                  </a:moveTo>
                  <a:lnTo>
                    <a:pt x="2256" y="11317"/>
                  </a:lnTo>
                  <a:lnTo>
                    <a:pt x="2256" y="13709"/>
                  </a:lnTo>
                  <a:lnTo>
                    <a:pt x="4053" y="15988"/>
                  </a:lnTo>
                  <a:lnTo>
                    <a:pt x="3787" y="16197"/>
                  </a:lnTo>
                  <a:lnTo>
                    <a:pt x="2256" y="14256"/>
                  </a:lnTo>
                  <a:lnTo>
                    <a:pt x="2256" y="16151"/>
                  </a:lnTo>
                  <a:lnTo>
                    <a:pt x="1831" y="16151"/>
                  </a:lnTo>
                  <a:lnTo>
                    <a:pt x="1831" y="14215"/>
                  </a:lnTo>
                  <a:lnTo>
                    <a:pt x="266" y="16197"/>
                  </a:lnTo>
                  <a:lnTo>
                    <a:pt x="0" y="15988"/>
                  </a:lnTo>
                  <a:lnTo>
                    <a:pt x="1831" y="13668"/>
                  </a:lnTo>
                  <a:lnTo>
                    <a:pt x="1831" y="11317"/>
                  </a:lnTo>
                  <a:close/>
                </a:path>
              </a:pathLst>
            </a:custGeom>
            <a:solidFill>
              <a:schemeClr val="tx2">
                <a:lumMod val="20000"/>
                <a:lumOff val="80000"/>
              </a:schemeClr>
            </a:solidFill>
            <a:ln>
              <a:noFill/>
            </a:ln>
            <a:effectLst>
              <a:outerShdw blurRad="76200" dir="13500000" sy="23000" kx="1200000" algn="br" rotWithShape="0">
                <a:prstClr val="black">
                  <a:alpha val="20000"/>
                </a:prst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ïṩľíďé">
              <a:extLst>
                <a:ext uri="{FF2B5EF4-FFF2-40B4-BE49-F238E27FC236}">
                  <a16:creationId xmlns:a16="http://schemas.microsoft.com/office/drawing/2014/main" id="{FBD66628-E38D-4198-8589-F81313E97254}"/>
                </a:ext>
              </a:extLst>
            </p:cNvPr>
            <p:cNvSpPr/>
            <p:nvPr/>
          </p:nvSpPr>
          <p:spPr bwMode="auto">
            <a:xfrm>
              <a:off x="1454151" y="1196975"/>
              <a:ext cx="4808538" cy="3309938"/>
            </a:xfrm>
            <a:custGeom>
              <a:avLst/>
              <a:gdLst>
                <a:gd name="T0" fmla="*/ 233 w 15146"/>
                <a:gd name="T1" fmla="*/ 466 h 10425"/>
                <a:gd name="T2" fmla="*/ 186 w 15146"/>
                <a:gd name="T3" fmla="*/ 460 h 10425"/>
                <a:gd name="T4" fmla="*/ 142 w 15146"/>
                <a:gd name="T5" fmla="*/ 447 h 10425"/>
                <a:gd name="T6" fmla="*/ 68 w 15146"/>
                <a:gd name="T7" fmla="*/ 397 h 10425"/>
                <a:gd name="T8" fmla="*/ 19 w 15146"/>
                <a:gd name="T9" fmla="*/ 323 h 10425"/>
                <a:gd name="T10" fmla="*/ 5 w 15146"/>
                <a:gd name="T11" fmla="*/ 279 h 10425"/>
                <a:gd name="T12" fmla="*/ 0 w 15146"/>
                <a:gd name="T13" fmla="*/ 233 h 10425"/>
                <a:gd name="T14" fmla="*/ 3 w 15146"/>
                <a:gd name="T15" fmla="*/ 197 h 10425"/>
                <a:gd name="T16" fmla="*/ 15 w 15146"/>
                <a:gd name="T17" fmla="*/ 154 h 10425"/>
                <a:gd name="T18" fmla="*/ 54 w 15146"/>
                <a:gd name="T19" fmla="*/ 85 h 10425"/>
                <a:gd name="T20" fmla="*/ 123 w 15146"/>
                <a:gd name="T21" fmla="*/ 28 h 10425"/>
                <a:gd name="T22" fmla="*/ 175 w 15146"/>
                <a:gd name="T23" fmla="*/ 8 h 10425"/>
                <a:gd name="T24" fmla="*/ 221 w 15146"/>
                <a:gd name="T25" fmla="*/ 1 h 10425"/>
                <a:gd name="T26" fmla="*/ 14938 w 15146"/>
                <a:gd name="T27" fmla="*/ 2 h 10425"/>
                <a:gd name="T28" fmla="*/ 14983 w 15146"/>
                <a:gd name="T29" fmla="*/ 11 h 10425"/>
                <a:gd name="T30" fmla="*/ 15044 w 15146"/>
                <a:gd name="T31" fmla="*/ 40 h 10425"/>
                <a:gd name="T32" fmla="*/ 15106 w 15146"/>
                <a:gd name="T33" fmla="*/ 104 h 10425"/>
                <a:gd name="T34" fmla="*/ 15135 w 15146"/>
                <a:gd name="T35" fmla="*/ 164 h 10425"/>
                <a:gd name="T36" fmla="*/ 15145 w 15146"/>
                <a:gd name="T37" fmla="*/ 209 h 10425"/>
                <a:gd name="T38" fmla="*/ 15146 w 15146"/>
                <a:gd name="T39" fmla="*/ 245 h 10425"/>
                <a:gd name="T40" fmla="*/ 15138 w 15146"/>
                <a:gd name="T41" fmla="*/ 291 h 10425"/>
                <a:gd name="T42" fmla="*/ 15118 w 15146"/>
                <a:gd name="T43" fmla="*/ 343 h 10425"/>
                <a:gd name="T44" fmla="*/ 15061 w 15146"/>
                <a:gd name="T45" fmla="*/ 412 h 10425"/>
                <a:gd name="T46" fmla="*/ 14993 w 15146"/>
                <a:gd name="T47" fmla="*/ 451 h 10425"/>
                <a:gd name="T48" fmla="*/ 14949 w 15146"/>
                <a:gd name="T49" fmla="*/ 462 h 10425"/>
                <a:gd name="T50" fmla="*/ 14729 w 15146"/>
                <a:gd name="T51" fmla="*/ 466 h 10425"/>
                <a:gd name="T52" fmla="*/ 14938 w 15146"/>
                <a:gd name="T53" fmla="*/ 9960 h 10425"/>
                <a:gd name="T54" fmla="*/ 14983 w 15146"/>
                <a:gd name="T55" fmla="*/ 9970 h 10425"/>
                <a:gd name="T56" fmla="*/ 15044 w 15146"/>
                <a:gd name="T57" fmla="*/ 9999 h 10425"/>
                <a:gd name="T58" fmla="*/ 15106 w 15146"/>
                <a:gd name="T59" fmla="*/ 10062 h 10425"/>
                <a:gd name="T60" fmla="*/ 15135 w 15146"/>
                <a:gd name="T61" fmla="*/ 10123 h 10425"/>
                <a:gd name="T62" fmla="*/ 15145 w 15146"/>
                <a:gd name="T63" fmla="*/ 10168 h 10425"/>
                <a:gd name="T64" fmla="*/ 15146 w 15146"/>
                <a:gd name="T65" fmla="*/ 10203 h 10425"/>
                <a:gd name="T66" fmla="*/ 15138 w 15146"/>
                <a:gd name="T67" fmla="*/ 10249 h 10425"/>
                <a:gd name="T68" fmla="*/ 15118 w 15146"/>
                <a:gd name="T69" fmla="*/ 10303 h 10425"/>
                <a:gd name="T70" fmla="*/ 15061 w 15146"/>
                <a:gd name="T71" fmla="*/ 10371 h 10425"/>
                <a:gd name="T72" fmla="*/ 14993 w 15146"/>
                <a:gd name="T73" fmla="*/ 10410 h 10425"/>
                <a:gd name="T74" fmla="*/ 14949 w 15146"/>
                <a:gd name="T75" fmla="*/ 10421 h 10425"/>
                <a:gd name="T76" fmla="*/ 233 w 15146"/>
                <a:gd name="T77" fmla="*/ 10425 h 10425"/>
                <a:gd name="T78" fmla="*/ 186 w 15146"/>
                <a:gd name="T79" fmla="*/ 10419 h 10425"/>
                <a:gd name="T80" fmla="*/ 142 w 15146"/>
                <a:gd name="T81" fmla="*/ 10406 h 10425"/>
                <a:gd name="T82" fmla="*/ 68 w 15146"/>
                <a:gd name="T83" fmla="*/ 10356 h 10425"/>
                <a:gd name="T84" fmla="*/ 19 w 15146"/>
                <a:gd name="T85" fmla="*/ 10282 h 10425"/>
                <a:gd name="T86" fmla="*/ 5 w 15146"/>
                <a:gd name="T87" fmla="*/ 10238 h 10425"/>
                <a:gd name="T88" fmla="*/ 0 w 15146"/>
                <a:gd name="T89" fmla="*/ 10191 h 10425"/>
                <a:gd name="T90" fmla="*/ 3 w 15146"/>
                <a:gd name="T91" fmla="*/ 10156 h 10425"/>
                <a:gd name="T92" fmla="*/ 15 w 15146"/>
                <a:gd name="T93" fmla="*/ 10112 h 10425"/>
                <a:gd name="T94" fmla="*/ 54 w 15146"/>
                <a:gd name="T95" fmla="*/ 10044 h 10425"/>
                <a:gd name="T96" fmla="*/ 123 w 15146"/>
                <a:gd name="T97" fmla="*/ 9987 h 10425"/>
                <a:gd name="T98" fmla="*/ 175 w 15146"/>
                <a:gd name="T99" fmla="*/ 9967 h 10425"/>
                <a:gd name="T100" fmla="*/ 221 w 15146"/>
                <a:gd name="T101" fmla="*/ 9959 h 10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146" h="10425">
                  <a:moveTo>
                    <a:pt x="233" y="9959"/>
                  </a:moveTo>
                  <a:lnTo>
                    <a:pt x="418" y="9959"/>
                  </a:lnTo>
                  <a:lnTo>
                    <a:pt x="418" y="466"/>
                  </a:lnTo>
                  <a:lnTo>
                    <a:pt x="233" y="466"/>
                  </a:lnTo>
                  <a:lnTo>
                    <a:pt x="221" y="466"/>
                  </a:lnTo>
                  <a:lnTo>
                    <a:pt x="209" y="465"/>
                  </a:lnTo>
                  <a:lnTo>
                    <a:pt x="198" y="462"/>
                  </a:lnTo>
                  <a:lnTo>
                    <a:pt x="186" y="460"/>
                  </a:lnTo>
                  <a:lnTo>
                    <a:pt x="175" y="458"/>
                  </a:lnTo>
                  <a:lnTo>
                    <a:pt x="164" y="455"/>
                  </a:lnTo>
                  <a:lnTo>
                    <a:pt x="153" y="451"/>
                  </a:lnTo>
                  <a:lnTo>
                    <a:pt x="142" y="447"/>
                  </a:lnTo>
                  <a:lnTo>
                    <a:pt x="123" y="437"/>
                  </a:lnTo>
                  <a:lnTo>
                    <a:pt x="103" y="425"/>
                  </a:lnTo>
                  <a:lnTo>
                    <a:pt x="85" y="412"/>
                  </a:lnTo>
                  <a:lnTo>
                    <a:pt x="68" y="397"/>
                  </a:lnTo>
                  <a:lnTo>
                    <a:pt x="54" y="381"/>
                  </a:lnTo>
                  <a:lnTo>
                    <a:pt x="40" y="363"/>
                  </a:lnTo>
                  <a:lnTo>
                    <a:pt x="29" y="343"/>
                  </a:lnTo>
                  <a:lnTo>
                    <a:pt x="19" y="323"/>
                  </a:lnTo>
                  <a:lnTo>
                    <a:pt x="15" y="313"/>
                  </a:lnTo>
                  <a:lnTo>
                    <a:pt x="10" y="302"/>
                  </a:lnTo>
                  <a:lnTo>
                    <a:pt x="8" y="291"/>
                  </a:lnTo>
                  <a:lnTo>
                    <a:pt x="5" y="279"/>
                  </a:lnTo>
                  <a:lnTo>
                    <a:pt x="3" y="268"/>
                  </a:lnTo>
                  <a:lnTo>
                    <a:pt x="2" y="256"/>
                  </a:lnTo>
                  <a:lnTo>
                    <a:pt x="0" y="245"/>
                  </a:lnTo>
                  <a:lnTo>
                    <a:pt x="0" y="233"/>
                  </a:lnTo>
                  <a:lnTo>
                    <a:pt x="0" y="233"/>
                  </a:lnTo>
                  <a:lnTo>
                    <a:pt x="0" y="221"/>
                  </a:lnTo>
                  <a:lnTo>
                    <a:pt x="2" y="209"/>
                  </a:lnTo>
                  <a:lnTo>
                    <a:pt x="3" y="197"/>
                  </a:lnTo>
                  <a:lnTo>
                    <a:pt x="5" y="186"/>
                  </a:lnTo>
                  <a:lnTo>
                    <a:pt x="8" y="174"/>
                  </a:lnTo>
                  <a:lnTo>
                    <a:pt x="10" y="164"/>
                  </a:lnTo>
                  <a:lnTo>
                    <a:pt x="15" y="154"/>
                  </a:lnTo>
                  <a:lnTo>
                    <a:pt x="19" y="143"/>
                  </a:lnTo>
                  <a:lnTo>
                    <a:pt x="29" y="122"/>
                  </a:lnTo>
                  <a:lnTo>
                    <a:pt x="40" y="104"/>
                  </a:lnTo>
                  <a:lnTo>
                    <a:pt x="54" y="85"/>
                  </a:lnTo>
                  <a:lnTo>
                    <a:pt x="68" y="69"/>
                  </a:lnTo>
                  <a:lnTo>
                    <a:pt x="85" y="53"/>
                  </a:lnTo>
                  <a:lnTo>
                    <a:pt x="103" y="40"/>
                  </a:lnTo>
                  <a:lnTo>
                    <a:pt x="123" y="28"/>
                  </a:lnTo>
                  <a:lnTo>
                    <a:pt x="142" y="19"/>
                  </a:lnTo>
                  <a:lnTo>
                    <a:pt x="153" y="14"/>
                  </a:lnTo>
                  <a:lnTo>
                    <a:pt x="164" y="11"/>
                  </a:lnTo>
                  <a:lnTo>
                    <a:pt x="175" y="8"/>
                  </a:lnTo>
                  <a:lnTo>
                    <a:pt x="186" y="5"/>
                  </a:lnTo>
                  <a:lnTo>
                    <a:pt x="198" y="3"/>
                  </a:lnTo>
                  <a:lnTo>
                    <a:pt x="209" y="2"/>
                  </a:lnTo>
                  <a:lnTo>
                    <a:pt x="221" y="1"/>
                  </a:lnTo>
                  <a:lnTo>
                    <a:pt x="233" y="0"/>
                  </a:lnTo>
                  <a:lnTo>
                    <a:pt x="14914" y="0"/>
                  </a:lnTo>
                  <a:lnTo>
                    <a:pt x="14926" y="1"/>
                  </a:lnTo>
                  <a:lnTo>
                    <a:pt x="14938" y="2"/>
                  </a:lnTo>
                  <a:lnTo>
                    <a:pt x="14949" y="3"/>
                  </a:lnTo>
                  <a:lnTo>
                    <a:pt x="14961" y="5"/>
                  </a:lnTo>
                  <a:lnTo>
                    <a:pt x="14972" y="8"/>
                  </a:lnTo>
                  <a:lnTo>
                    <a:pt x="14983" y="11"/>
                  </a:lnTo>
                  <a:lnTo>
                    <a:pt x="14993" y="14"/>
                  </a:lnTo>
                  <a:lnTo>
                    <a:pt x="15004" y="19"/>
                  </a:lnTo>
                  <a:lnTo>
                    <a:pt x="15024" y="28"/>
                  </a:lnTo>
                  <a:lnTo>
                    <a:pt x="15044" y="40"/>
                  </a:lnTo>
                  <a:lnTo>
                    <a:pt x="15061" y="53"/>
                  </a:lnTo>
                  <a:lnTo>
                    <a:pt x="15077" y="69"/>
                  </a:lnTo>
                  <a:lnTo>
                    <a:pt x="15093" y="85"/>
                  </a:lnTo>
                  <a:lnTo>
                    <a:pt x="15106" y="104"/>
                  </a:lnTo>
                  <a:lnTo>
                    <a:pt x="15118" y="122"/>
                  </a:lnTo>
                  <a:lnTo>
                    <a:pt x="15127" y="143"/>
                  </a:lnTo>
                  <a:lnTo>
                    <a:pt x="15132" y="154"/>
                  </a:lnTo>
                  <a:lnTo>
                    <a:pt x="15135" y="164"/>
                  </a:lnTo>
                  <a:lnTo>
                    <a:pt x="15138" y="174"/>
                  </a:lnTo>
                  <a:lnTo>
                    <a:pt x="15142" y="186"/>
                  </a:lnTo>
                  <a:lnTo>
                    <a:pt x="15144" y="197"/>
                  </a:lnTo>
                  <a:lnTo>
                    <a:pt x="15145" y="209"/>
                  </a:lnTo>
                  <a:lnTo>
                    <a:pt x="15146" y="221"/>
                  </a:lnTo>
                  <a:lnTo>
                    <a:pt x="15146" y="233"/>
                  </a:lnTo>
                  <a:lnTo>
                    <a:pt x="15146" y="233"/>
                  </a:lnTo>
                  <a:lnTo>
                    <a:pt x="15146" y="245"/>
                  </a:lnTo>
                  <a:lnTo>
                    <a:pt x="15145" y="256"/>
                  </a:lnTo>
                  <a:lnTo>
                    <a:pt x="15144" y="268"/>
                  </a:lnTo>
                  <a:lnTo>
                    <a:pt x="15142" y="279"/>
                  </a:lnTo>
                  <a:lnTo>
                    <a:pt x="15138" y="291"/>
                  </a:lnTo>
                  <a:lnTo>
                    <a:pt x="15135" y="302"/>
                  </a:lnTo>
                  <a:lnTo>
                    <a:pt x="15132" y="313"/>
                  </a:lnTo>
                  <a:lnTo>
                    <a:pt x="15127" y="323"/>
                  </a:lnTo>
                  <a:lnTo>
                    <a:pt x="15118" y="343"/>
                  </a:lnTo>
                  <a:lnTo>
                    <a:pt x="15106" y="363"/>
                  </a:lnTo>
                  <a:lnTo>
                    <a:pt x="15093" y="381"/>
                  </a:lnTo>
                  <a:lnTo>
                    <a:pt x="15077" y="397"/>
                  </a:lnTo>
                  <a:lnTo>
                    <a:pt x="15061" y="412"/>
                  </a:lnTo>
                  <a:lnTo>
                    <a:pt x="15044" y="425"/>
                  </a:lnTo>
                  <a:lnTo>
                    <a:pt x="15024" y="437"/>
                  </a:lnTo>
                  <a:lnTo>
                    <a:pt x="15004" y="447"/>
                  </a:lnTo>
                  <a:lnTo>
                    <a:pt x="14993" y="451"/>
                  </a:lnTo>
                  <a:lnTo>
                    <a:pt x="14983" y="455"/>
                  </a:lnTo>
                  <a:lnTo>
                    <a:pt x="14972" y="458"/>
                  </a:lnTo>
                  <a:lnTo>
                    <a:pt x="14961" y="460"/>
                  </a:lnTo>
                  <a:lnTo>
                    <a:pt x="14949" y="462"/>
                  </a:lnTo>
                  <a:lnTo>
                    <a:pt x="14938" y="465"/>
                  </a:lnTo>
                  <a:lnTo>
                    <a:pt x="14926" y="466"/>
                  </a:lnTo>
                  <a:lnTo>
                    <a:pt x="14914" y="466"/>
                  </a:lnTo>
                  <a:lnTo>
                    <a:pt x="14729" y="466"/>
                  </a:lnTo>
                  <a:lnTo>
                    <a:pt x="14729" y="9959"/>
                  </a:lnTo>
                  <a:lnTo>
                    <a:pt x="14914" y="9959"/>
                  </a:lnTo>
                  <a:lnTo>
                    <a:pt x="14926" y="9959"/>
                  </a:lnTo>
                  <a:lnTo>
                    <a:pt x="14938" y="9960"/>
                  </a:lnTo>
                  <a:lnTo>
                    <a:pt x="14949" y="9962"/>
                  </a:lnTo>
                  <a:lnTo>
                    <a:pt x="14961" y="9964"/>
                  </a:lnTo>
                  <a:lnTo>
                    <a:pt x="14972" y="9967"/>
                  </a:lnTo>
                  <a:lnTo>
                    <a:pt x="14983" y="9970"/>
                  </a:lnTo>
                  <a:lnTo>
                    <a:pt x="14993" y="9973"/>
                  </a:lnTo>
                  <a:lnTo>
                    <a:pt x="15004" y="9978"/>
                  </a:lnTo>
                  <a:lnTo>
                    <a:pt x="15024" y="9987"/>
                  </a:lnTo>
                  <a:lnTo>
                    <a:pt x="15044" y="9999"/>
                  </a:lnTo>
                  <a:lnTo>
                    <a:pt x="15061" y="10012"/>
                  </a:lnTo>
                  <a:lnTo>
                    <a:pt x="15077" y="10028"/>
                  </a:lnTo>
                  <a:lnTo>
                    <a:pt x="15093" y="10044"/>
                  </a:lnTo>
                  <a:lnTo>
                    <a:pt x="15106" y="10062"/>
                  </a:lnTo>
                  <a:lnTo>
                    <a:pt x="15118" y="10081"/>
                  </a:lnTo>
                  <a:lnTo>
                    <a:pt x="15127" y="10102"/>
                  </a:lnTo>
                  <a:lnTo>
                    <a:pt x="15132" y="10112"/>
                  </a:lnTo>
                  <a:lnTo>
                    <a:pt x="15135" y="10123"/>
                  </a:lnTo>
                  <a:lnTo>
                    <a:pt x="15138" y="10133"/>
                  </a:lnTo>
                  <a:lnTo>
                    <a:pt x="15142" y="10145"/>
                  </a:lnTo>
                  <a:lnTo>
                    <a:pt x="15144" y="10156"/>
                  </a:lnTo>
                  <a:lnTo>
                    <a:pt x="15145" y="10168"/>
                  </a:lnTo>
                  <a:lnTo>
                    <a:pt x="15146" y="10179"/>
                  </a:lnTo>
                  <a:lnTo>
                    <a:pt x="15146" y="10191"/>
                  </a:lnTo>
                  <a:lnTo>
                    <a:pt x="15146" y="10191"/>
                  </a:lnTo>
                  <a:lnTo>
                    <a:pt x="15146" y="10203"/>
                  </a:lnTo>
                  <a:lnTo>
                    <a:pt x="15145" y="10215"/>
                  </a:lnTo>
                  <a:lnTo>
                    <a:pt x="15144" y="10227"/>
                  </a:lnTo>
                  <a:lnTo>
                    <a:pt x="15142" y="10238"/>
                  </a:lnTo>
                  <a:lnTo>
                    <a:pt x="15138" y="10249"/>
                  </a:lnTo>
                  <a:lnTo>
                    <a:pt x="15135" y="10261"/>
                  </a:lnTo>
                  <a:lnTo>
                    <a:pt x="15132" y="10271"/>
                  </a:lnTo>
                  <a:lnTo>
                    <a:pt x="15127" y="10282"/>
                  </a:lnTo>
                  <a:lnTo>
                    <a:pt x="15118" y="10303"/>
                  </a:lnTo>
                  <a:lnTo>
                    <a:pt x="15106" y="10321"/>
                  </a:lnTo>
                  <a:lnTo>
                    <a:pt x="15093" y="10340"/>
                  </a:lnTo>
                  <a:lnTo>
                    <a:pt x="15077" y="10356"/>
                  </a:lnTo>
                  <a:lnTo>
                    <a:pt x="15061" y="10371"/>
                  </a:lnTo>
                  <a:lnTo>
                    <a:pt x="15044" y="10384"/>
                  </a:lnTo>
                  <a:lnTo>
                    <a:pt x="15024" y="10396"/>
                  </a:lnTo>
                  <a:lnTo>
                    <a:pt x="15004" y="10406"/>
                  </a:lnTo>
                  <a:lnTo>
                    <a:pt x="14993" y="10410"/>
                  </a:lnTo>
                  <a:lnTo>
                    <a:pt x="14983" y="10414"/>
                  </a:lnTo>
                  <a:lnTo>
                    <a:pt x="14972" y="10417"/>
                  </a:lnTo>
                  <a:lnTo>
                    <a:pt x="14961" y="10419"/>
                  </a:lnTo>
                  <a:lnTo>
                    <a:pt x="14949" y="10421"/>
                  </a:lnTo>
                  <a:lnTo>
                    <a:pt x="14938" y="10422"/>
                  </a:lnTo>
                  <a:lnTo>
                    <a:pt x="14926" y="10424"/>
                  </a:lnTo>
                  <a:lnTo>
                    <a:pt x="14914" y="10425"/>
                  </a:lnTo>
                  <a:lnTo>
                    <a:pt x="233" y="10425"/>
                  </a:lnTo>
                  <a:lnTo>
                    <a:pt x="221" y="10424"/>
                  </a:lnTo>
                  <a:lnTo>
                    <a:pt x="209" y="10422"/>
                  </a:lnTo>
                  <a:lnTo>
                    <a:pt x="198" y="10421"/>
                  </a:lnTo>
                  <a:lnTo>
                    <a:pt x="186" y="10419"/>
                  </a:lnTo>
                  <a:lnTo>
                    <a:pt x="175" y="10417"/>
                  </a:lnTo>
                  <a:lnTo>
                    <a:pt x="164" y="10414"/>
                  </a:lnTo>
                  <a:lnTo>
                    <a:pt x="153" y="10410"/>
                  </a:lnTo>
                  <a:lnTo>
                    <a:pt x="142" y="10406"/>
                  </a:lnTo>
                  <a:lnTo>
                    <a:pt x="123" y="10396"/>
                  </a:lnTo>
                  <a:lnTo>
                    <a:pt x="103" y="10384"/>
                  </a:lnTo>
                  <a:lnTo>
                    <a:pt x="85" y="10371"/>
                  </a:lnTo>
                  <a:lnTo>
                    <a:pt x="68" y="10356"/>
                  </a:lnTo>
                  <a:lnTo>
                    <a:pt x="54" y="10340"/>
                  </a:lnTo>
                  <a:lnTo>
                    <a:pt x="40" y="10321"/>
                  </a:lnTo>
                  <a:lnTo>
                    <a:pt x="29" y="10303"/>
                  </a:lnTo>
                  <a:lnTo>
                    <a:pt x="19" y="10282"/>
                  </a:lnTo>
                  <a:lnTo>
                    <a:pt x="15" y="10271"/>
                  </a:lnTo>
                  <a:lnTo>
                    <a:pt x="10" y="10261"/>
                  </a:lnTo>
                  <a:lnTo>
                    <a:pt x="8" y="10249"/>
                  </a:lnTo>
                  <a:lnTo>
                    <a:pt x="5" y="10238"/>
                  </a:lnTo>
                  <a:lnTo>
                    <a:pt x="3" y="10227"/>
                  </a:lnTo>
                  <a:lnTo>
                    <a:pt x="2" y="10215"/>
                  </a:lnTo>
                  <a:lnTo>
                    <a:pt x="0" y="10203"/>
                  </a:lnTo>
                  <a:lnTo>
                    <a:pt x="0" y="10191"/>
                  </a:lnTo>
                  <a:lnTo>
                    <a:pt x="0" y="10191"/>
                  </a:lnTo>
                  <a:lnTo>
                    <a:pt x="0" y="10179"/>
                  </a:lnTo>
                  <a:lnTo>
                    <a:pt x="2" y="10168"/>
                  </a:lnTo>
                  <a:lnTo>
                    <a:pt x="3" y="10156"/>
                  </a:lnTo>
                  <a:lnTo>
                    <a:pt x="5" y="10145"/>
                  </a:lnTo>
                  <a:lnTo>
                    <a:pt x="8" y="10133"/>
                  </a:lnTo>
                  <a:lnTo>
                    <a:pt x="10" y="10123"/>
                  </a:lnTo>
                  <a:lnTo>
                    <a:pt x="15" y="10112"/>
                  </a:lnTo>
                  <a:lnTo>
                    <a:pt x="19" y="10102"/>
                  </a:lnTo>
                  <a:lnTo>
                    <a:pt x="29" y="10081"/>
                  </a:lnTo>
                  <a:lnTo>
                    <a:pt x="40" y="10062"/>
                  </a:lnTo>
                  <a:lnTo>
                    <a:pt x="54" y="10044"/>
                  </a:lnTo>
                  <a:lnTo>
                    <a:pt x="68" y="10028"/>
                  </a:lnTo>
                  <a:lnTo>
                    <a:pt x="85" y="10012"/>
                  </a:lnTo>
                  <a:lnTo>
                    <a:pt x="103" y="9999"/>
                  </a:lnTo>
                  <a:lnTo>
                    <a:pt x="123" y="9987"/>
                  </a:lnTo>
                  <a:lnTo>
                    <a:pt x="142" y="9978"/>
                  </a:lnTo>
                  <a:lnTo>
                    <a:pt x="153" y="9973"/>
                  </a:lnTo>
                  <a:lnTo>
                    <a:pt x="164" y="9970"/>
                  </a:lnTo>
                  <a:lnTo>
                    <a:pt x="175" y="9967"/>
                  </a:lnTo>
                  <a:lnTo>
                    <a:pt x="186" y="9964"/>
                  </a:lnTo>
                  <a:lnTo>
                    <a:pt x="198" y="9962"/>
                  </a:lnTo>
                  <a:lnTo>
                    <a:pt x="209" y="9960"/>
                  </a:lnTo>
                  <a:lnTo>
                    <a:pt x="221" y="9959"/>
                  </a:lnTo>
                  <a:lnTo>
                    <a:pt x="233" y="9959"/>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ṡ1íḑé">
              <a:extLst>
                <a:ext uri="{FF2B5EF4-FFF2-40B4-BE49-F238E27FC236}">
                  <a16:creationId xmlns:a16="http://schemas.microsoft.com/office/drawing/2014/main" id="{2BFE328F-583F-48E0-B700-703C9D2277EF}"/>
                </a:ext>
              </a:extLst>
            </p:cNvPr>
            <p:cNvSpPr/>
            <p:nvPr/>
          </p:nvSpPr>
          <p:spPr bwMode="auto">
            <a:xfrm>
              <a:off x="1636713" y="1346200"/>
              <a:ext cx="4443413" cy="30114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cxnSp>
        <p:nvCxnSpPr>
          <p:cNvPr id="42" name="直接连接符 41">
            <a:extLst>
              <a:ext uri="{FF2B5EF4-FFF2-40B4-BE49-F238E27FC236}">
                <a16:creationId xmlns:a16="http://schemas.microsoft.com/office/drawing/2014/main" id="{6D9CA969-61E0-4334-9271-01902001C315}"/>
              </a:ext>
            </a:extLst>
          </p:cNvPr>
          <p:cNvCxnSpPr/>
          <p:nvPr/>
        </p:nvCxnSpPr>
        <p:spPr>
          <a:xfrm>
            <a:off x="6459262" y="1141151"/>
            <a:ext cx="0" cy="5019675"/>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43" name="ïṥḷíḍe">
            <a:extLst>
              <a:ext uri="{FF2B5EF4-FFF2-40B4-BE49-F238E27FC236}">
                <a16:creationId xmlns:a16="http://schemas.microsoft.com/office/drawing/2014/main" id="{0C4BB1E5-0C7F-4A4E-B0A7-50F35C9562FF}"/>
              </a:ext>
            </a:extLst>
          </p:cNvPr>
          <p:cNvGrpSpPr/>
          <p:nvPr/>
        </p:nvGrpSpPr>
        <p:grpSpPr>
          <a:xfrm>
            <a:off x="6190352" y="1314722"/>
            <a:ext cx="5072609" cy="577751"/>
            <a:chOff x="5515575" y="1297521"/>
            <a:chExt cx="5072609" cy="577751"/>
          </a:xfrm>
        </p:grpSpPr>
        <p:sp>
          <p:nvSpPr>
            <p:cNvPr id="70" name="í$ľíḍè">
              <a:extLst>
                <a:ext uri="{FF2B5EF4-FFF2-40B4-BE49-F238E27FC236}">
                  <a16:creationId xmlns:a16="http://schemas.microsoft.com/office/drawing/2014/main" id="{9C565DD2-8832-4328-A4FB-A4C9150CB5CD}"/>
                </a:ext>
              </a:extLst>
            </p:cNvPr>
            <p:cNvSpPr txBox="1"/>
            <p:nvPr/>
          </p:nvSpPr>
          <p:spPr>
            <a:xfrm>
              <a:off x="6628187" y="1297521"/>
              <a:ext cx="3959997" cy="499702"/>
            </a:xfrm>
            <a:prstGeom prst="rect">
              <a:avLst/>
            </a:prstGeom>
            <a:noFill/>
          </p:spPr>
          <p:txBody>
            <a:bodyPr wrap="none" lIns="90000" tIns="46800" rIns="90000" bIns="46800" rtlCol="0" anchor="ctr" anchorCtr="0">
              <a:normAutofit/>
            </a:bodyPr>
            <a:lstStyle/>
            <a:p>
              <a:r>
                <a:rPr lang="zh-CN" altLang="en-US" sz="2400" b="1" dirty="0"/>
                <a:t>开发效率</a:t>
              </a:r>
              <a:endParaRPr lang="en-US" altLang="zh-CN" sz="2400" b="1" dirty="0"/>
            </a:p>
          </p:txBody>
        </p:sp>
        <p:sp>
          <p:nvSpPr>
            <p:cNvPr id="72" name="ïS1iḓe">
              <a:extLst>
                <a:ext uri="{FF2B5EF4-FFF2-40B4-BE49-F238E27FC236}">
                  <a16:creationId xmlns:a16="http://schemas.microsoft.com/office/drawing/2014/main" id="{3341361F-4B3A-4153-8C5D-7208D3024F4A}"/>
                </a:ext>
              </a:extLst>
            </p:cNvPr>
            <p:cNvSpPr/>
            <p:nvPr/>
          </p:nvSpPr>
          <p:spPr>
            <a:xfrm>
              <a:off x="5515575" y="1337448"/>
              <a:ext cx="537820" cy="537824"/>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000" b="1" dirty="0">
                  <a:solidFill>
                    <a:schemeClr val="bg1"/>
                  </a:solidFill>
                </a:rPr>
                <a:t>1</a:t>
              </a:r>
              <a:endParaRPr lang="zh-CN" altLang="en-US" sz="2000" b="1" dirty="0">
                <a:solidFill>
                  <a:schemeClr val="bg1"/>
                </a:solidFill>
              </a:endParaRPr>
            </a:p>
          </p:txBody>
        </p:sp>
        <p:sp>
          <p:nvSpPr>
            <p:cNvPr id="73" name="iṥḷiḓé">
              <a:extLst>
                <a:ext uri="{FF2B5EF4-FFF2-40B4-BE49-F238E27FC236}">
                  <a16:creationId xmlns:a16="http://schemas.microsoft.com/office/drawing/2014/main" id="{45512C09-62C4-4928-A934-447A06F27E7C}"/>
                </a:ext>
              </a:extLst>
            </p:cNvPr>
            <p:cNvSpPr txBox="1"/>
            <p:nvPr/>
          </p:nvSpPr>
          <p:spPr>
            <a:xfrm>
              <a:off x="6260435" y="1491543"/>
              <a:ext cx="957834" cy="284318"/>
            </a:xfrm>
            <a:prstGeom prst="rect">
              <a:avLst/>
            </a:prstGeom>
            <a:noFill/>
          </p:spPr>
          <p:txBody>
            <a:bodyPr wrap="none" lIns="91422" tIns="45711" rIns="91422" bIns="45711">
              <a:prstTxWarp prst="textPlain">
                <a:avLst/>
              </a:prstTxWarp>
              <a:noAutofit/>
            </a:bodyPr>
            <a:lstStyle/>
            <a:p>
              <a:endParaRPr lang="en-US" dirty="0">
                <a:solidFill>
                  <a:schemeClr val="accent1"/>
                </a:solidFill>
                <a:latin typeface="Impact" panose="020B0806030902050204" pitchFamily="34" charset="0"/>
              </a:endParaRPr>
            </a:p>
          </p:txBody>
        </p:sp>
      </p:grpSp>
      <p:grpSp>
        <p:nvGrpSpPr>
          <p:cNvPr id="44" name="ïṣliḍé">
            <a:extLst>
              <a:ext uri="{FF2B5EF4-FFF2-40B4-BE49-F238E27FC236}">
                <a16:creationId xmlns:a16="http://schemas.microsoft.com/office/drawing/2014/main" id="{90B7AB97-48F2-4F11-8C77-206DAB42E528}"/>
              </a:ext>
            </a:extLst>
          </p:cNvPr>
          <p:cNvGrpSpPr/>
          <p:nvPr/>
        </p:nvGrpSpPr>
        <p:grpSpPr>
          <a:xfrm>
            <a:off x="6190352" y="2666934"/>
            <a:ext cx="5072609" cy="537824"/>
            <a:chOff x="5515575" y="1337448"/>
            <a:chExt cx="5072609" cy="537824"/>
          </a:xfrm>
        </p:grpSpPr>
        <p:sp>
          <p:nvSpPr>
            <p:cNvPr id="66" name="íṧlïḋè">
              <a:extLst>
                <a:ext uri="{FF2B5EF4-FFF2-40B4-BE49-F238E27FC236}">
                  <a16:creationId xmlns:a16="http://schemas.microsoft.com/office/drawing/2014/main" id="{2ED8B735-79C6-4DC0-BADD-8C1363AC7E07}"/>
                </a:ext>
              </a:extLst>
            </p:cNvPr>
            <p:cNvSpPr txBox="1"/>
            <p:nvPr/>
          </p:nvSpPr>
          <p:spPr>
            <a:xfrm>
              <a:off x="6628187" y="1360554"/>
              <a:ext cx="3959997" cy="499702"/>
            </a:xfrm>
            <a:prstGeom prst="rect">
              <a:avLst/>
            </a:prstGeom>
            <a:noFill/>
          </p:spPr>
          <p:txBody>
            <a:bodyPr wrap="none" lIns="90000" tIns="46800" rIns="90000" bIns="46800" rtlCol="0" anchor="ctr" anchorCtr="0">
              <a:normAutofit/>
            </a:bodyPr>
            <a:lstStyle/>
            <a:p>
              <a:r>
                <a:rPr lang="zh-CN" altLang="en-US" sz="2400" b="1" dirty="0">
                  <a:solidFill>
                    <a:schemeClr val="accent1"/>
                  </a:solidFill>
                </a:rPr>
                <a:t>官方周边文档</a:t>
              </a:r>
              <a:endParaRPr lang="en-US" altLang="zh-CN" sz="2400" b="1" dirty="0">
                <a:solidFill>
                  <a:schemeClr val="accent1"/>
                </a:solidFill>
              </a:endParaRPr>
            </a:p>
          </p:txBody>
        </p:sp>
        <p:sp>
          <p:nvSpPr>
            <p:cNvPr id="68" name="îśļiḓè">
              <a:extLst>
                <a:ext uri="{FF2B5EF4-FFF2-40B4-BE49-F238E27FC236}">
                  <a16:creationId xmlns:a16="http://schemas.microsoft.com/office/drawing/2014/main" id="{98ECC479-6312-4045-8CF9-7259998C4FB2}"/>
                </a:ext>
              </a:extLst>
            </p:cNvPr>
            <p:cNvSpPr/>
            <p:nvPr/>
          </p:nvSpPr>
          <p:spPr>
            <a:xfrm>
              <a:off x="5515575" y="1337448"/>
              <a:ext cx="537820" cy="537824"/>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000" b="1" dirty="0">
                  <a:solidFill>
                    <a:schemeClr val="bg1"/>
                  </a:solidFill>
                </a:rPr>
                <a:t>2</a:t>
              </a:r>
              <a:endParaRPr lang="zh-CN" altLang="en-US" sz="2000" b="1" dirty="0">
                <a:solidFill>
                  <a:schemeClr val="bg1"/>
                </a:solidFill>
              </a:endParaRPr>
            </a:p>
          </p:txBody>
        </p:sp>
      </p:grpSp>
      <p:grpSp>
        <p:nvGrpSpPr>
          <p:cNvPr id="45" name="íṡḷídé">
            <a:extLst>
              <a:ext uri="{FF2B5EF4-FFF2-40B4-BE49-F238E27FC236}">
                <a16:creationId xmlns:a16="http://schemas.microsoft.com/office/drawing/2014/main" id="{8A46797E-AE8D-4074-A7DC-D6EFE7A6ACE2}"/>
              </a:ext>
            </a:extLst>
          </p:cNvPr>
          <p:cNvGrpSpPr/>
          <p:nvPr/>
        </p:nvGrpSpPr>
        <p:grpSpPr>
          <a:xfrm>
            <a:off x="6190352" y="3979219"/>
            <a:ext cx="5183774" cy="537824"/>
            <a:chOff x="5515575" y="1337448"/>
            <a:chExt cx="5183774" cy="537824"/>
          </a:xfrm>
        </p:grpSpPr>
        <p:sp>
          <p:nvSpPr>
            <p:cNvPr id="62" name="îṥļïḍe">
              <a:extLst>
                <a:ext uri="{FF2B5EF4-FFF2-40B4-BE49-F238E27FC236}">
                  <a16:creationId xmlns:a16="http://schemas.microsoft.com/office/drawing/2014/main" id="{A01C71B9-55D1-4389-AADD-A21BE32CA077}"/>
                </a:ext>
              </a:extLst>
            </p:cNvPr>
            <p:cNvSpPr txBox="1"/>
            <p:nvPr/>
          </p:nvSpPr>
          <p:spPr>
            <a:xfrm>
              <a:off x="6739352" y="1356509"/>
              <a:ext cx="3959997" cy="499702"/>
            </a:xfrm>
            <a:prstGeom prst="rect">
              <a:avLst/>
            </a:prstGeom>
            <a:noFill/>
          </p:spPr>
          <p:txBody>
            <a:bodyPr wrap="none" lIns="90000" tIns="46800" rIns="90000" bIns="46800" rtlCol="0" anchor="ctr" anchorCtr="0">
              <a:normAutofit/>
            </a:bodyPr>
            <a:lstStyle/>
            <a:p>
              <a:r>
                <a:rPr lang="zh-CN" altLang="en-US" sz="2400" b="1" dirty="0">
                  <a:solidFill>
                    <a:schemeClr val="accent3"/>
                  </a:solidFill>
                </a:rPr>
                <a:t>调用 </a:t>
              </a:r>
              <a:r>
                <a:rPr lang="en-US" altLang="zh-CN" sz="2400" b="1" dirty="0">
                  <a:solidFill>
                    <a:schemeClr val="accent3"/>
                  </a:solidFill>
                </a:rPr>
                <a:t>JS</a:t>
              </a:r>
            </a:p>
          </p:txBody>
        </p:sp>
        <p:sp>
          <p:nvSpPr>
            <p:cNvPr id="64" name="ïšḻíďè">
              <a:extLst>
                <a:ext uri="{FF2B5EF4-FFF2-40B4-BE49-F238E27FC236}">
                  <a16:creationId xmlns:a16="http://schemas.microsoft.com/office/drawing/2014/main" id="{0A45B889-3855-4DB7-94A2-E3E17A99A189}"/>
                </a:ext>
              </a:extLst>
            </p:cNvPr>
            <p:cNvSpPr/>
            <p:nvPr/>
          </p:nvSpPr>
          <p:spPr>
            <a:xfrm>
              <a:off x="5515575" y="1337448"/>
              <a:ext cx="537820" cy="537824"/>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000" b="1" dirty="0">
                  <a:solidFill>
                    <a:schemeClr val="bg1"/>
                  </a:solidFill>
                </a:rPr>
                <a:t>3</a:t>
              </a:r>
              <a:endParaRPr lang="zh-CN" altLang="en-US" sz="2000" b="1" dirty="0">
                <a:solidFill>
                  <a:schemeClr val="bg1"/>
                </a:solidFill>
              </a:endParaRPr>
            </a:p>
          </p:txBody>
        </p:sp>
        <p:sp>
          <p:nvSpPr>
            <p:cNvPr id="65" name="ïsḻîḓé">
              <a:extLst>
                <a:ext uri="{FF2B5EF4-FFF2-40B4-BE49-F238E27FC236}">
                  <a16:creationId xmlns:a16="http://schemas.microsoft.com/office/drawing/2014/main" id="{A2B75B80-EB0B-4F52-8023-CF24FA588DBD}"/>
                </a:ext>
              </a:extLst>
            </p:cNvPr>
            <p:cNvSpPr txBox="1"/>
            <p:nvPr/>
          </p:nvSpPr>
          <p:spPr>
            <a:xfrm>
              <a:off x="6260435" y="1491543"/>
              <a:ext cx="957834" cy="284318"/>
            </a:xfrm>
            <a:prstGeom prst="rect">
              <a:avLst/>
            </a:prstGeom>
            <a:noFill/>
          </p:spPr>
          <p:txBody>
            <a:bodyPr wrap="none" lIns="91422" tIns="45711" rIns="91422" bIns="45711">
              <a:prstTxWarp prst="textPlain">
                <a:avLst/>
              </a:prstTxWarp>
              <a:noAutofit/>
            </a:bodyPr>
            <a:lstStyle/>
            <a:p>
              <a:endParaRPr lang="en-US" dirty="0">
                <a:solidFill>
                  <a:schemeClr val="accent3"/>
                </a:solidFill>
                <a:latin typeface="Impact" panose="020B0806030902050204" pitchFamily="34" charset="0"/>
              </a:endParaRPr>
            </a:p>
          </p:txBody>
        </p:sp>
      </p:grpSp>
      <p:grpSp>
        <p:nvGrpSpPr>
          <p:cNvPr id="46" name="ïŝḷiďé">
            <a:extLst>
              <a:ext uri="{FF2B5EF4-FFF2-40B4-BE49-F238E27FC236}">
                <a16:creationId xmlns:a16="http://schemas.microsoft.com/office/drawing/2014/main" id="{68A8D625-D450-428C-A8FB-C5F895230934}"/>
              </a:ext>
            </a:extLst>
          </p:cNvPr>
          <p:cNvGrpSpPr/>
          <p:nvPr/>
        </p:nvGrpSpPr>
        <p:grpSpPr>
          <a:xfrm>
            <a:off x="6190352" y="5291505"/>
            <a:ext cx="5155352" cy="537824"/>
            <a:chOff x="5515575" y="1337448"/>
            <a:chExt cx="5155352" cy="537824"/>
          </a:xfrm>
        </p:grpSpPr>
        <p:sp>
          <p:nvSpPr>
            <p:cNvPr id="58" name="îšḷíḍê">
              <a:extLst>
                <a:ext uri="{FF2B5EF4-FFF2-40B4-BE49-F238E27FC236}">
                  <a16:creationId xmlns:a16="http://schemas.microsoft.com/office/drawing/2014/main" id="{C36082E0-D49C-43C0-849B-86C79754ED9C}"/>
                </a:ext>
              </a:extLst>
            </p:cNvPr>
            <p:cNvSpPr txBox="1"/>
            <p:nvPr/>
          </p:nvSpPr>
          <p:spPr>
            <a:xfrm>
              <a:off x="6710930" y="1352463"/>
              <a:ext cx="3959997" cy="499702"/>
            </a:xfrm>
            <a:prstGeom prst="rect">
              <a:avLst/>
            </a:prstGeom>
            <a:noFill/>
          </p:spPr>
          <p:txBody>
            <a:bodyPr wrap="none" lIns="90000" tIns="46800" rIns="90000" bIns="46800" rtlCol="0" anchor="ctr" anchorCtr="0">
              <a:normAutofit/>
            </a:bodyPr>
            <a:lstStyle/>
            <a:p>
              <a:r>
                <a:rPr lang="zh-CN" altLang="en-US" sz="2400" b="1" dirty="0">
                  <a:solidFill>
                    <a:schemeClr val="accent4"/>
                  </a:solidFill>
                </a:rPr>
                <a:t>安全共享内存线程</a:t>
              </a:r>
              <a:endParaRPr lang="en-US" altLang="zh-CN" sz="2400" b="1" dirty="0">
                <a:solidFill>
                  <a:schemeClr val="accent4"/>
                </a:solidFill>
              </a:endParaRPr>
            </a:p>
          </p:txBody>
        </p:sp>
        <p:sp>
          <p:nvSpPr>
            <p:cNvPr id="60" name="îSḻïḓé">
              <a:extLst>
                <a:ext uri="{FF2B5EF4-FFF2-40B4-BE49-F238E27FC236}">
                  <a16:creationId xmlns:a16="http://schemas.microsoft.com/office/drawing/2014/main" id="{FA0D399A-674E-403A-A0C7-D7D750C0C331}"/>
                </a:ext>
              </a:extLst>
            </p:cNvPr>
            <p:cNvSpPr/>
            <p:nvPr/>
          </p:nvSpPr>
          <p:spPr>
            <a:xfrm>
              <a:off x="5515575" y="1337448"/>
              <a:ext cx="537820" cy="537824"/>
            </a:xfrm>
            <a:prstGeom prst="ellipse">
              <a:avLst/>
            </a:prstGeom>
            <a:solidFill>
              <a:schemeClr val="accent5"/>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defPPr>
                <a:defRPr lang="zh-CN"/>
              </a:defPPr>
              <a:lvl1pPr marL="0" algn="l" defTabSz="914377" rtl="0" eaLnBrk="1" latinLnBrk="0" hangingPunct="1">
                <a:defRPr sz="1800" kern="1200">
                  <a:solidFill>
                    <a:schemeClr val="lt1"/>
                  </a:solidFill>
                </a:defRPr>
              </a:lvl1pPr>
              <a:lvl2pPr marL="457189" algn="l" defTabSz="914377" rtl="0" eaLnBrk="1" latinLnBrk="0" hangingPunct="1">
                <a:defRPr sz="1800" kern="1200">
                  <a:solidFill>
                    <a:schemeClr val="lt1"/>
                  </a:solidFill>
                </a:defRPr>
              </a:lvl2pPr>
              <a:lvl3pPr marL="914377" algn="l" defTabSz="914377" rtl="0" eaLnBrk="1" latinLnBrk="0" hangingPunct="1">
                <a:defRPr sz="1800" kern="1200">
                  <a:solidFill>
                    <a:schemeClr val="lt1"/>
                  </a:solidFill>
                </a:defRPr>
              </a:lvl3pPr>
              <a:lvl4pPr marL="1371566" algn="l" defTabSz="914377" rtl="0" eaLnBrk="1" latinLnBrk="0" hangingPunct="1">
                <a:defRPr sz="1800" kern="1200">
                  <a:solidFill>
                    <a:schemeClr val="lt1"/>
                  </a:solidFill>
                </a:defRPr>
              </a:lvl4pPr>
              <a:lvl5pPr marL="1828754" algn="l" defTabSz="914377" rtl="0" eaLnBrk="1" latinLnBrk="0" hangingPunct="1">
                <a:defRPr sz="1800" kern="1200">
                  <a:solidFill>
                    <a:schemeClr val="lt1"/>
                  </a:solidFill>
                </a:defRPr>
              </a:lvl5pPr>
              <a:lvl6pPr marL="2285943" algn="l" defTabSz="914377" rtl="0" eaLnBrk="1" latinLnBrk="0" hangingPunct="1">
                <a:defRPr sz="1800" kern="1200">
                  <a:solidFill>
                    <a:schemeClr val="lt1"/>
                  </a:solidFill>
                </a:defRPr>
              </a:lvl6pPr>
              <a:lvl7pPr marL="2743131" algn="l" defTabSz="914377" rtl="0" eaLnBrk="1" latinLnBrk="0" hangingPunct="1">
                <a:defRPr sz="1800" kern="1200">
                  <a:solidFill>
                    <a:schemeClr val="lt1"/>
                  </a:solidFill>
                </a:defRPr>
              </a:lvl7pPr>
              <a:lvl8pPr marL="3200320" algn="l" defTabSz="914377" rtl="0" eaLnBrk="1" latinLnBrk="0" hangingPunct="1">
                <a:defRPr sz="1800" kern="1200">
                  <a:solidFill>
                    <a:schemeClr val="lt1"/>
                  </a:solidFill>
                </a:defRPr>
              </a:lvl8pPr>
              <a:lvl9pPr marL="3657509" algn="l" defTabSz="914377" rtl="0" eaLnBrk="1" latinLnBrk="0" hangingPunct="1">
                <a:defRPr sz="1800" kern="1200">
                  <a:solidFill>
                    <a:schemeClr val="lt1"/>
                  </a:solidFill>
                </a:defRPr>
              </a:lvl9pPr>
            </a:lstStyle>
            <a:p>
              <a:pPr algn="ctr"/>
              <a:r>
                <a:rPr lang="en-US" altLang="zh-CN" sz="2000" b="1" dirty="0">
                  <a:solidFill>
                    <a:schemeClr val="bg1"/>
                  </a:solidFill>
                </a:rPr>
                <a:t>4</a:t>
              </a:r>
              <a:endParaRPr lang="zh-CN" altLang="en-US" sz="2000" b="1" dirty="0">
                <a:solidFill>
                  <a:schemeClr val="bg1"/>
                </a:solidFill>
              </a:endParaRPr>
            </a:p>
          </p:txBody>
        </p:sp>
      </p:grpSp>
      <p:cxnSp>
        <p:nvCxnSpPr>
          <p:cNvPr id="47" name="直接连接符 46">
            <a:extLst>
              <a:ext uri="{FF2B5EF4-FFF2-40B4-BE49-F238E27FC236}">
                <a16:creationId xmlns:a16="http://schemas.microsoft.com/office/drawing/2014/main" id="{57CC3ACC-0D85-450C-BA2D-1C10C43F2CC1}"/>
              </a:ext>
            </a:extLst>
          </p:cNvPr>
          <p:cNvCxnSpPr/>
          <p:nvPr/>
        </p:nvCxnSpPr>
        <p:spPr>
          <a:xfrm>
            <a:off x="7451216" y="2335372"/>
            <a:ext cx="389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250677A6-3C71-4A7F-910E-5146E39EB835}"/>
              </a:ext>
            </a:extLst>
          </p:cNvPr>
          <p:cNvCxnSpPr/>
          <p:nvPr/>
        </p:nvCxnSpPr>
        <p:spPr>
          <a:xfrm>
            <a:off x="7451216" y="3650988"/>
            <a:ext cx="389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699A012F-5C6E-4F6D-AAAA-FB519180F023}"/>
              </a:ext>
            </a:extLst>
          </p:cNvPr>
          <p:cNvCxnSpPr/>
          <p:nvPr/>
        </p:nvCxnSpPr>
        <p:spPr>
          <a:xfrm>
            <a:off x="7451216" y="4966604"/>
            <a:ext cx="3894488"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50" name="ïṩļiďe">
            <a:extLst>
              <a:ext uri="{FF2B5EF4-FFF2-40B4-BE49-F238E27FC236}">
                <a16:creationId xmlns:a16="http://schemas.microsoft.com/office/drawing/2014/main" id="{435B1FAB-6CE5-49AB-9559-734E4E5B10F8}"/>
              </a:ext>
            </a:extLst>
          </p:cNvPr>
          <p:cNvGrpSpPr/>
          <p:nvPr/>
        </p:nvGrpSpPr>
        <p:grpSpPr>
          <a:xfrm>
            <a:off x="1553135" y="3105347"/>
            <a:ext cx="2847428" cy="988480"/>
            <a:chOff x="6709616" y="4389337"/>
            <a:chExt cx="2932115" cy="1017881"/>
          </a:xfrm>
        </p:grpSpPr>
        <p:grpSp>
          <p:nvGrpSpPr>
            <p:cNvPr id="51" name="iṩlide">
              <a:extLst>
                <a:ext uri="{FF2B5EF4-FFF2-40B4-BE49-F238E27FC236}">
                  <a16:creationId xmlns:a16="http://schemas.microsoft.com/office/drawing/2014/main" id="{49447F4B-71F7-4575-88AC-FDFF3498A383}"/>
                </a:ext>
              </a:extLst>
            </p:cNvPr>
            <p:cNvGrpSpPr/>
            <p:nvPr/>
          </p:nvGrpSpPr>
          <p:grpSpPr>
            <a:xfrm>
              <a:off x="6709616" y="4389337"/>
              <a:ext cx="2362680" cy="964340"/>
              <a:chOff x="428657" y="1272084"/>
              <a:chExt cx="2503387" cy="1021769"/>
            </a:xfrm>
          </p:grpSpPr>
          <p:sp>
            <p:nvSpPr>
              <p:cNvPr id="55" name="íṡ1íḓè">
                <a:extLst>
                  <a:ext uri="{FF2B5EF4-FFF2-40B4-BE49-F238E27FC236}">
                    <a16:creationId xmlns:a16="http://schemas.microsoft.com/office/drawing/2014/main" id="{9E6FA4C5-0461-42B9-85BC-83D116DBDA7A}"/>
                  </a:ext>
                </a:extLst>
              </p:cNvPr>
              <p:cNvSpPr txBox="1"/>
              <p:nvPr/>
            </p:nvSpPr>
            <p:spPr>
              <a:xfrm>
                <a:off x="428657" y="1823952"/>
                <a:ext cx="2503387" cy="469901"/>
              </a:xfrm>
              <a:prstGeom prst="rect">
                <a:avLst/>
              </a:prstGeom>
              <a:noFill/>
            </p:spPr>
            <p:txBody>
              <a:bodyPr wrap="none" numCol="1" rtlCol="0">
                <a:prstTxWarp prst="textPlain">
                  <a:avLst/>
                </a:prstTxWarp>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600" dirty="0" err="1"/>
                  <a:t>WebAssembly</a:t>
                </a:r>
                <a:endParaRPr kumimoji="0" lang="zh-CN" altLang="en-US" sz="16600" b="0" i="0" u="none" strike="noStrike" kern="1200" cap="none" spc="0" normalizeH="0" baseline="0" noProof="0" dirty="0">
                  <a:ln>
                    <a:noFill/>
                  </a:ln>
                  <a:effectLst/>
                  <a:uLnTx/>
                  <a:uFillTx/>
                </a:endParaRPr>
              </a:p>
            </p:txBody>
          </p:sp>
          <p:sp>
            <p:nvSpPr>
              <p:cNvPr id="56" name="ïSḻiḍé">
                <a:extLst>
                  <a:ext uri="{FF2B5EF4-FFF2-40B4-BE49-F238E27FC236}">
                    <a16:creationId xmlns:a16="http://schemas.microsoft.com/office/drawing/2014/main" id="{FF463C5F-F0F3-4F4B-87FB-804AB089AAE1}"/>
                  </a:ext>
                </a:extLst>
              </p:cNvPr>
              <p:cNvSpPr txBox="1"/>
              <p:nvPr/>
            </p:nvSpPr>
            <p:spPr>
              <a:xfrm>
                <a:off x="926965" y="1817115"/>
                <a:ext cx="1645678" cy="281587"/>
              </a:xfrm>
              <a:prstGeom prst="rect">
                <a:avLst/>
              </a:prstGeom>
              <a:noFill/>
            </p:spPr>
            <p:txBody>
              <a:bodyPr wrap="none" numCol="1" rtlCol="0">
                <a:prstTxWarp prst="textPlain">
                  <a:avLst/>
                </a:prstTxWarp>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9600" b="1" i="0" u="none" strike="noStrike" kern="1200" cap="none" spc="0" normalizeH="0" baseline="0" noProof="0" dirty="0">
                  <a:ln>
                    <a:noFill/>
                  </a:ln>
                  <a:effectLst/>
                  <a:uLnTx/>
                  <a:uFillTx/>
                </a:endParaRPr>
              </a:p>
            </p:txBody>
          </p:sp>
          <p:sp>
            <p:nvSpPr>
              <p:cNvPr id="57" name="íṣḻîḑe">
                <a:extLst>
                  <a:ext uri="{FF2B5EF4-FFF2-40B4-BE49-F238E27FC236}">
                    <a16:creationId xmlns:a16="http://schemas.microsoft.com/office/drawing/2014/main" id="{53DF01A9-A70C-4636-ABCC-9772708AAF4C}"/>
                  </a:ext>
                </a:extLst>
              </p:cNvPr>
              <p:cNvSpPr txBox="1"/>
              <p:nvPr/>
            </p:nvSpPr>
            <p:spPr>
              <a:xfrm>
                <a:off x="1744496" y="1272084"/>
                <a:ext cx="1187547" cy="421969"/>
              </a:xfrm>
              <a:prstGeom prst="rect">
                <a:avLst/>
              </a:prstGeom>
              <a:noFill/>
            </p:spPr>
            <p:txBody>
              <a:bodyPr wrap="none" numCol="1" rtlCol="0">
                <a:prstTxWarp prst="textPlain">
                  <a:avLst/>
                </a:prstTxWarp>
                <a:sp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9600" b="1" dirty="0"/>
                  <a:t>Rust</a:t>
                </a:r>
                <a:endParaRPr kumimoji="0" lang="zh-CN" altLang="en-US" sz="9600" b="1" i="0" u="none" strike="noStrike" kern="1200" cap="none" spc="0" normalizeH="0" baseline="0" noProof="0" dirty="0">
                  <a:ln>
                    <a:noFill/>
                  </a:ln>
                  <a:effectLst/>
                  <a:uLnTx/>
                  <a:uFillTx/>
                </a:endParaRPr>
              </a:p>
            </p:txBody>
          </p:sp>
        </p:grpSp>
        <p:sp>
          <p:nvSpPr>
            <p:cNvPr id="52" name="íṣļiḓê">
              <a:extLst>
                <a:ext uri="{FF2B5EF4-FFF2-40B4-BE49-F238E27FC236}">
                  <a16:creationId xmlns:a16="http://schemas.microsoft.com/office/drawing/2014/main" id="{D3DED65B-460D-4B17-BC1A-3D9C9D19A2B6}"/>
                </a:ext>
              </a:extLst>
            </p:cNvPr>
            <p:cNvSpPr/>
            <p:nvPr/>
          </p:nvSpPr>
          <p:spPr>
            <a:xfrm>
              <a:off x="7176120" y="4410546"/>
              <a:ext cx="720080" cy="371475"/>
            </a:xfrm>
            <a:prstGeom prst="rect">
              <a:avLst/>
            </a:prstGeom>
            <a:solidFill>
              <a:schemeClr val="tx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endParaRPr>
            </a:p>
          </p:txBody>
        </p:sp>
        <p:sp>
          <p:nvSpPr>
            <p:cNvPr id="53" name="ísľiḋé">
              <a:extLst>
                <a:ext uri="{FF2B5EF4-FFF2-40B4-BE49-F238E27FC236}">
                  <a16:creationId xmlns:a16="http://schemas.microsoft.com/office/drawing/2014/main" id="{463F5CFB-AAE6-4E3F-8CA1-FCC6FBBE2B2C}"/>
                </a:ext>
              </a:extLst>
            </p:cNvPr>
            <p:cNvSpPr/>
            <p:nvPr/>
          </p:nvSpPr>
          <p:spPr>
            <a:xfrm>
              <a:off x="7176119" y="4410546"/>
              <a:ext cx="216025" cy="371475"/>
            </a:xfrm>
            <a:prstGeom prst="rect">
              <a:avLst/>
            </a:prstGeom>
            <a:solidFill>
              <a:schemeClr val="tx2">
                <a:lumMod val="20000"/>
                <a:lumOff val="80000"/>
              </a:schemeClr>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endParaRPr>
            </a:p>
          </p:txBody>
        </p:sp>
        <p:sp>
          <p:nvSpPr>
            <p:cNvPr id="54" name="iṧļïďê">
              <a:extLst>
                <a:ext uri="{FF2B5EF4-FFF2-40B4-BE49-F238E27FC236}">
                  <a16:creationId xmlns:a16="http://schemas.microsoft.com/office/drawing/2014/main" id="{9C26393C-1E30-4685-8E67-35D5CB980E52}"/>
                </a:ext>
              </a:extLst>
            </p:cNvPr>
            <p:cNvSpPr/>
            <p:nvPr/>
          </p:nvSpPr>
          <p:spPr>
            <a:xfrm>
              <a:off x="9122481" y="4888752"/>
              <a:ext cx="519250" cy="518466"/>
            </a:xfrm>
            <a:custGeom>
              <a:avLst/>
              <a:gdLst>
                <a:gd name="connsiteX0" fmla="*/ 259984 w 607639"/>
                <a:gd name="connsiteY0" fmla="*/ 430308 h 606722"/>
                <a:gd name="connsiteX1" fmla="*/ 287837 w 607639"/>
                <a:gd name="connsiteY1" fmla="*/ 458126 h 606722"/>
                <a:gd name="connsiteX2" fmla="*/ 139047 w 607639"/>
                <a:gd name="connsiteY2" fmla="*/ 606722 h 606722"/>
                <a:gd name="connsiteX3" fmla="*/ 111282 w 607639"/>
                <a:gd name="connsiteY3" fmla="*/ 578905 h 606722"/>
                <a:gd name="connsiteX4" fmla="*/ 204460 w 607639"/>
                <a:gd name="connsiteY4" fmla="*/ 374844 h 606722"/>
                <a:gd name="connsiteX5" fmla="*/ 232231 w 607639"/>
                <a:gd name="connsiteY5" fmla="*/ 402573 h 606722"/>
                <a:gd name="connsiteX6" fmla="*/ 27771 w 607639"/>
                <a:gd name="connsiteY6" fmla="*/ 606722 h 606722"/>
                <a:gd name="connsiteX7" fmla="*/ 0 w 607639"/>
                <a:gd name="connsiteY7" fmla="*/ 578904 h 606722"/>
                <a:gd name="connsiteX8" fmla="*/ 148791 w 607639"/>
                <a:gd name="connsiteY8" fmla="*/ 319309 h 606722"/>
                <a:gd name="connsiteX9" fmla="*/ 176555 w 607639"/>
                <a:gd name="connsiteY9" fmla="*/ 347040 h 606722"/>
                <a:gd name="connsiteX10" fmla="*/ 27853 w 607639"/>
                <a:gd name="connsiteY10" fmla="*/ 495652 h 606722"/>
                <a:gd name="connsiteX11" fmla="*/ 0 w 607639"/>
                <a:gd name="connsiteY11" fmla="*/ 467921 h 606722"/>
                <a:gd name="connsiteX12" fmla="*/ 482456 w 607639"/>
                <a:gd name="connsiteY12" fmla="*/ 291506 h 606722"/>
                <a:gd name="connsiteX13" fmla="*/ 441354 w 607639"/>
                <a:gd name="connsiteY13" fmla="*/ 444829 h 606722"/>
                <a:gd name="connsiteX14" fmla="*/ 385749 w 607639"/>
                <a:gd name="connsiteY14" fmla="*/ 500380 h 606722"/>
                <a:gd name="connsiteX15" fmla="*/ 329611 w 607639"/>
                <a:gd name="connsiteY15" fmla="*/ 444295 h 606722"/>
                <a:gd name="connsiteX16" fmla="*/ 218312 w 607639"/>
                <a:gd name="connsiteY16" fmla="*/ 277605 h 606722"/>
                <a:gd name="connsiteX17" fmla="*/ 329470 w 607639"/>
                <a:gd name="connsiteY17" fmla="*/ 388739 h 606722"/>
                <a:gd name="connsiteX18" fmla="*/ 301703 w 607639"/>
                <a:gd name="connsiteY18" fmla="*/ 416478 h 606722"/>
                <a:gd name="connsiteX19" fmla="*/ 190456 w 607639"/>
                <a:gd name="connsiteY19" fmla="*/ 305433 h 606722"/>
                <a:gd name="connsiteX20" fmla="*/ 315639 w 607639"/>
                <a:gd name="connsiteY20" fmla="*/ 124971 h 606722"/>
                <a:gd name="connsiteX21" fmla="*/ 162720 w 607639"/>
                <a:gd name="connsiteY21" fmla="*/ 277604 h 606722"/>
                <a:gd name="connsiteX22" fmla="*/ 106554 w 607639"/>
                <a:gd name="connsiteY22" fmla="*/ 221544 h 606722"/>
                <a:gd name="connsiteX23" fmla="*/ 162097 w 607639"/>
                <a:gd name="connsiteY23" fmla="*/ 166016 h 606722"/>
                <a:gd name="connsiteX24" fmla="*/ 459243 w 607639"/>
                <a:gd name="connsiteY24" fmla="*/ 120359 h 606722"/>
                <a:gd name="connsiteX25" fmla="*/ 431471 w 607639"/>
                <a:gd name="connsiteY25" fmla="*/ 148088 h 606722"/>
                <a:gd name="connsiteX26" fmla="*/ 459243 w 607639"/>
                <a:gd name="connsiteY26" fmla="*/ 175905 h 606722"/>
                <a:gd name="connsiteX27" fmla="*/ 487103 w 607639"/>
                <a:gd name="connsiteY27" fmla="*/ 148088 h 606722"/>
                <a:gd name="connsiteX28" fmla="*/ 445357 w 607639"/>
                <a:gd name="connsiteY28" fmla="*/ 50948 h 606722"/>
                <a:gd name="connsiteX29" fmla="*/ 556620 w 607639"/>
                <a:gd name="connsiteY29" fmla="*/ 161952 h 606722"/>
                <a:gd name="connsiteX30" fmla="*/ 357326 w 607639"/>
                <a:gd name="connsiteY30" fmla="*/ 360942 h 606722"/>
                <a:gd name="connsiteX31" fmla="*/ 246062 w 607639"/>
                <a:gd name="connsiteY31" fmla="*/ 249938 h 606722"/>
                <a:gd name="connsiteX32" fmla="*/ 607639 w 607639"/>
                <a:gd name="connsiteY32" fmla="*/ 0 h 606722"/>
                <a:gd name="connsiteX33" fmla="*/ 576136 w 607639"/>
                <a:gd name="connsiteY33" fmla="*/ 125818 h 606722"/>
                <a:gd name="connsiteX34" fmla="*/ 481539 w 607639"/>
                <a:gd name="connsiteY34" fmla="*/ 31454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7639" h="606722">
                  <a:moveTo>
                    <a:pt x="259984" y="430308"/>
                  </a:moveTo>
                  <a:lnTo>
                    <a:pt x="287837" y="458126"/>
                  </a:lnTo>
                  <a:lnTo>
                    <a:pt x="139047" y="606722"/>
                  </a:lnTo>
                  <a:lnTo>
                    <a:pt x="111282" y="578905"/>
                  </a:lnTo>
                  <a:close/>
                  <a:moveTo>
                    <a:pt x="204460" y="374844"/>
                  </a:moveTo>
                  <a:lnTo>
                    <a:pt x="232231" y="402573"/>
                  </a:lnTo>
                  <a:lnTo>
                    <a:pt x="27771" y="606722"/>
                  </a:lnTo>
                  <a:lnTo>
                    <a:pt x="0" y="578904"/>
                  </a:lnTo>
                  <a:close/>
                  <a:moveTo>
                    <a:pt x="148791" y="319309"/>
                  </a:moveTo>
                  <a:lnTo>
                    <a:pt x="176555" y="347040"/>
                  </a:lnTo>
                  <a:lnTo>
                    <a:pt x="27853" y="495652"/>
                  </a:lnTo>
                  <a:lnTo>
                    <a:pt x="0" y="467921"/>
                  </a:lnTo>
                  <a:close/>
                  <a:moveTo>
                    <a:pt x="482456" y="291506"/>
                  </a:moveTo>
                  <a:lnTo>
                    <a:pt x="441354" y="444829"/>
                  </a:lnTo>
                  <a:lnTo>
                    <a:pt x="385749" y="500380"/>
                  </a:lnTo>
                  <a:lnTo>
                    <a:pt x="329611" y="444295"/>
                  </a:lnTo>
                  <a:close/>
                  <a:moveTo>
                    <a:pt x="218312" y="277605"/>
                  </a:moveTo>
                  <a:lnTo>
                    <a:pt x="329470" y="388739"/>
                  </a:lnTo>
                  <a:lnTo>
                    <a:pt x="301703" y="416478"/>
                  </a:lnTo>
                  <a:lnTo>
                    <a:pt x="190456" y="305433"/>
                  </a:lnTo>
                  <a:close/>
                  <a:moveTo>
                    <a:pt x="315639" y="124971"/>
                  </a:moveTo>
                  <a:lnTo>
                    <a:pt x="162720" y="277604"/>
                  </a:lnTo>
                  <a:lnTo>
                    <a:pt x="106554" y="221544"/>
                  </a:lnTo>
                  <a:lnTo>
                    <a:pt x="162097" y="166016"/>
                  </a:lnTo>
                  <a:close/>
                  <a:moveTo>
                    <a:pt x="459243" y="120359"/>
                  </a:moveTo>
                  <a:lnTo>
                    <a:pt x="431471" y="148088"/>
                  </a:lnTo>
                  <a:lnTo>
                    <a:pt x="459243" y="175905"/>
                  </a:lnTo>
                  <a:lnTo>
                    <a:pt x="487103" y="148088"/>
                  </a:lnTo>
                  <a:close/>
                  <a:moveTo>
                    <a:pt x="445357" y="50948"/>
                  </a:moveTo>
                  <a:lnTo>
                    <a:pt x="556620" y="161952"/>
                  </a:lnTo>
                  <a:lnTo>
                    <a:pt x="357326" y="360942"/>
                  </a:lnTo>
                  <a:lnTo>
                    <a:pt x="246062" y="249938"/>
                  </a:lnTo>
                  <a:close/>
                  <a:moveTo>
                    <a:pt x="607639" y="0"/>
                  </a:moveTo>
                  <a:lnTo>
                    <a:pt x="576136" y="125818"/>
                  </a:lnTo>
                  <a:lnTo>
                    <a:pt x="481539" y="31454"/>
                  </a:lnTo>
                  <a:close/>
                </a:path>
              </a:pathLst>
            </a:custGeom>
            <a:solidFill>
              <a:schemeClr val="tx2"/>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endParaRPr>
            </a:p>
          </p:txBody>
        </p:sp>
      </p:grpSp>
    </p:spTree>
    <p:extLst>
      <p:ext uri="{BB962C8B-B14F-4D97-AF65-F5344CB8AC3E}">
        <p14:creationId xmlns:p14="http://schemas.microsoft.com/office/powerpoint/2010/main" val="107672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a:extLst>
              <a:ext uri="{FF2B5EF4-FFF2-40B4-BE49-F238E27FC236}">
                <a16:creationId xmlns:a16="http://schemas.microsoft.com/office/drawing/2014/main" id="{1F852583-1BB7-4CE6-AF09-13A1A5BF3245}"/>
              </a:ext>
            </a:extLst>
          </p:cNvPr>
          <p:cNvSpPr>
            <a:spLocks noGrp="1" noChangeArrowheads="1"/>
          </p:cNvSpPr>
          <p:nvPr>
            <p:ph type="title"/>
          </p:nvPr>
        </p:nvSpPr>
        <p:spPr/>
        <p:txBody>
          <a:bodyPr/>
          <a:lstStyle/>
          <a:p>
            <a:r>
              <a:rPr lang="zh-CN" altLang="en-US"/>
              <a:t>创新点（</a:t>
            </a:r>
            <a:r>
              <a:rPr lang="en-US" altLang="zh-CN"/>
              <a:t>Rust</a:t>
            </a:r>
            <a:r>
              <a:rPr lang="zh-CN" altLang="en-US"/>
              <a:t>）</a:t>
            </a:r>
          </a:p>
        </p:txBody>
      </p:sp>
      <p:sp>
        <p:nvSpPr>
          <p:cNvPr id="20482" name="页脚占位符 2">
            <a:extLst>
              <a:ext uri="{FF2B5EF4-FFF2-40B4-BE49-F238E27FC236}">
                <a16:creationId xmlns:a16="http://schemas.microsoft.com/office/drawing/2014/main" id="{D413EB53-2433-4DCE-947C-A161BD8986B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zh-CN">
                <a:solidFill>
                  <a:srgbClr val="808080"/>
                </a:solidFill>
                <a:ea typeface="微软雅黑" panose="020B0503020204020204" pitchFamily="34" charset="-122"/>
              </a:rPr>
              <a:t>www.islide.cc</a:t>
            </a:r>
            <a:endParaRPr lang="zh-CN" altLang="en-US">
              <a:solidFill>
                <a:srgbClr val="808080"/>
              </a:solidFill>
            </a:endParaRPr>
          </a:p>
        </p:txBody>
      </p:sp>
      <p:sp>
        <p:nvSpPr>
          <p:cNvPr id="20483" name="灯片编号占位符 3">
            <a:extLst>
              <a:ext uri="{FF2B5EF4-FFF2-40B4-BE49-F238E27FC236}">
                <a16:creationId xmlns:a16="http://schemas.microsoft.com/office/drawing/2014/main" id="{6D9D563E-B083-4147-9B11-C6E68D6F504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E275AC0-CDD8-4B80-8DF2-E522820EEECB}" type="slidenum">
              <a:rPr lang="zh-CN" altLang="en-US"/>
              <a:pPr/>
              <a:t>6</a:t>
            </a:fld>
            <a:endParaRPr lang="zh-CN" altLang="en-US"/>
          </a:p>
        </p:txBody>
      </p:sp>
      <p:grpSp>
        <p:nvGrpSpPr>
          <p:cNvPr id="20484" name="iṣlíḑè">
            <a:extLst>
              <a:ext uri="{FF2B5EF4-FFF2-40B4-BE49-F238E27FC236}">
                <a16:creationId xmlns:a16="http://schemas.microsoft.com/office/drawing/2014/main" id="{0307988C-F413-4E6F-9ED9-BF9C31853CAB}"/>
              </a:ext>
            </a:extLst>
          </p:cNvPr>
          <p:cNvGrpSpPr>
            <a:grpSpLocks/>
          </p:cNvGrpSpPr>
          <p:nvPr/>
        </p:nvGrpSpPr>
        <p:grpSpPr bwMode="auto">
          <a:xfrm>
            <a:off x="122238" y="2251075"/>
            <a:ext cx="3357562" cy="1485900"/>
            <a:chOff x="0" y="0"/>
            <a:chExt cx="4231" cy="1872"/>
          </a:xfrm>
        </p:grpSpPr>
        <p:sp>
          <p:nvSpPr>
            <p:cNvPr id="20485" name="îṥliḍe">
              <a:extLst>
                <a:ext uri="{FF2B5EF4-FFF2-40B4-BE49-F238E27FC236}">
                  <a16:creationId xmlns:a16="http://schemas.microsoft.com/office/drawing/2014/main" id="{3AC09B47-4BAE-4407-A05F-33BABD66B37D}"/>
                </a:ext>
              </a:extLst>
            </p:cNvPr>
            <p:cNvSpPr>
              <a:spLocks noChangeArrowheads="1"/>
            </p:cNvSpPr>
            <p:nvPr/>
          </p:nvSpPr>
          <p:spPr bwMode="auto">
            <a:xfrm>
              <a:off x="347" y="683"/>
              <a:ext cx="840" cy="841"/>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486" name="išḻïḓè">
              <a:extLst>
                <a:ext uri="{FF2B5EF4-FFF2-40B4-BE49-F238E27FC236}">
                  <a16:creationId xmlns:a16="http://schemas.microsoft.com/office/drawing/2014/main" id="{6A373E1B-72DC-41BC-9E86-DCC418F1A319}"/>
                </a:ext>
              </a:extLst>
            </p:cNvPr>
            <p:cNvSpPr>
              <a:spLocks noChangeArrowheads="1"/>
            </p:cNvSpPr>
            <p:nvPr/>
          </p:nvSpPr>
          <p:spPr bwMode="auto">
            <a:xfrm>
              <a:off x="0" y="1023"/>
              <a:ext cx="686" cy="688"/>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487" name="ïš1íḍè">
              <a:extLst>
                <a:ext uri="{FF2B5EF4-FFF2-40B4-BE49-F238E27FC236}">
                  <a16:creationId xmlns:a16="http://schemas.microsoft.com/office/drawing/2014/main" id="{FBAFA299-723F-47C2-B959-1523484BC7C5}"/>
                </a:ext>
              </a:extLst>
            </p:cNvPr>
            <p:cNvSpPr>
              <a:spLocks noChangeArrowheads="1"/>
            </p:cNvSpPr>
            <p:nvPr/>
          </p:nvSpPr>
          <p:spPr bwMode="auto">
            <a:xfrm>
              <a:off x="1877" y="0"/>
              <a:ext cx="1630" cy="1632"/>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488" name="îṣļíḍe">
              <a:extLst>
                <a:ext uri="{FF2B5EF4-FFF2-40B4-BE49-F238E27FC236}">
                  <a16:creationId xmlns:a16="http://schemas.microsoft.com/office/drawing/2014/main" id="{9BD97DDC-2621-4293-91F0-A58D0EA9668B}"/>
                </a:ext>
              </a:extLst>
            </p:cNvPr>
            <p:cNvSpPr>
              <a:spLocks noChangeArrowheads="1"/>
            </p:cNvSpPr>
            <p:nvPr/>
          </p:nvSpPr>
          <p:spPr bwMode="auto">
            <a:xfrm>
              <a:off x="1199" y="501"/>
              <a:ext cx="1117" cy="932"/>
            </a:xfrm>
            <a:prstGeom prst="ellipse">
              <a:avLst/>
            </a:prstGeom>
            <a:solidFill>
              <a:srgbClr val="FFFEFE"/>
            </a:solidFill>
            <a:ln w="25400">
              <a:solidFill>
                <a:schemeClr val="tx1">
                  <a:alpha val="0"/>
                </a:schemeClr>
              </a:solidFill>
              <a:miter lim="800000"/>
              <a:headEnd/>
              <a:tailEnd/>
            </a:ln>
          </p:spPr>
          <p:txBody>
            <a:bodyPr anchor="ctr"/>
            <a:lstStyle/>
            <a:p>
              <a:pPr algn="ctr"/>
              <a:endParaRPr lang="zh-CN" altLang="zh-CN"/>
            </a:p>
          </p:txBody>
        </p:sp>
        <p:sp>
          <p:nvSpPr>
            <p:cNvPr id="20489" name="íşļiďê">
              <a:extLst>
                <a:ext uri="{FF2B5EF4-FFF2-40B4-BE49-F238E27FC236}">
                  <a16:creationId xmlns:a16="http://schemas.microsoft.com/office/drawing/2014/main" id="{954A5570-713F-4C0C-91F3-23574781D328}"/>
                </a:ext>
              </a:extLst>
            </p:cNvPr>
            <p:cNvSpPr>
              <a:spLocks noChangeArrowheads="1"/>
            </p:cNvSpPr>
            <p:nvPr/>
          </p:nvSpPr>
          <p:spPr bwMode="auto">
            <a:xfrm>
              <a:off x="860" y="1031"/>
              <a:ext cx="1009" cy="841"/>
            </a:xfrm>
            <a:prstGeom prst="ellipse">
              <a:avLst/>
            </a:prstGeom>
            <a:solidFill>
              <a:srgbClr val="FFFEFE"/>
            </a:solidFill>
            <a:ln w="25400">
              <a:solidFill>
                <a:schemeClr val="tx1">
                  <a:alpha val="0"/>
                </a:schemeClr>
              </a:solidFill>
              <a:miter lim="800000"/>
              <a:headEnd/>
              <a:tailEnd/>
            </a:ln>
          </p:spPr>
          <p:txBody>
            <a:bodyPr anchor="ctr"/>
            <a:lstStyle/>
            <a:p>
              <a:pPr algn="ctr"/>
              <a:endParaRPr lang="zh-CN" altLang="zh-CN"/>
            </a:p>
          </p:txBody>
        </p:sp>
        <p:sp>
          <p:nvSpPr>
            <p:cNvPr id="20490" name="îṡḷîḍe">
              <a:extLst>
                <a:ext uri="{FF2B5EF4-FFF2-40B4-BE49-F238E27FC236}">
                  <a16:creationId xmlns:a16="http://schemas.microsoft.com/office/drawing/2014/main" id="{07330B40-D04E-43C7-BDA0-CE31AF13707B}"/>
                </a:ext>
              </a:extLst>
            </p:cNvPr>
            <p:cNvSpPr>
              <a:spLocks noChangeArrowheads="1"/>
            </p:cNvSpPr>
            <p:nvPr/>
          </p:nvSpPr>
          <p:spPr bwMode="auto">
            <a:xfrm>
              <a:off x="1245" y="563"/>
              <a:ext cx="1116" cy="1119"/>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491" name="îṥliḓé">
              <a:extLst>
                <a:ext uri="{FF2B5EF4-FFF2-40B4-BE49-F238E27FC236}">
                  <a16:creationId xmlns:a16="http://schemas.microsoft.com/office/drawing/2014/main" id="{B434C08B-31AE-46EB-99C0-913D10638D6D}"/>
                </a:ext>
              </a:extLst>
            </p:cNvPr>
            <p:cNvSpPr>
              <a:spLocks noChangeArrowheads="1"/>
            </p:cNvSpPr>
            <p:nvPr/>
          </p:nvSpPr>
          <p:spPr bwMode="auto">
            <a:xfrm>
              <a:off x="864" y="1127"/>
              <a:ext cx="687" cy="687"/>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492" name="îslïḓé">
              <a:extLst>
                <a:ext uri="{FF2B5EF4-FFF2-40B4-BE49-F238E27FC236}">
                  <a16:creationId xmlns:a16="http://schemas.microsoft.com/office/drawing/2014/main" id="{4E6F0BBD-9FAD-4629-A240-320C29BE7E8D}"/>
                </a:ext>
              </a:extLst>
            </p:cNvPr>
            <p:cNvSpPr>
              <a:spLocks noChangeArrowheads="1"/>
            </p:cNvSpPr>
            <p:nvPr/>
          </p:nvSpPr>
          <p:spPr bwMode="auto">
            <a:xfrm>
              <a:off x="2920" y="265"/>
              <a:ext cx="1311" cy="1094"/>
            </a:xfrm>
            <a:prstGeom prst="ellipse">
              <a:avLst/>
            </a:prstGeom>
            <a:solidFill>
              <a:srgbClr val="FFFEFE"/>
            </a:solidFill>
            <a:ln w="25400">
              <a:solidFill>
                <a:schemeClr val="tx1">
                  <a:alpha val="0"/>
                </a:schemeClr>
              </a:solidFill>
              <a:miter lim="800000"/>
              <a:headEnd/>
              <a:tailEnd/>
            </a:ln>
          </p:spPr>
          <p:txBody>
            <a:bodyPr anchor="ctr"/>
            <a:lstStyle/>
            <a:p>
              <a:pPr algn="ctr"/>
              <a:endParaRPr lang="zh-CN" altLang="zh-CN"/>
            </a:p>
          </p:txBody>
        </p:sp>
        <p:sp>
          <p:nvSpPr>
            <p:cNvPr id="20493" name="ïṡļíde">
              <a:extLst>
                <a:ext uri="{FF2B5EF4-FFF2-40B4-BE49-F238E27FC236}">
                  <a16:creationId xmlns:a16="http://schemas.microsoft.com/office/drawing/2014/main" id="{5AFA0337-75CE-493A-A9E4-7A198EB81153}"/>
                </a:ext>
              </a:extLst>
            </p:cNvPr>
            <p:cNvSpPr>
              <a:spLocks noChangeArrowheads="1"/>
            </p:cNvSpPr>
            <p:nvPr/>
          </p:nvSpPr>
          <p:spPr bwMode="auto">
            <a:xfrm>
              <a:off x="2721" y="364"/>
              <a:ext cx="1415" cy="1417"/>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grpSp>
      <p:sp>
        <p:nvSpPr>
          <p:cNvPr id="20494" name="ïṡ1iḑè">
            <a:extLst>
              <a:ext uri="{FF2B5EF4-FFF2-40B4-BE49-F238E27FC236}">
                <a16:creationId xmlns:a16="http://schemas.microsoft.com/office/drawing/2014/main" id="{39A64F95-2A09-4A55-9A50-B2F5F93E205F}"/>
              </a:ext>
            </a:extLst>
          </p:cNvPr>
          <p:cNvSpPr>
            <a:spLocks noChangeArrowheads="1"/>
          </p:cNvSpPr>
          <p:nvPr/>
        </p:nvSpPr>
        <p:spPr bwMode="auto">
          <a:xfrm>
            <a:off x="5365750" y="2035175"/>
            <a:ext cx="4008438" cy="3581400"/>
          </a:xfrm>
          <a:custGeom>
            <a:avLst/>
            <a:gdLst>
              <a:gd name="T0" fmla="*/ 21600 w 21600"/>
              <a:gd name="T1" fmla="*/ 0 h 21600"/>
              <a:gd name="T2" fmla="*/ 6911 w 21600"/>
              <a:gd name="T3" fmla="*/ 21600 h 21600"/>
              <a:gd name="T4" fmla="*/ 0 w 21600"/>
              <a:gd name="T5" fmla="*/ 7462 h 21600"/>
              <a:gd name="T6" fmla="*/ 21600 w 21600"/>
              <a:gd name="T7" fmla="*/ 0 h 21600"/>
              <a:gd name="T8" fmla="*/ 21600 w 21600"/>
              <a:gd name="T9" fmla="*/ 0 h 21600"/>
            </a:gdLst>
            <a:ahLst/>
            <a:cxnLst>
              <a:cxn ang="0">
                <a:pos x="T0" y="T1"/>
              </a:cxn>
              <a:cxn ang="0">
                <a:pos x="T2" y="T3"/>
              </a:cxn>
              <a:cxn ang="0">
                <a:pos x="T4" y="T5"/>
              </a:cxn>
              <a:cxn ang="0">
                <a:pos x="T6" y="T7"/>
              </a:cxn>
              <a:cxn ang="0">
                <a:pos x="T8" y="T9"/>
              </a:cxn>
            </a:cxnLst>
            <a:rect l="0" t="0" r="r" b="b"/>
            <a:pathLst>
              <a:path w="21600" h="21600">
                <a:moveTo>
                  <a:pt x="21600" y="0"/>
                </a:moveTo>
                <a:lnTo>
                  <a:pt x="6911" y="21600"/>
                </a:lnTo>
                <a:lnTo>
                  <a:pt x="0" y="7462"/>
                </a:lnTo>
                <a:lnTo>
                  <a:pt x="21600" y="0"/>
                </a:lnTo>
                <a:close/>
                <a:moveTo>
                  <a:pt x="21600" y="0"/>
                </a:moveTo>
              </a:path>
            </a:pathLst>
          </a:custGeom>
          <a:gradFill rotWithShape="0">
            <a:gsLst>
              <a:gs pos="0">
                <a:srgbClr val="FFFEFE">
                  <a:alpha val="0"/>
                </a:srgbClr>
              </a:gs>
              <a:gs pos="100000">
                <a:srgbClr val="7F7F7F">
                  <a:alpha val="21999"/>
                </a:srgbClr>
              </a:gs>
            </a:gsLst>
            <a:lin ang="19440000"/>
          </a:gradFill>
          <a:ln w="25400">
            <a:solidFill>
              <a:schemeClr val="tx1">
                <a:alpha val="0"/>
              </a:schemeClr>
            </a:solidFill>
            <a:miter lim="800000"/>
            <a:headEnd/>
            <a:tailEnd/>
          </a:ln>
        </p:spPr>
        <p:txBody>
          <a:bodyPr anchor="ctr"/>
          <a:lstStyle/>
          <a:p>
            <a:pPr algn="ctr"/>
            <a:endParaRPr lang="zh-CN" altLang="zh-CN"/>
          </a:p>
        </p:txBody>
      </p:sp>
      <p:sp>
        <p:nvSpPr>
          <p:cNvPr id="20495" name="îşḻiḍè">
            <a:extLst>
              <a:ext uri="{FF2B5EF4-FFF2-40B4-BE49-F238E27FC236}">
                <a16:creationId xmlns:a16="http://schemas.microsoft.com/office/drawing/2014/main" id="{71DBD52B-120D-4773-9388-8A938C1ECFC5}"/>
              </a:ext>
            </a:extLst>
          </p:cNvPr>
          <p:cNvSpPr>
            <a:spLocks noChangeArrowheads="1"/>
          </p:cNvSpPr>
          <p:nvPr/>
        </p:nvSpPr>
        <p:spPr bwMode="auto">
          <a:xfrm>
            <a:off x="5759450" y="3794125"/>
            <a:ext cx="4008438" cy="3579813"/>
          </a:xfrm>
          <a:custGeom>
            <a:avLst/>
            <a:gdLst>
              <a:gd name="T0" fmla="*/ 21600 w 21600"/>
              <a:gd name="T1" fmla="*/ 0 h 21600"/>
              <a:gd name="T2" fmla="*/ 6911 w 21600"/>
              <a:gd name="T3" fmla="*/ 21600 h 21600"/>
              <a:gd name="T4" fmla="*/ 0 w 21600"/>
              <a:gd name="T5" fmla="*/ 7462 h 21600"/>
              <a:gd name="T6" fmla="*/ 21600 w 21600"/>
              <a:gd name="T7" fmla="*/ 0 h 21600"/>
              <a:gd name="T8" fmla="*/ 21600 w 21600"/>
              <a:gd name="T9" fmla="*/ 0 h 21600"/>
            </a:gdLst>
            <a:ahLst/>
            <a:cxnLst>
              <a:cxn ang="0">
                <a:pos x="T0" y="T1"/>
              </a:cxn>
              <a:cxn ang="0">
                <a:pos x="T2" y="T3"/>
              </a:cxn>
              <a:cxn ang="0">
                <a:pos x="T4" y="T5"/>
              </a:cxn>
              <a:cxn ang="0">
                <a:pos x="T6" y="T7"/>
              </a:cxn>
              <a:cxn ang="0">
                <a:pos x="T8" y="T9"/>
              </a:cxn>
            </a:cxnLst>
            <a:rect l="0" t="0" r="r" b="b"/>
            <a:pathLst>
              <a:path w="21600" h="21600">
                <a:moveTo>
                  <a:pt x="21600" y="0"/>
                </a:moveTo>
                <a:lnTo>
                  <a:pt x="6911" y="21600"/>
                </a:lnTo>
                <a:lnTo>
                  <a:pt x="0" y="7462"/>
                </a:lnTo>
                <a:lnTo>
                  <a:pt x="21600" y="0"/>
                </a:lnTo>
                <a:close/>
                <a:moveTo>
                  <a:pt x="21600" y="0"/>
                </a:moveTo>
              </a:path>
            </a:pathLst>
          </a:custGeom>
          <a:gradFill rotWithShape="0">
            <a:gsLst>
              <a:gs pos="0">
                <a:srgbClr val="FFFEFE">
                  <a:alpha val="0"/>
                </a:srgbClr>
              </a:gs>
              <a:gs pos="100000">
                <a:srgbClr val="7F7F7F">
                  <a:alpha val="21999"/>
                </a:srgbClr>
              </a:gs>
            </a:gsLst>
            <a:lin ang="19440000"/>
          </a:gradFill>
          <a:ln w="25400">
            <a:solidFill>
              <a:schemeClr val="tx1">
                <a:alpha val="0"/>
              </a:schemeClr>
            </a:solidFill>
            <a:miter lim="800000"/>
            <a:headEnd/>
            <a:tailEnd/>
          </a:ln>
        </p:spPr>
        <p:txBody>
          <a:bodyPr anchor="ctr"/>
          <a:lstStyle/>
          <a:p>
            <a:pPr algn="ctr"/>
            <a:endParaRPr lang="zh-CN" altLang="zh-CN"/>
          </a:p>
        </p:txBody>
      </p:sp>
      <p:sp>
        <p:nvSpPr>
          <p:cNvPr id="20496" name="î$ľïḑê">
            <a:extLst>
              <a:ext uri="{FF2B5EF4-FFF2-40B4-BE49-F238E27FC236}">
                <a16:creationId xmlns:a16="http://schemas.microsoft.com/office/drawing/2014/main" id="{69DD08F9-8C78-4B4A-AF25-DC1AF04CC117}"/>
              </a:ext>
            </a:extLst>
          </p:cNvPr>
          <p:cNvSpPr>
            <a:spLocks noChangeArrowheads="1"/>
          </p:cNvSpPr>
          <p:nvPr/>
        </p:nvSpPr>
        <p:spPr bwMode="auto">
          <a:xfrm>
            <a:off x="3587750" y="4454525"/>
            <a:ext cx="4008438" cy="3579813"/>
          </a:xfrm>
          <a:custGeom>
            <a:avLst/>
            <a:gdLst>
              <a:gd name="T0" fmla="*/ 21600 w 21600"/>
              <a:gd name="T1" fmla="*/ 0 h 21600"/>
              <a:gd name="T2" fmla="*/ 6911 w 21600"/>
              <a:gd name="T3" fmla="*/ 21600 h 21600"/>
              <a:gd name="T4" fmla="*/ 0 w 21600"/>
              <a:gd name="T5" fmla="*/ 7462 h 21600"/>
              <a:gd name="T6" fmla="*/ 21600 w 21600"/>
              <a:gd name="T7" fmla="*/ 0 h 21600"/>
              <a:gd name="T8" fmla="*/ 21600 w 21600"/>
              <a:gd name="T9" fmla="*/ 0 h 21600"/>
            </a:gdLst>
            <a:ahLst/>
            <a:cxnLst>
              <a:cxn ang="0">
                <a:pos x="T0" y="T1"/>
              </a:cxn>
              <a:cxn ang="0">
                <a:pos x="T2" y="T3"/>
              </a:cxn>
              <a:cxn ang="0">
                <a:pos x="T4" y="T5"/>
              </a:cxn>
              <a:cxn ang="0">
                <a:pos x="T6" y="T7"/>
              </a:cxn>
              <a:cxn ang="0">
                <a:pos x="T8" y="T9"/>
              </a:cxn>
            </a:cxnLst>
            <a:rect l="0" t="0" r="r" b="b"/>
            <a:pathLst>
              <a:path w="21600" h="21600">
                <a:moveTo>
                  <a:pt x="21600" y="0"/>
                </a:moveTo>
                <a:lnTo>
                  <a:pt x="6911" y="21600"/>
                </a:lnTo>
                <a:lnTo>
                  <a:pt x="0" y="7462"/>
                </a:lnTo>
                <a:lnTo>
                  <a:pt x="21600" y="0"/>
                </a:lnTo>
                <a:close/>
                <a:moveTo>
                  <a:pt x="21600" y="0"/>
                </a:moveTo>
              </a:path>
            </a:pathLst>
          </a:custGeom>
          <a:gradFill rotWithShape="0">
            <a:gsLst>
              <a:gs pos="0">
                <a:srgbClr val="FFFEFE">
                  <a:alpha val="0"/>
                </a:srgbClr>
              </a:gs>
              <a:gs pos="100000">
                <a:srgbClr val="7F7F7F">
                  <a:alpha val="21999"/>
                </a:srgbClr>
              </a:gs>
            </a:gsLst>
            <a:lin ang="19440000"/>
          </a:gradFill>
          <a:ln w="25400">
            <a:solidFill>
              <a:schemeClr val="tx1">
                <a:alpha val="0"/>
              </a:schemeClr>
            </a:solidFill>
            <a:miter lim="800000"/>
            <a:headEnd/>
            <a:tailEnd/>
          </a:ln>
        </p:spPr>
        <p:txBody>
          <a:bodyPr anchor="ctr"/>
          <a:lstStyle/>
          <a:p>
            <a:pPr algn="ctr"/>
            <a:endParaRPr lang="zh-CN" altLang="zh-CN"/>
          </a:p>
        </p:txBody>
      </p:sp>
      <p:sp>
        <p:nvSpPr>
          <p:cNvPr id="20497" name="íṩḷïḓè">
            <a:extLst>
              <a:ext uri="{FF2B5EF4-FFF2-40B4-BE49-F238E27FC236}">
                <a16:creationId xmlns:a16="http://schemas.microsoft.com/office/drawing/2014/main" id="{C4E391AB-0987-4910-9063-C63988F2B24A}"/>
              </a:ext>
            </a:extLst>
          </p:cNvPr>
          <p:cNvSpPr>
            <a:spLocks noChangeArrowheads="1"/>
          </p:cNvSpPr>
          <p:nvPr/>
        </p:nvSpPr>
        <p:spPr bwMode="auto">
          <a:xfrm>
            <a:off x="-952500" y="3849688"/>
            <a:ext cx="5549900" cy="4959350"/>
          </a:xfrm>
          <a:custGeom>
            <a:avLst/>
            <a:gdLst>
              <a:gd name="T0" fmla="*/ 21600 w 21600"/>
              <a:gd name="T1" fmla="*/ 0 h 21600"/>
              <a:gd name="T2" fmla="*/ 6911 w 21600"/>
              <a:gd name="T3" fmla="*/ 21600 h 21600"/>
              <a:gd name="T4" fmla="*/ 0 w 21600"/>
              <a:gd name="T5" fmla="*/ 7462 h 21600"/>
              <a:gd name="T6" fmla="*/ 21600 w 21600"/>
              <a:gd name="T7" fmla="*/ 0 h 21600"/>
              <a:gd name="T8" fmla="*/ 21600 w 21600"/>
              <a:gd name="T9" fmla="*/ 0 h 21600"/>
            </a:gdLst>
            <a:ahLst/>
            <a:cxnLst>
              <a:cxn ang="0">
                <a:pos x="T0" y="T1"/>
              </a:cxn>
              <a:cxn ang="0">
                <a:pos x="T2" y="T3"/>
              </a:cxn>
              <a:cxn ang="0">
                <a:pos x="T4" y="T5"/>
              </a:cxn>
              <a:cxn ang="0">
                <a:pos x="T6" y="T7"/>
              </a:cxn>
              <a:cxn ang="0">
                <a:pos x="T8" y="T9"/>
              </a:cxn>
            </a:cxnLst>
            <a:rect l="0" t="0" r="r" b="b"/>
            <a:pathLst>
              <a:path w="21600" h="21600">
                <a:moveTo>
                  <a:pt x="21600" y="0"/>
                </a:moveTo>
                <a:lnTo>
                  <a:pt x="6911" y="21600"/>
                </a:lnTo>
                <a:lnTo>
                  <a:pt x="0" y="7462"/>
                </a:lnTo>
                <a:lnTo>
                  <a:pt x="21600" y="0"/>
                </a:lnTo>
                <a:close/>
                <a:moveTo>
                  <a:pt x="21600" y="0"/>
                </a:moveTo>
              </a:path>
            </a:pathLst>
          </a:custGeom>
          <a:gradFill rotWithShape="0">
            <a:gsLst>
              <a:gs pos="0">
                <a:srgbClr val="FFFEFE">
                  <a:alpha val="0"/>
                </a:srgbClr>
              </a:gs>
              <a:gs pos="100000">
                <a:srgbClr val="7F7F7F">
                  <a:alpha val="29999"/>
                </a:srgbClr>
              </a:gs>
            </a:gsLst>
            <a:lin ang="19440000"/>
          </a:gradFill>
          <a:ln w="25400">
            <a:solidFill>
              <a:schemeClr val="tx1">
                <a:alpha val="0"/>
              </a:schemeClr>
            </a:solidFill>
            <a:miter lim="800000"/>
            <a:headEnd/>
            <a:tailEnd/>
          </a:ln>
        </p:spPr>
        <p:txBody>
          <a:bodyPr anchor="ctr"/>
          <a:lstStyle/>
          <a:p>
            <a:pPr algn="ctr"/>
            <a:endParaRPr lang="zh-CN" altLang="zh-CN"/>
          </a:p>
        </p:txBody>
      </p:sp>
      <p:sp>
        <p:nvSpPr>
          <p:cNvPr id="20498" name="ïṣliḋé">
            <a:extLst>
              <a:ext uri="{FF2B5EF4-FFF2-40B4-BE49-F238E27FC236}">
                <a16:creationId xmlns:a16="http://schemas.microsoft.com/office/drawing/2014/main" id="{8AB6AAC9-3D63-470B-A768-330F488E7406}"/>
              </a:ext>
            </a:extLst>
          </p:cNvPr>
          <p:cNvSpPr>
            <a:spLocks noChangeArrowheads="1"/>
          </p:cNvSpPr>
          <p:nvPr/>
        </p:nvSpPr>
        <p:spPr bwMode="auto">
          <a:xfrm>
            <a:off x="774700" y="2238375"/>
            <a:ext cx="5549900" cy="4959350"/>
          </a:xfrm>
          <a:custGeom>
            <a:avLst/>
            <a:gdLst>
              <a:gd name="T0" fmla="*/ 21600 w 21600"/>
              <a:gd name="T1" fmla="*/ 0 h 21600"/>
              <a:gd name="T2" fmla="*/ 6911 w 21600"/>
              <a:gd name="T3" fmla="*/ 21600 h 21600"/>
              <a:gd name="T4" fmla="*/ 0 w 21600"/>
              <a:gd name="T5" fmla="*/ 7462 h 21600"/>
              <a:gd name="T6" fmla="*/ 21600 w 21600"/>
              <a:gd name="T7" fmla="*/ 0 h 21600"/>
              <a:gd name="T8" fmla="*/ 21600 w 21600"/>
              <a:gd name="T9" fmla="*/ 0 h 21600"/>
            </a:gdLst>
            <a:ahLst/>
            <a:cxnLst>
              <a:cxn ang="0">
                <a:pos x="T0" y="T1"/>
              </a:cxn>
              <a:cxn ang="0">
                <a:pos x="T2" y="T3"/>
              </a:cxn>
              <a:cxn ang="0">
                <a:pos x="T4" y="T5"/>
              </a:cxn>
              <a:cxn ang="0">
                <a:pos x="T6" y="T7"/>
              </a:cxn>
              <a:cxn ang="0">
                <a:pos x="T8" y="T9"/>
              </a:cxn>
            </a:cxnLst>
            <a:rect l="0" t="0" r="r" b="b"/>
            <a:pathLst>
              <a:path w="21600" h="21600">
                <a:moveTo>
                  <a:pt x="21600" y="0"/>
                </a:moveTo>
                <a:lnTo>
                  <a:pt x="6911" y="21600"/>
                </a:lnTo>
                <a:lnTo>
                  <a:pt x="0" y="7462"/>
                </a:lnTo>
                <a:lnTo>
                  <a:pt x="21600" y="0"/>
                </a:lnTo>
                <a:close/>
                <a:moveTo>
                  <a:pt x="21600" y="0"/>
                </a:moveTo>
              </a:path>
            </a:pathLst>
          </a:custGeom>
          <a:gradFill rotWithShape="0">
            <a:gsLst>
              <a:gs pos="0">
                <a:srgbClr val="FFFEFE">
                  <a:alpha val="0"/>
                </a:srgbClr>
              </a:gs>
              <a:gs pos="100000">
                <a:srgbClr val="7F7F7F">
                  <a:alpha val="21999"/>
                </a:srgbClr>
              </a:gs>
            </a:gsLst>
            <a:lin ang="19440000"/>
          </a:gradFill>
          <a:ln w="25400">
            <a:solidFill>
              <a:schemeClr val="tx1">
                <a:alpha val="0"/>
              </a:schemeClr>
            </a:solidFill>
            <a:miter lim="800000"/>
            <a:headEnd/>
            <a:tailEnd/>
          </a:ln>
        </p:spPr>
        <p:txBody>
          <a:bodyPr anchor="ctr"/>
          <a:lstStyle/>
          <a:p>
            <a:pPr algn="ctr"/>
            <a:endParaRPr lang="zh-CN" altLang="zh-CN"/>
          </a:p>
        </p:txBody>
      </p:sp>
      <p:grpSp>
        <p:nvGrpSpPr>
          <p:cNvPr id="20499" name="íṡ1ïdè">
            <a:extLst>
              <a:ext uri="{FF2B5EF4-FFF2-40B4-BE49-F238E27FC236}">
                <a16:creationId xmlns:a16="http://schemas.microsoft.com/office/drawing/2014/main" id="{A0E76D20-22C4-402D-8AF1-A275832DEECC}"/>
              </a:ext>
            </a:extLst>
          </p:cNvPr>
          <p:cNvGrpSpPr>
            <a:grpSpLocks/>
          </p:cNvGrpSpPr>
          <p:nvPr/>
        </p:nvGrpSpPr>
        <p:grpSpPr bwMode="auto">
          <a:xfrm>
            <a:off x="460375" y="3514725"/>
            <a:ext cx="4749800" cy="3143250"/>
            <a:chOff x="0" y="0"/>
            <a:chExt cx="5983" cy="3960"/>
          </a:xfrm>
        </p:grpSpPr>
        <p:sp>
          <p:nvSpPr>
            <p:cNvPr id="20500" name="ísľîḓe">
              <a:extLst>
                <a:ext uri="{FF2B5EF4-FFF2-40B4-BE49-F238E27FC236}">
                  <a16:creationId xmlns:a16="http://schemas.microsoft.com/office/drawing/2014/main" id="{929CBB47-2678-4E86-A950-09CF20B6CB5E}"/>
                </a:ext>
              </a:extLst>
            </p:cNvPr>
            <p:cNvSpPr>
              <a:spLocks noChangeArrowheads="1"/>
            </p:cNvSpPr>
            <p:nvPr/>
          </p:nvSpPr>
          <p:spPr bwMode="auto">
            <a:xfrm>
              <a:off x="1890" y="88"/>
              <a:ext cx="3957" cy="3404"/>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rgbClr val="000712"/>
            </a:solidFill>
            <a:ln w="25400">
              <a:solidFill>
                <a:schemeClr val="tx1">
                  <a:alpha val="0"/>
                </a:schemeClr>
              </a:solidFill>
              <a:miter lim="800000"/>
              <a:headEnd/>
              <a:tailEnd/>
            </a:ln>
          </p:spPr>
          <p:txBody>
            <a:bodyPr anchor="ctr"/>
            <a:lstStyle/>
            <a:p>
              <a:pPr algn="ctr"/>
              <a:endParaRPr lang="zh-CN" altLang="zh-CN"/>
            </a:p>
          </p:txBody>
        </p:sp>
        <p:sp>
          <p:nvSpPr>
            <p:cNvPr id="20501" name="iṣḻïḑê">
              <a:extLst>
                <a:ext uri="{FF2B5EF4-FFF2-40B4-BE49-F238E27FC236}">
                  <a16:creationId xmlns:a16="http://schemas.microsoft.com/office/drawing/2014/main" id="{A9D41F88-E57D-49EC-A5A4-F26C8E0EDAA7}"/>
                </a:ext>
              </a:extLst>
            </p:cNvPr>
            <p:cNvSpPr>
              <a:spLocks noChangeArrowheads="1"/>
            </p:cNvSpPr>
            <p:nvPr/>
          </p:nvSpPr>
          <p:spPr bwMode="auto">
            <a:xfrm>
              <a:off x="1862" y="79"/>
              <a:ext cx="4051" cy="3473"/>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rgbClr val="010A1A"/>
            </a:solidFill>
            <a:ln w="25400">
              <a:solidFill>
                <a:schemeClr val="tx1">
                  <a:alpha val="0"/>
                </a:schemeClr>
              </a:solidFill>
              <a:miter lim="800000"/>
              <a:headEnd/>
              <a:tailEnd/>
            </a:ln>
          </p:spPr>
          <p:txBody>
            <a:bodyPr anchor="ctr"/>
            <a:lstStyle/>
            <a:p>
              <a:pPr algn="ctr"/>
              <a:endParaRPr lang="zh-CN" altLang="zh-CN"/>
            </a:p>
          </p:txBody>
        </p:sp>
        <p:sp>
          <p:nvSpPr>
            <p:cNvPr id="20502" name="îṩḷïdé">
              <a:extLst>
                <a:ext uri="{FF2B5EF4-FFF2-40B4-BE49-F238E27FC236}">
                  <a16:creationId xmlns:a16="http://schemas.microsoft.com/office/drawing/2014/main" id="{972A4801-88C2-41AE-8E59-DC666F27F349}"/>
                </a:ext>
              </a:extLst>
            </p:cNvPr>
            <p:cNvSpPr>
              <a:spLocks noChangeArrowheads="1"/>
            </p:cNvSpPr>
            <p:nvPr/>
          </p:nvSpPr>
          <p:spPr bwMode="auto">
            <a:xfrm>
              <a:off x="0" y="0"/>
              <a:ext cx="5983" cy="1874"/>
            </a:xfrm>
            <a:custGeom>
              <a:avLst/>
              <a:gdLst>
                <a:gd name="T0" fmla="*/ 0 w 21600"/>
                <a:gd name="T1" fmla="*/ 12991 h 21600"/>
                <a:gd name="T2" fmla="*/ 6723 w 21600"/>
                <a:gd name="T3" fmla="*/ 21600 h 21600"/>
                <a:gd name="T4" fmla="*/ 21600 w 21600"/>
                <a:gd name="T5" fmla="*/ 0 h 21600"/>
                <a:gd name="T6" fmla="*/ 0 w 21600"/>
                <a:gd name="T7" fmla="*/ 12991 h 21600"/>
                <a:gd name="T8" fmla="*/ 0 w 21600"/>
                <a:gd name="T9" fmla="*/ 12991 h 21600"/>
              </a:gdLst>
              <a:ahLst/>
              <a:cxnLst>
                <a:cxn ang="0">
                  <a:pos x="T0" y="T1"/>
                </a:cxn>
                <a:cxn ang="0">
                  <a:pos x="T2" y="T3"/>
                </a:cxn>
                <a:cxn ang="0">
                  <a:pos x="T4" y="T5"/>
                </a:cxn>
                <a:cxn ang="0">
                  <a:pos x="T6" y="T7"/>
                </a:cxn>
                <a:cxn ang="0">
                  <a:pos x="T8" y="T9"/>
                </a:cxn>
              </a:cxnLst>
              <a:rect l="0" t="0" r="r" b="b"/>
              <a:pathLst>
                <a:path w="21600" h="21600">
                  <a:moveTo>
                    <a:pt x="0" y="12991"/>
                  </a:moveTo>
                  <a:lnTo>
                    <a:pt x="6723" y="21600"/>
                  </a:lnTo>
                  <a:lnTo>
                    <a:pt x="21600" y="0"/>
                  </a:lnTo>
                  <a:lnTo>
                    <a:pt x="0" y="12991"/>
                  </a:lnTo>
                  <a:close/>
                  <a:moveTo>
                    <a:pt x="0" y="12991"/>
                  </a:moveTo>
                </a:path>
              </a:pathLst>
            </a:custGeom>
            <a:solidFill>
              <a:schemeClr val="accent1"/>
            </a:solidFill>
            <a:ln w="25400">
              <a:solidFill>
                <a:schemeClr val="tx1">
                  <a:alpha val="0"/>
                </a:schemeClr>
              </a:solidFill>
              <a:miter lim="800000"/>
              <a:headEnd/>
              <a:tailEnd/>
            </a:ln>
          </p:spPr>
          <p:txBody>
            <a:bodyPr anchor="ctr"/>
            <a:lstStyle/>
            <a:p>
              <a:pPr algn="ctr"/>
              <a:endParaRPr lang="zh-CN" altLang="zh-CN"/>
            </a:p>
          </p:txBody>
        </p:sp>
        <p:sp>
          <p:nvSpPr>
            <p:cNvPr id="20503" name="işḷîdé">
              <a:extLst>
                <a:ext uri="{FF2B5EF4-FFF2-40B4-BE49-F238E27FC236}">
                  <a16:creationId xmlns:a16="http://schemas.microsoft.com/office/drawing/2014/main" id="{8EDF2907-B1AB-41EE-A1B1-3FD1EFAC8521}"/>
                </a:ext>
              </a:extLst>
            </p:cNvPr>
            <p:cNvSpPr>
              <a:spLocks noChangeArrowheads="1"/>
            </p:cNvSpPr>
            <p:nvPr/>
          </p:nvSpPr>
          <p:spPr bwMode="auto">
            <a:xfrm>
              <a:off x="2341" y="30"/>
              <a:ext cx="3565" cy="3930"/>
            </a:xfrm>
            <a:custGeom>
              <a:avLst/>
              <a:gdLst>
                <a:gd name="T0" fmla="*/ 0 w 21600"/>
                <a:gd name="T1" fmla="*/ 10747 h 21600"/>
                <a:gd name="T2" fmla="*/ 21600 w 21600"/>
                <a:gd name="T3" fmla="*/ 0 h 21600"/>
                <a:gd name="T4" fmla="*/ 7562 w 21600"/>
                <a:gd name="T5" fmla="*/ 21600 h 21600"/>
                <a:gd name="T6" fmla="*/ 0 w 21600"/>
                <a:gd name="T7" fmla="*/ 10747 h 21600"/>
                <a:gd name="T8" fmla="*/ 0 w 21600"/>
                <a:gd name="T9" fmla="*/ 10747 h 21600"/>
              </a:gdLst>
              <a:ahLst/>
              <a:cxnLst>
                <a:cxn ang="0">
                  <a:pos x="T0" y="T1"/>
                </a:cxn>
                <a:cxn ang="0">
                  <a:pos x="T2" y="T3"/>
                </a:cxn>
                <a:cxn ang="0">
                  <a:pos x="T4" y="T5"/>
                </a:cxn>
                <a:cxn ang="0">
                  <a:pos x="T6" y="T7"/>
                </a:cxn>
                <a:cxn ang="0">
                  <a:pos x="T8" y="T9"/>
                </a:cxn>
              </a:cxnLst>
              <a:rect l="0" t="0" r="r" b="b"/>
              <a:pathLst>
                <a:path w="21600" h="21600">
                  <a:moveTo>
                    <a:pt x="0" y="10747"/>
                  </a:moveTo>
                  <a:lnTo>
                    <a:pt x="21600" y="0"/>
                  </a:lnTo>
                  <a:lnTo>
                    <a:pt x="7562" y="21600"/>
                  </a:lnTo>
                  <a:lnTo>
                    <a:pt x="0" y="10747"/>
                  </a:lnTo>
                  <a:close/>
                  <a:moveTo>
                    <a:pt x="0" y="10747"/>
                  </a:moveTo>
                </a:path>
              </a:pathLst>
            </a:custGeom>
            <a:solidFill>
              <a:schemeClr val="accent1"/>
            </a:solidFill>
            <a:ln w="25400">
              <a:solidFill>
                <a:schemeClr val="tx1">
                  <a:alpha val="0"/>
                </a:schemeClr>
              </a:solidFill>
              <a:miter lim="800000"/>
              <a:headEnd/>
              <a:tailEnd/>
            </a:ln>
          </p:spPr>
          <p:txBody>
            <a:bodyPr anchor="ctr"/>
            <a:lstStyle/>
            <a:p>
              <a:pPr algn="ctr"/>
              <a:endParaRPr lang="zh-CN" altLang="zh-CN"/>
            </a:p>
          </p:txBody>
        </p:sp>
      </p:grpSp>
      <p:grpSp>
        <p:nvGrpSpPr>
          <p:cNvPr id="20504" name="íṡḻîďê">
            <a:extLst>
              <a:ext uri="{FF2B5EF4-FFF2-40B4-BE49-F238E27FC236}">
                <a16:creationId xmlns:a16="http://schemas.microsoft.com/office/drawing/2014/main" id="{4DEC76C8-6394-4D90-843F-A3CFEABB0069}"/>
              </a:ext>
            </a:extLst>
          </p:cNvPr>
          <p:cNvGrpSpPr>
            <a:grpSpLocks/>
          </p:cNvGrpSpPr>
          <p:nvPr/>
        </p:nvGrpSpPr>
        <p:grpSpPr bwMode="auto">
          <a:xfrm>
            <a:off x="5289550" y="4371975"/>
            <a:ext cx="2451100" cy="1619250"/>
            <a:chOff x="0" y="0"/>
            <a:chExt cx="3087" cy="2039"/>
          </a:xfrm>
        </p:grpSpPr>
        <p:sp>
          <p:nvSpPr>
            <p:cNvPr id="52" name="íşḷîḋê">
              <a:extLst>
                <a:ext uri="{FF2B5EF4-FFF2-40B4-BE49-F238E27FC236}">
                  <a16:creationId xmlns:a16="http://schemas.microsoft.com/office/drawing/2014/main" id="{ABF0A9AD-0D06-4225-BCB7-FCB26E69298F}"/>
                </a:ext>
              </a:extLst>
            </p:cNvPr>
            <p:cNvSpPr/>
            <p:nvPr/>
          </p:nvSpPr>
          <p:spPr bwMode="auto">
            <a:xfrm>
              <a:off x="976" y="46"/>
              <a:ext cx="2041" cy="1753"/>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chemeClr val="accent4">
                <a:lumMod val="50000"/>
              </a:schemeClr>
            </a:solidFill>
            <a:ln w="25400" cap="flat">
              <a:solidFill>
                <a:schemeClr val="tx1">
                  <a:alpha val="0"/>
                </a:schemeClr>
              </a:solidFill>
              <a:prstDash val="solid"/>
              <a:miter lim="800000"/>
              <a:headEnd type="none" w="med" len="med"/>
              <a:tailEnd type="none" w="med" len="med"/>
            </a:ln>
          </p:spPr>
          <p:txBody>
            <a:bodyPr anchor="ctr"/>
            <a:lstStyle/>
            <a:p>
              <a:pPr algn="ctr"/>
              <a:endParaRPr noProof="1"/>
            </a:p>
          </p:txBody>
        </p:sp>
        <p:sp>
          <p:nvSpPr>
            <p:cNvPr id="53" name="iṥḷíḓe">
              <a:extLst>
                <a:ext uri="{FF2B5EF4-FFF2-40B4-BE49-F238E27FC236}">
                  <a16:creationId xmlns:a16="http://schemas.microsoft.com/office/drawing/2014/main" id="{839C797C-CE4C-4857-B334-EB92321FDE5E}"/>
                </a:ext>
              </a:extLst>
            </p:cNvPr>
            <p:cNvSpPr/>
            <p:nvPr/>
          </p:nvSpPr>
          <p:spPr bwMode="auto">
            <a:xfrm>
              <a:off x="962" y="40"/>
              <a:ext cx="2089" cy="1789"/>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chemeClr val="accent4">
                <a:lumMod val="75000"/>
              </a:schemeClr>
            </a:solidFill>
            <a:ln w="25400" cap="flat">
              <a:solidFill>
                <a:schemeClr val="tx1">
                  <a:alpha val="0"/>
                </a:schemeClr>
              </a:solidFill>
              <a:prstDash val="solid"/>
              <a:miter lim="800000"/>
              <a:headEnd type="none" w="med" len="med"/>
              <a:tailEnd type="none" w="med" len="med"/>
            </a:ln>
          </p:spPr>
          <p:txBody>
            <a:bodyPr anchor="ctr"/>
            <a:lstStyle/>
            <a:p>
              <a:pPr algn="ctr"/>
              <a:endParaRPr noProof="1"/>
            </a:p>
          </p:txBody>
        </p:sp>
        <p:sp>
          <p:nvSpPr>
            <p:cNvPr id="54" name="ïSľiďe">
              <a:extLst>
                <a:ext uri="{FF2B5EF4-FFF2-40B4-BE49-F238E27FC236}">
                  <a16:creationId xmlns:a16="http://schemas.microsoft.com/office/drawing/2014/main" id="{2620640F-F213-4BE9-9527-D44FC359CC7B}"/>
                </a:ext>
              </a:extLst>
            </p:cNvPr>
            <p:cNvSpPr/>
            <p:nvPr/>
          </p:nvSpPr>
          <p:spPr bwMode="auto">
            <a:xfrm>
              <a:off x="0" y="0"/>
              <a:ext cx="3087" cy="966"/>
            </a:xfrm>
            <a:custGeom>
              <a:avLst/>
              <a:gdLst>
                <a:gd name="T0" fmla="*/ 0 w 21600"/>
                <a:gd name="T1" fmla="*/ 12991 h 21600"/>
                <a:gd name="T2" fmla="*/ 6723 w 21600"/>
                <a:gd name="T3" fmla="*/ 21600 h 21600"/>
                <a:gd name="T4" fmla="*/ 21600 w 21600"/>
                <a:gd name="T5" fmla="*/ 0 h 21600"/>
                <a:gd name="T6" fmla="*/ 0 w 21600"/>
                <a:gd name="T7" fmla="*/ 12991 h 21600"/>
                <a:gd name="T8" fmla="*/ 0 w 21600"/>
                <a:gd name="T9" fmla="*/ 12991 h 21600"/>
              </a:gdLst>
              <a:ahLst/>
              <a:cxnLst>
                <a:cxn ang="0">
                  <a:pos x="T0" y="T1"/>
                </a:cxn>
                <a:cxn ang="0">
                  <a:pos x="T2" y="T3"/>
                </a:cxn>
                <a:cxn ang="0">
                  <a:pos x="T4" y="T5"/>
                </a:cxn>
                <a:cxn ang="0">
                  <a:pos x="T6" y="T7"/>
                </a:cxn>
                <a:cxn ang="0">
                  <a:pos x="T8" y="T9"/>
                </a:cxn>
              </a:cxnLst>
              <a:rect l="0" t="0" r="r" b="b"/>
              <a:pathLst>
                <a:path w="21600" h="21600">
                  <a:moveTo>
                    <a:pt x="0" y="12991"/>
                  </a:moveTo>
                  <a:lnTo>
                    <a:pt x="6723" y="21600"/>
                  </a:lnTo>
                  <a:lnTo>
                    <a:pt x="21600" y="0"/>
                  </a:lnTo>
                  <a:lnTo>
                    <a:pt x="0" y="12991"/>
                  </a:lnTo>
                  <a:close/>
                  <a:moveTo>
                    <a:pt x="0" y="12991"/>
                  </a:moveTo>
                </a:path>
              </a:pathLst>
            </a:custGeom>
            <a:solidFill>
              <a:schemeClr val="accent4"/>
            </a:solidFill>
            <a:ln w="25400" cap="flat">
              <a:solidFill>
                <a:schemeClr val="tx1">
                  <a:alpha val="0"/>
                </a:schemeClr>
              </a:solidFill>
              <a:prstDash val="solid"/>
              <a:miter lim="800000"/>
              <a:headEnd type="none" w="med" len="med"/>
              <a:tailEnd type="none" w="med" len="med"/>
            </a:ln>
          </p:spPr>
          <p:txBody>
            <a:bodyPr anchor="ctr"/>
            <a:lstStyle/>
            <a:p>
              <a:pPr algn="ctr"/>
              <a:endParaRPr noProof="1"/>
            </a:p>
          </p:txBody>
        </p:sp>
        <p:sp>
          <p:nvSpPr>
            <p:cNvPr id="55" name="ïṩḻïḋe">
              <a:extLst>
                <a:ext uri="{FF2B5EF4-FFF2-40B4-BE49-F238E27FC236}">
                  <a16:creationId xmlns:a16="http://schemas.microsoft.com/office/drawing/2014/main" id="{ADC41E39-C323-46D7-A76C-04DD65F6126D}"/>
                </a:ext>
              </a:extLst>
            </p:cNvPr>
            <p:cNvSpPr/>
            <p:nvPr/>
          </p:nvSpPr>
          <p:spPr bwMode="auto">
            <a:xfrm>
              <a:off x="1208" y="16"/>
              <a:ext cx="1839" cy="2023"/>
            </a:xfrm>
            <a:custGeom>
              <a:avLst/>
              <a:gdLst>
                <a:gd name="T0" fmla="*/ 0 w 21600"/>
                <a:gd name="T1" fmla="*/ 10747 h 21600"/>
                <a:gd name="T2" fmla="*/ 21600 w 21600"/>
                <a:gd name="T3" fmla="*/ 0 h 21600"/>
                <a:gd name="T4" fmla="*/ 7562 w 21600"/>
                <a:gd name="T5" fmla="*/ 21600 h 21600"/>
                <a:gd name="T6" fmla="*/ 0 w 21600"/>
                <a:gd name="T7" fmla="*/ 10747 h 21600"/>
                <a:gd name="T8" fmla="*/ 0 w 21600"/>
                <a:gd name="T9" fmla="*/ 10747 h 21600"/>
              </a:gdLst>
              <a:ahLst/>
              <a:cxnLst>
                <a:cxn ang="0">
                  <a:pos x="T0" y="T1"/>
                </a:cxn>
                <a:cxn ang="0">
                  <a:pos x="T2" y="T3"/>
                </a:cxn>
                <a:cxn ang="0">
                  <a:pos x="T4" y="T5"/>
                </a:cxn>
                <a:cxn ang="0">
                  <a:pos x="T6" y="T7"/>
                </a:cxn>
                <a:cxn ang="0">
                  <a:pos x="T8" y="T9"/>
                </a:cxn>
              </a:cxnLst>
              <a:rect l="0" t="0" r="r" b="b"/>
              <a:pathLst>
                <a:path w="21600" h="21600">
                  <a:moveTo>
                    <a:pt x="0" y="10747"/>
                  </a:moveTo>
                  <a:lnTo>
                    <a:pt x="21600" y="0"/>
                  </a:lnTo>
                  <a:lnTo>
                    <a:pt x="7562" y="21600"/>
                  </a:lnTo>
                  <a:lnTo>
                    <a:pt x="0" y="10747"/>
                  </a:lnTo>
                  <a:close/>
                  <a:moveTo>
                    <a:pt x="0" y="10747"/>
                  </a:moveTo>
                </a:path>
              </a:pathLst>
            </a:custGeom>
            <a:solidFill>
              <a:schemeClr val="accent4"/>
            </a:solidFill>
            <a:ln w="25400" cap="flat">
              <a:solidFill>
                <a:schemeClr val="tx1">
                  <a:alpha val="0"/>
                </a:schemeClr>
              </a:solidFill>
              <a:prstDash val="solid"/>
              <a:miter lim="800000"/>
              <a:headEnd type="none" w="med" len="med"/>
              <a:tailEnd type="none" w="med" len="med"/>
            </a:ln>
          </p:spPr>
          <p:txBody>
            <a:bodyPr anchor="ctr"/>
            <a:lstStyle/>
            <a:p>
              <a:pPr algn="ctr"/>
              <a:endParaRPr noProof="1"/>
            </a:p>
          </p:txBody>
        </p:sp>
      </p:grpSp>
      <p:grpSp>
        <p:nvGrpSpPr>
          <p:cNvPr id="20509" name="íṣḷîḓe">
            <a:extLst>
              <a:ext uri="{FF2B5EF4-FFF2-40B4-BE49-F238E27FC236}">
                <a16:creationId xmlns:a16="http://schemas.microsoft.com/office/drawing/2014/main" id="{91C7C3CC-0C2A-4483-8FF0-4A3905E29241}"/>
              </a:ext>
            </a:extLst>
          </p:cNvPr>
          <p:cNvGrpSpPr>
            <a:grpSpLocks/>
          </p:cNvGrpSpPr>
          <p:nvPr/>
        </p:nvGrpSpPr>
        <p:grpSpPr bwMode="auto">
          <a:xfrm>
            <a:off x="4638675" y="1922463"/>
            <a:ext cx="1676400" cy="1111250"/>
            <a:chOff x="0" y="0"/>
            <a:chExt cx="2111" cy="1400"/>
          </a:xfrm>
        </p:grpSpPr>
        <p:sp>
          <p:nvSpPr>
            <p:cNvPr id="20510" name="îşļïḓe">
              <a:extLst>
                <a:ext uri="{FF2B5EF4-FFF2-40B4-BE49-F238E27FC236}">
                  <a16:creationId xmlns:a16="http://schemas.microsoft.com/office/drawing/2014/main" id="{41C9A37B-06C7-4EC2-A135-134E0590F0CF}"/>
                </a:ext>
              </a:extLst>
            </p:cNvPr>
            <p:cNvSpPr>
              <a:spLocks noChangeArrowheads="1"/>
            </p:cNvSpPr>
            <p:nvPr/>
          </p:nvSpPr>
          <p:spPr bwMode="auto">
            <a:xfrm>
              <a:off x="667" y="31"/>
              <a:ext cx="1396" cy="1203"/>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rgbClr val="020A16"/>
            </a:solidFill>
            <a:ln w="25400">
              <a:solidFill>
                <a:schemeClr val="tx1">
                  <a:alpha val="0"/>
                </a:schemeClr>
              </a:solidFill>
              <a:miter lim="800000"/>
              <a:headEnd/>
              <a:tailEnd/>
            </a:ln>
          </p:spPr>
          <p:txBody>
            <a:bodyPr anchor="ctr"/>
            <a:lstStyle/>
            <a:p>
              <a:pPr algn="ctr"/>
              <a:endParaRPr lang="zh-CN" altLang="zh-CN"/>
            </a:p>
          </p:txBody>
        </p:sp>
        <p:sp>
          <p:nvSpPr>
            <p:cNvPr id="20511" name="ïŝ1ïḋê">
              <a:extLst>
                <a:ext uri="{FF2B5EF4-FFF2-40B4-BE49-F238E27FC236}">
                  <a16:creationId xmlns:a16="http://schemas.microsoft.com/office/drawing/2014/main" id="{7DEB9235-B5E2-4630-A21C-DB2BCD8E80D4}"/>
                </a:ext>
              </a:extLst>
            </p:cNvPr>
            <p:cNvSpPr>
              <a:spLocks noChangeArrowheads="1"/>
            </p:cNvSpPr>
            <p:nvPr/>
          </p:nvSpPr>
          <p:spPr bwMode="auto">
            <a:xfrm>
              <a:off x="657" y="27"/>
              <a:ext cx="1429" cy="1229"/>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rgbClr val="040E21"/>
            </a:solidFill>
            <a:ln w="25400">
              <a:solidFill>
                <a:schemeClr val="tx1">
                  <a:alpha val="0"/>
                </a:schemeClr>
              </a:solidFill>
              <a:miter lim="800000"/>
              <a:headEnd/>
              <a:tailEnd/>
            </a:ln>
          </p:spPr>
          <p:txBody>
            <a:bodyPr anchor="ctr"/>
            <a:lstStyle/>
            <a:p>
              <a:pPr algn="ctr"/>
              <a:endParaRPr lang="zh-CN" altLang="zh-CN"/>
            </a:p>
          </p:txBody>
        </p:sp>
        <p:sp>
          <p:nvSpPr>
            <p:cNvPr id="20512" name="íśľïḓe">
              <a:extLst>
                <a:ext uri="{FF2B5EF4-FFF2-40B4-BE49-F238E27FC236}">
                  <a16:creationId xmlns:a16="http://schemas.microsoft.com/office/drawing/2014/main" id="{738DD507-F239-4132-9C9D-A4C8795652FE}"/>
                </a:ext>
              </a:extLst>
            </p:cNvPr>
            <p:cNvSpPr>
              <a:spLocks noChangeArrowheads="1"/>
            </p:cNvSpPr>
            <p:nvPr/>
          </p:nvSpPr>
          <p:spPr bwMode="auto">
            <a:xfrm>
              <a:off x="0" y="0"/>
              <a:ext cx="2111" cy="662"/>
            </a:xfrm>
            <a:custGeom>
              <a:avLst/>
              <a:gdLst>
                <a:gd name="T0" fmla="*/ 0 w 21600"/>
                <a:gd name="T1" fmla="*/ 12991 h 21600"/>
                <a:gd name="T2" fmla="*/ 6723 w 21600"/>
                <a:gd name="T3" fmla="*/ 21600 h 21600"/>
                <a:gd name="T4" fmla="*/ 21600 w 21600"/>
                <a:gd name="T5" fmla="*/ 0 h 21600"/>
                <a:gd name="T6" fmla="*/ 0 w 21600"/>
                <a:gd name="T7" fmla="*/ 12991 h 21600"/>
                <a:gd name="T8" fmla="*/ 0 w 21600"/>
                <a:gd name="T9" fmla="*/ 12991 h 21600"/>
              </a:gdLst>
              <a:ahLst/>
              <a:cxnLst>
                <a:cxn ang="0">
                  <a:pos x="T0" y="T1"/>
                </a:cxn>
                <a:cxn ang="0">
                  <a:pos x="T2" y="T3"/>
                </a:cxn>
                <a:cxn ang="0">
                  <a:pos x="T4" y="T5"/>
                </a:cxn>
                <a:cxn ang="0">
                  <a:pos x="T6" y="T7"/>
                </a:cxn>
                <a:cxn ang="0">
                  <a:pos x="T8" y="T9"/>
                </a:cxn>
              </a:cxnLst>
              <a:rect l="0" t="0" r="r" b="b"/>
              <a:pathLst>
                <a:path w="21600" h="21600">
                  <a:moveTo>
                    <a:pt x="0" y="12991"/>
                  </a:moveTo>
                  <a:lnTo>
                    <a:pt x="6723" y="21600"/>
                  </a:lnTo>
                  <a:lnTo>
                    <a:pt x="21600" y="0"/>
                  </a:lnTo>
                  <a:lnTo>
                    <a:pt x="0" y="12991"/>
                  </a:lnTo>
                  <a:close/>
                  <a:moveTo>
                    <a:pt x="0" y="12991"/>
                  </a:moveTo>
                </a:path>
              </a:pathLst>
            </a:custGeom>
            <a:solidFill>
              <a:schemeClr val="accent2"/>
            </a:solidFill>
            <a:ln w="25400">
              <a:solidFill>
                <a:schemeClr val="tx1">
                  <a:alpha val="0"/>
                </a:schemeClr>
              </a:solidFill>
              <a:miter lim="800000"/>
              <a:headEnd/>
              <a:tailEnd/>
            </a:ln>
          </p:spPr>
          <p:txBody>
            <a:bodyPr anchor="ctr"/>
            <a:lstStyle/>
            <a:p>
              <a:pPr algn="ctr"/>
              <a:endParaRPr lang="zh-CN" altLang="zh-CN"/>
            </a:p>
          </p:txBody>
        </p:sp>
        <p:sp>
          <p:nvSpPr>
            <p:cNvPr id="20513" name="iṡļîďe">
              <a:extLst>
                <a:ext uri="{FF2B5EF4-FFF2-40B4-BE49-F238E27FC236}">
                  <a16:creationId xmlns:a16="http://schemas.microsoft.com/office/drawing/2014/main" id="{01E85502-4B0A-4AC6-87AD-FF1C061B0063}"/>
                </a:ext>
              </a:extLst>
            </p:cNvPr>
            <p:cNvSpPr>
              <a:spLocks noChangeArrowheads="1"/>
            </p:cNvSpPr>
            <p:nvPr/>
          </p:nvSpPr>
          <p:spPr bwMode="auto">
            <a:xfrm>
              <a:off x="826" y="10"/>
              <a:ext cx="1258" cy="1390"/>
            </a:xfrm>
            <a:custGeom>
              <a:avLst/>
              <a:gdLst>
                <a:gd name="T0" fmla="*/ 0 w 21600"/>
                <a:gd name="T1" fmla="*/ 10747 h 21600"/>
                <a:gd name="T2" fmla="*/ 21600 w 21600"/>
                <a:gd name="T3" fmla="*/ 0 h 21600"/>
                <a:gd name="T4" fmla="*/ 7562 w 21600"/>
                <a:gd name="T5" fmla="*/ 21600 h 21600"/>
                <a:gd name="T6" fmla="*/ 0 w 21600"/>
                <a:gd name="T7" fmla="*/ 10747 h 21600"/>
                <a:gd name="T8" fmla="*/ 0 w 21600"/>
                <a:gd name="T9" fmla="*/ 10747 h 21600"/>
              </a:gdLst>
              <a:ahLst/>
              <a:cxnLst>
                <a:cxn ang="0">
                  <a:pos x="T0" y="T1"/>
                </a:cxn>
                <a:cxn ang="0">
                  <a:pos x="T2" y="T3"/>
                </a:cxn>
                <a:cxn ang="0">
                  <a:pos x="T4" y="T5"/>
                </a:cxn>
                <a:cxn ang="0">
                  <a:pos x="T6" y="T7"/>
                </a:cxn>
                <a:cxn ang="0">
                  <a:pos x="T8" y="T9"/>
                </a:cxn>
              </a:cxnLst>
              <a:rect l="0" t="0" r="r" b="b"/>
              <a:pathLst>
                <a:path w="21600" h="21600">
                  <a:moveTo>
                    <a:pt x="0" y="10747"/>
                  </a:moveTo>
                  <a:lnTo>
                    <a:pt x="21600" y="0"/>
                  </a:lnTo>
                  <a:lnTo>
                    <a:pt x="7562" y="21600"/>
                  </a:lnTo>
                  <a:lnTo>
                    <a:pt x="0" y="10747"/>
                  </a:lnTo>
                  <a:close/>
                  <a:moveTo>
                    <a:pt x="0" y="10747"/>
                  </a:moveTo>
                </a:path>
              </a:pathLst>
            </a:custGeom>
            <a:solidFill>
              <a:schemeClr val="accent2"/>
            </a:solidFill>
            <a:ln w="25400">
              <a:solidFill>
                <a:schemeClr val="tx1">
                  <a:alpha val="0"/>
                </a:schemeClr>
              </a:solidFill>
              <a:miter lim="800000"/>
              <a:headEnd/>
              <a:tailEnd/>
            </a:ln>
          </p:spPr>
          <p:txBody>
            <a:bodyPr anchor="ctr"/>
            <a:lstStyle/>
            <a:p>
              <a:pPr algn="ctr"/>
              <a:endParaRPr lang="zh-CN" altLang="zh-CN"/>
            </a:p>
          </p:txBody>
        </p:sp>
      </p:grpSp>
      <p:grpSp>
        <p:nvGrpSpPr>
          <p:cNvPr id="20514" name="îŝḻíḍe">
            <a:extLst>
              <a:ext uri="{FF2B5EF4-FFF2-40B4-BE49-F238E27FC236}">
                <a16:creationId xmlns:a16="http://schemas.microsoft.com/office/drawing/2014/main" id="{5A0A66BF-097C-4D3F-A884-13BC38E94462}"/>
              </a:ext>
            </a:extLst>
          </p:cNvPr>
          <p:cNvGrpSpPr>
            <a:grpSpLocks/>
          </p:cNvGrpSpPr>
          <p:nvPr/>
        </p:nvGrpSpPr>
        <p:grpSpPr bwMode="auto">
          <a:xfrm>
            <a:off x="7886700" y="2003425"/>
            <a:ext cx="1498600" cy="990600"/>
            <a:chOff x="0" y="0"/>
            <a:chExt cx="1888" cy="1248"/>
          </a:xfrm>
        </p:grpSpPr>
        <p:sp>
          <p:nvSpPr>
            <p:cNvPr id="44" name="işḻïḓé">
              <a:extLst>
                <a:ext uri="{FF2B5EF4-FFF2-40B4-BE49-F238E27FC236}">
                  <a16:creationId xmlns:a16="http://schemas.microsoft.com/office/drawing/2014/main" id="{E242ACB1-84BA-4E96-AAC8-B5AA739B11AA}"/>
                </a:ext>
              </a:extLst>
            </p:cNvPr>
            <p:cNvSpPr/>
            <p:nvPr/>
          </p:nvSpPr>
          <p:spPr bwMode="auto">
            <a:xfrm>
              <a:off x="596" y="28"/>
              <a:ext cx="1250" cy="1072"/>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chemeClr val="accent3">
                <a:lumMod val="50000"/>
              </a:schemeClr>
            </a:solidFill>
            <a:ln w="25400" cap="flat">
              <a:solidFill>
                <a:schemeClr val="tx1">
                  <a:alpha val="0"/>
                </a:schemeClr>
              </a:solidFill>
              <a:prstDash val="solid"/>
              <a:miter lim="800000"/>
              <a:headEnd type="none" w="med" len="med"/>
              <a:tailEnd type="none" w="med" len="med"/>
            </a:ln>
          </p:spPr>
          <p:txBody>
            <a:bodyPr anchor="ctr"/>
            <a:lstStyle/>
            <a:p>
              <a:pPr algn="ctr"/>
              <a:endParaRPr noProof="1"/>
            </a:p>
          </p:txBody>
        </p:sp>
        <p:sp>
          <p:nvSpPr>
            <p:cNvPr id="45" name="îṡḷíde">
              <a:extLst>
                <a:ext uri="{FF2B5EF4-FFF2-40B4-BE49-F238E27FC236}">
                  <a16:creationId xmlns:a16="http://schemas.microsoft.com/office/drawing/2014/main" id="{C3DF8ABD-C526-4B84-8CD8-58282825F07A}"/>
                </a:ext>
              </a:extLst>
            </p:cNvPr>
            <p:cNvSpPr/>
            <p:nvPr/>
          </p:nvSpPr>
          <p:spPr bwMode="auto">
            <a:xfrm>
              <a:off x="588" y="24"/>
              <a:ext cx="1278" cy="1096"/>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chemeClr val="accent3">
                <a:lumMod val="75000"/>
              </a:schemeClr>
            </a:solidFill>
            <a:ln w="25400" cap="flat">
              <a:solidFill>
                <a:schemeClr val="tx1">
                  <a:alpha val="0"/>
                </a:schemeClr>
              </a:solidFill>
              <a:prstDash val="solid"/>
              <a:miter lim="800000"/>
              <a:headEnd type="none" w="med" len="med"/>
              <a:tailEnd type="none" w="med" len="med"/>
            </a:ln>
          </p:spPr>
          <p:txBody>
            <a:bodyPr anchor="ctr"/>
            <a:lstStyle/>
            <a:p>
              <a:pPr algn="ctr"/>
              <a:endParaRPr noProof="1"/>
            </a:p>
          </p:txBody>
        </p:sp>
        <p:sp>
          <p:nvSpPr>
            <p:cNvPr id="46" name="íśḷîḑe">
              <a:extLst>
                <a:ext uri="{FF2B5EF4-FFF2-40B4-BE49-F238E27FC236}">
                  <a16:creationId xmlns:a16="http://schemas.microsoft.com/office/drawing/2014/main" id="{9758A829-38BD-437B-A6E2-D0847E2DB8B4}"/>
                </a:ext>
              </a:extLst>
            </p:cNvPr>
            <p:cNvSpPr/>
            <p:nvPr/>
          </p:nvSpPr>
          <p:spPr bwMode="auto">
            <a:xfrm>
              <a:off x="0" y="0"/>
              <a:ext cx="1888" cy="590"/>
            </a:xfrm>
            <a:custGeom>
              <a:avLst/>
              <a:gdLst>
                <a:gd name="T0" fmla="*/ 0 w 21600"/>
                <a:gd name="T1" fmla="*/ 12991 h 21600"/>
                <a:gd name="T2" fmla="*/ 6723 w 21600"/>
                <a:gd name="T3" fmla="*/ 21600 h 21600"/>
                <a:gd name="T4" fmla="*/ 21600 w 21600"/>
                <a:gd name="T5" fmla="*/ 0 h 21600"/>
                <a:gd name="T6" fmla="*/ 0 w 21600"/>
                <a:gd name="T7" fmla="*/ 12991 h 21600"/>
                <a:gd name="T8" fmla="*/ 0 w 21600"/>
                <a:gd name="T9" fmla="*/ 12991 h 21600"/>
              </a:gdLst>
              <a:ahLst/>
              <a:cxnLst>
                <a:cxn ang="0">
                  <a:pos x="T0" y="T1"/>
                </a:cxn>
                <a:cxn ang="0">
                  <a:pos x="T2" y="T3"/>
                </a:cxn>
                <a:cxn ang="0">
                  <a:pos x="T4" y="T5"/>
                </a:cxn>
                <a:cxn ang="0">
                  <a:pos x="T6" y="T7"/>
                </a:cxn>
                <a:cxn ang="0">
                  <a:pos x="T8" y="T9"/>
                </a:cxn>
              </a:cxnLst>
              <a:rect l="0" t="0" r="r" b="b"/>
              <a:pathLst>
                <a:path w="21600" h="21600">
                  <a:moveTo>
                    <a:pt x="0" y="12991"/>
                  </a:moveTo>
                  <a:lnTo>
                    <a:pt x="6723" y="21600"/>
                  </a:lnTo>
                  <a:lnTo>
                    <a:pt x="21600" y="0"/>
                  </a:lnTo>
                  <a:lnTo>
                    <a:pt x="0" y="12991"/>
                  </a:lnTo>
                  <a:close/>
                  <a:moveTo>
                    <a:pt x="0" y="12991"/>
                  </a:moveTo>
                </a:path>
              </a:pathLst>
            </a:custGeom>
            <a:solidFill>
              <a:schemeClr val="accent3"/>
            </a:solidFill>
            <a:ln w="25400" cap="flat">
              <a:solidFill>
                <a:schemeClr val="tx1">
                  <a:alpha val="0"/>
                </a:schemeClr>
              </a:solidFill>
              <a:prstDash val="solid"/>
              <a:miter lim="800000"/>
              <a:headEnd type="none" w="med" len="med"/>
              <a:tailEnd type="none" w="med" len="med"/>
            </a:ln>
          </p:spPr>
          <p:txBody>
            <a:bodyPr anchor="ctr"/>
            <a:lstStyle/>
            <a:p>
              <a:pPr algn="ctr"/>
              <a:endParaRPr noProof="1"/>
            </a:p>
          </p:txBody>
        </p:sp>
        <p:sp>
          <p:nvSpPr>
            <p:cNvPr id="47" name="isḷîḓé">
              <a:extLst>
                <a:ext uri="{FF2B5EF4-FFF2-40B4-BE49-F238E27FC236}">
                  <a16:creationId xmlns:a16="http://schemas.microsoft.com/office/drawing/2014/main" id="{FD4BBCF6-0DDB-4DAD-8E96-536F49579CA3}"/>
                </a:ext>
              </a:extLst>
            </p:cNvPr>
            <p:cNvSpPr/>
            <p:nvPr/>
          </p:nvSpPr>
          <p:spPr bwMode="auto">
            <a:xfrm>
              <a:off x="738" y="10"/>
              <a:ext cx="1126" cy="1238"/>
            </a:xfrm>
            <a:custGeom>
              <a:avLst/>
              <a:gdLst>
                <a:gd name="T0" fmla="*/ 0 w 21600"/>
                <a:gd name="T1" fmla="*/ 10747 h 21600"/>
                <a:gd name="T2" fmla="*/ 21600 w 21600"/>
                <a:gd name="T3" fmla="*/ 0 h 21600"/>
                <a:gd name="T4" fmla="*/ 7562 w 21600"/>
                <a:gd name="T5" fmla="*/ 21600 h 21600"/>
                <a:gd name="T6" fmla="*/ 0 w 21600"/>
                <a:gd name="T7" fmla="*/ 10747 h 21600"/>
                <a:gd name="T8" fmla="*/ 0 w 21600"/>
                <a:gd name="T9" fmla="*/ 10747 h 21600"/>
              </a:gdLst>
              <a:ahLst/>
              <a:cxnLst>
                <a:cxn ang="0">
                  <a:pos x="T0" y="T1"/>
                </a:cxn>
                <a:cxn ang="0">
                  <a:pos x="T2" y="T3"/>
                </a:cxn>
                <a:cxn ang="0">
                  <a:pos x="T4" y="T5"/>
                </a:cxn>
                <a:cxn ang="0">
                  <a:pos x="T6" y="T7"/>
                </a:cxn>
                <a:cxn ang="0">
                  <a:pos x="T8" y="T9"/>
                </a:cxn>
              </a:cxnLst>
              <a:rect l="0" t="0" r="r" b="b"/>
              <a:pathLst>
                <a:path w="21600" h="21600">
                  <a:moveTo>
                    <a:pt x="0" y="10747"/>
                  </a:moveTo>
                  <a:lnTo>
                    <a:pt x="21600" y="0"/>
                  </a:lnTo>
                  <a:lnTo>
                    <a:pt x="7562" y="21600"/>
                  </a:lnTo>
                  <a:lnTo>
                    <a:pt x="0" y="10747"/>
                  </a:lnTo>
                  <a:close/>
                  <a:moveTo>
                    <a:pt x="0" y="10747"/>
                  </a:moveTo>
                </a:path>
              </a:pathLst>
            </a:custGeom>
            <a:solidFill>
              <a:schemeClr val="accent3"/>
            </a:solidFill>
            <a:ln w="25400" cap="flat">
              <a:solidFill>
                <a:schemeClr val="tx1">
                  <a:alpha val="0"/>
                </a:schemeClr>
              </a:solidFill>
              <a:prstDash val="solid"/>
              <a:miter lim="800000"/>
              <a:headEnd type="none" w="med" len="med"/>
              <a:tailEnd type="none" w="med" len="med"/>
            </a:ln>
          </p:spPr>
          <p:txBody>
            <a:bodyPr anchor="ctr"/>
            <a:lstStyle/>
            <a:p>
              <a:pPr algn="ctr"/>
              <a:endParaRPr noProof="1"/>
            </a:p>
          </p:txBody>
        </p:sp>
      </p:grpSp>
      <p:sp>
        <p:nvSpPr>
          <p:cNvPr id="20519" name="îşḷïďê">
            <a:extLst>
              <a:ext uri="{FF2B5EF4-FFF2-40B4-BE49-F238E27FC236}">
                <a16:creationId xmlns:a16="http://schemas.microsoft.com/office/drawing/2014/main" id="{E56E51B2-9B51-41FD-BC8C-9C8759B8906B}"/>
              </a:ext>
            </a:extLst>
          </p:cNvPr>
          <p:cNvSpPr>
            <a:spLocks noChangeArrowheads="1"/>
          </p:cNvSpPr>
          <p:nvPr/>
        </p:nvSpPr>
        <p:spPr bwMode="auto">
          <a:xfrm>
            <a:off x="7181850" y="5775325"/>
            <a:ext cx="1289050" cy="1289050"/>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520" name="îSḻíḓê">
            <a:extLst>
              <a:ext uri="{FF2B5EF4-FFF2-40B4-BE49-F238E27FC236}">
                <a16:creationId xmlns:a16="http://schemas.microsoft.com/office/drawing/2014/main" id="{8BD781BD-4C9B-4A84-8E8E-2D3702AB055D}"/>
              </a:ext>
            </a:extLst>
          </p:cNvPr>
          <p:cNvSpPr>
            <a:spLocks noChangeArrowheads="1"/>
          </p:cNvSpPr>
          <p:nvPr/>
        </p:nvSpPr>
        <p:spPr bwMode="auto">
          <a:xfrm>
            <a:off x="6648450" y="6296025"/>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521" name="iS1íḋê">
            <a:extLst>
              <a:ext uri="{FF2B5EF4-FFF2-40B4-BE49-F238E27FC236}">
                <a16:creationId xmlns:a16="http://schemas.microsoft.com/office/drawing/2014/main" id="{2BD98374-B520-4D9C-A10F-7457819AB040}"/>
              </a:ext>
            </a:extLst>
          </p:cNvPr>
          <p:cNvSpPr>
            <a:spLocks noChangeArrowheads="1"/>
          </p:cNvSpPr>
          <p:nvPr/>
        </p:nvSpPr>
        <p:spPr bwMode="auto">
          <a:xfrm>
            <a:off x="9531350" y="4727575"/>
            <a:ext cx="2501900" cy="2501900"/>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522" name="işliḑè">
            <a:extLst>
              <a:ext uri="{FF2B5EF4-FFF2-40B4-BE49-F238E27FC236}">
                <a16:creationId xmlns:a16="http://schemas.microsoft.com/office/drawing/2014/main" id="{C9D932F4-93DB-43DE-A332-249B0CFD40A9}"/>
              </a:ext>
            </a:extLst>
          </p:cNvPr>
          <p:cNvSpPr>
            <a:spLocks noChangeArrowheads="1"/>
          </p:cNvSpPr>
          <p:nvPr/>
        </p:nvSpPr>
        <p:spPr bwMode="auto">
          <a:xfrm>
            <a:off x="5873750" y="6677025"/>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523" name="íṥḷîḍê">
            <a:extLst>
              <a:ext uri="{FF2B5EF4-FFF2-40B4-BE49-F238E27FC236}">
                <a16:creationId xmlns:a16="http://schemas.microsoft.com/office/drawing/2014/main" id="{34B7ED98-78F0-4828-A035-ADA33C5DC6C7}"/>
              </a:ext>
            </a:extLst>
          </p:cNvPr>
          <p:cNvSpPr>
            <a:spLocks noChangeArrowheads="1"/>
          </p:cNvSpPr>
          <p:nvPr/>
        </p:nvSpPr>
        <p:spPr bwMode="auto">
          <a:xfrm>
            <a:off x="8489950" y="5495925"/>
            <a:ext cx="1714500" cy="1428750"/>
          </a:xfrm>
          <a:prstGeom prst="ellipse">
            <a:avLst/>
          </a:prstGeom>
          <a:solidFill>
            <a:srgbClr val="FFFEFE"/>
          </a:solidFill>
          <a:ln w="25400">
            <a:solidFill>
              <a:schemeClr val="tx1">
                <a:alpha val="0"/>
              </a:schemeClr>
            </a:solidFill>
            <a:miter lim="800000"/>
            <a:headEnd/>
            <a:tailEnd/>
          </a:ln>
        </p:spPr>
        <p:txBody>
          <a:bodyPr anchor="ctr"/>
          <a:lstStyle/>
          <a:p>
            <a:pPr algn="ctr"/>
            <a:endParaRPr lang="zh-CN" altLang="zh-CN"/>
          </a:p>
        </p:txBody>
      </p:sp>
      <p:sp>
        <p:nvSpPr>
          <p:cNvPr id="20524" name="íṩlídé">
            <a:extLst>
              <a:ext uri="{FF2B5EF4-FFF2-40B4-BE49-F238E27FC236}">
                <a16:creationId xmlns:a16="http://schemas.microsoft.com/office/drawing/2014/main" id="{692431BB-3B2D-4134-BC18-6F17376D8F53}"/>
              </a:ext>
            </a:extLst>
          </p:cNvPr>
          <p:cNvSpPr>
            <a:spLocks noChangeArrowheads="1"/>
          </p:cNvSpPr>
          <p:nvPr/>
        </p:nvSpPr>
        <p:spPr bwMode="auto">
          <a:xfrm>
            <a:off x="7969250" y="6308725"/>
            <a:ext cx="1549400" cy="1289050"/>
          </a:xfrm>
          <a:prstGeom prst="ellipse">
            <a:avLst/>
          </a:prstGeom>
          <a:solidFill>
            <a:srgbClr val="FFFEFE"/>
          </a:solidFill>
          <a:ln w="25400">
            <a:solidFill>
              <a:schemeClr val="tx1">
                <a:alpha val="0"/>
              </a:schemeClr>
            </a:solidFill>
            <a:miter lim="800000"/>
            <a:headEnd/>
            <a:tailEnd/>
          </a:ln>
        </p:spPr>
        <p:txBody>
          <a:bodyPr anchor="ctr"/>
          <a:lstStyle/>
          <a:p>
            <a:pPr algn="ctr"/>
            <a:endParaRPr lang="zh-CN" altLang="zh-CN"/>
          </a:p>
        </p:txBody>
      </p:sp>
      <p:sp>
        <p:nvSpPr>
          <p:cNvPr id="20525" name="ïŝļïďe">
            <a:extLst>
              <a:ext uri="{FF2B5EF4-FFF2-40B4-BE49-F238E27FC236}">
                <a16:creationId xmlns:a16="http://schemas.microsoft.com/office/drawing/2014/main" id="{B1262AFE-2F34-47E9-AC7E-F0C9246573DB}"/>
              </a:ext>
            </a:extLst>
          </p:cNvPr>
          <p:cNvSpPr>
            <a:spLocks noChangeArrowheads="1"/>
          </p:cNvSpPr>
          <p:nvPr/>
        </p:nvSpPr>
        <p:spPr bwMode="auto">
          <a:xfrm>
            <a:off x="8559800" y="5591175"/>
            <a:ext cx="1714500" cy="1714500"/>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526" name="iSļïḍé">
            <a:extLst>
              <a:ext uri="{FF2B5EF4-FFF2-40B4-BE49-F238E27FC236}">
                <a16:creationId xmlns:a16="http://schemas.microsoft.com/office/drawing/2014/main" id="{E701A3EE-1562-47F7-8659-78C941476369}"/>
              </a:ext>
            </a:extLst>
          </p:cNvPr>
          <p:cNvSpPr>
            <a:spLocks noChangeArrowheads="1"/>
          </p:cNvSpPr>
          <p:nvPr/>
        </p:nvSpPr>
        <p:spPr bwMode="auto">
          <a:xfrm>
            <a:off x="7975600" y="6454775"/>
            <a:ext cx="1054100" cy="1054100"/>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sp>
        <p:nvSpPr>
          <p:cNvPr id="20527" name="išḻîḑê">
            <a:extLst>
              <a:ext uri="{FF2B5EF4-FFF2-40B4-BE49-F238E27FC236}">
                <a16:creationId xmlns:a16="http://schemas.microsoft.com/office/drawing/2014/main" id="{5180F2FB-AF96-4892-9576-2CDE9EA84024}"/>
              </a:ext>
            </a:extLst>
          </p:cNvPr>
          <p:cNvSpPr>
            <a:spLocks noChangeArrowheads="1"/>
          </p:cNvSpPr>
          <p:nvPr/>
        </p:nvSpPr>
        <p:spPr bwMode="auto">
          <a:xfrm>
            <a:off x="11131550" y="5133975"/>
            <a:ext cx="2012950" cy="1676400"/>
          </a:xfrm>
          <a:prstGeom prst="ellipse">
            <a:avLst/>
          </a:prstGeom>
          <a:solidFill>
            <a:srgbClr val="FFFEFE"/>
          </a:solidFill>
          <a:ln w="25400">
            <a:solidFill>
              <a:schemeClr val="tx1">
                <a:alpha val="0"/>
              </a:schemeClr>
            </a:solidFill>
            <a:miter lim="800000"/>
            <a:headEnd/>
            <a:tailEnd/>
          </a:ln>
        </p:spPr>
        <p:txBody>
          <a:bodyPr anchor="ctr"/>
          <a:lstStyle/>
          <a:p>
            <a:pPr algn="ctr"/>
            <a:endParaRPr lang="zh-CN" altLang="zh-CN"/>
          </a:p>
        </p:txBody>
      </p:sp>
      <p:sp>
        <p:nvSpPr>
          <p:cNvPr id="20528" name="íṡľíḑè">
            <a:extLst>
              <a:ext uri="{FF2B5EF4-FFF2-40B4-BE49-F238E27FC236}">
                <a16:creationId xmlns:a16="http://schemas.microsoft.com/office/drawing/2014/main" id="{FA346715-552B-4E64-B339-492F5B8D1F2D}"/>
              </a:ext>
            </a:extLst>
          </p:cNvPr>
          <p:cNvSpPr>
            <a:spLocks noChangeArrowheads="1"/>
          </p:cNvSpPr>
          <p:nvPr/>
        </p:nvSpPr>
        <p:spPr bwMode="auto">
          <a:xfrm>
            <a:off x="10826750" y="5286375"/>
            <a:ext cx="2171700" cy="2171700"/>
          </a:xfrm>
          <a:prstGeom prst="ellipse">
            <a:avLst/>
          </a:prstGeom>
          <a:solidFill>
            <a:srgbClr val="E6E6E6"/>
          </a:solidFill>
          <a:ln w="25400">
            <a:solidFill>
              <a:schemeClr val="tx1">
                <a:alpha val="0"/>
              </a:schemeClr>
            </a:solidFill>
            <a:miter lim="800000"/>
            <a:headEnd/>
            <a:tailEnd/>
          </a:ln>
        </p:spPr>
        <p:txBody>
          <a:bodyPr anchor="ctr"/>
          <a:lstStyle/>
          <a:p>
            <a:pPr algn="ctr"/>
            <a:endParaRPr lang="zh-CN" altLang="zh-CN"/>
          </a:p>
        </p:txBody>
      </p:sp>
      <p:grpSp>
        <p:nvGrpSpPr>
          <p:cNvPr id="20529" name="ïṩ1ïďé">
            <a:extLst>
              <a:ext uri="{FF2B5EF4-FFF2-40B4-BE49-F238E27FC236}">
                <a16:creationId xmlns:a16="http://schemas.microsoft.com/office/drawing/2014/main" id="{E79B16EB-5EF8-4EB6-8F7C-E9C9371E581A}"/>
              </a:ext>
            </a:extLst>
          </p:cNvPr>
          <p:cNvGrpSpPr>
            <a:grpSpLocks/>
          </p:cNvGrpSpPr>
          <p:nvPr/>
        </p:nvGrpSpPr>
        <p:grpSpPr bwMode="auto">
          <a:xfrm>
            <a:off x="8997950" y="3662363"/>
            <a:ext cx="944563" cy="625475"/>
            <a:chOff x="0" y="0"/>
            <a:chExt cx="5983" cy="3960"/>
          </a:xfrm>
        </p:grpSpPr>
        <p:sp>
          <p:nvSpPr>
            <p:cNvPr id="20530" name="ïşļidè">
              <a:extLst>
                <a:ext uri="{FF2B5EF4-FFF2-40B4-BE49-F238E27FC236}">
                  <a16:creationId xmlns:a16="http://schemas.microsoft.com/office/drawing/2014/main" id="{2B659949-89C0-4E9D-8C74-C4C072655D7D}"/>
                </a:ext>
              </a:extLst>
            </p:cNvPr>
            <p:cNvSpPr>
              <a:spLocks noChangeArrowheads="1"/>
            </p:cNvSpPr>
            <p:nvPr/>
          </p:nvSpPr>
          <p:spPr bwMode="auto">
            <a:xfrm>
              <a:off x="1890" y="90"/>
              <a:ext cx="3957" cy="3402"/>
            </a:xfrm>
            <a:custGeom>
              <a:avLst/>
              <a:gdLst>
                <a:gd name="T0" fmla="*/ 577 w 21600"/>
                <a:gd name="T1" fmla="*/ 11364 h 21600"/>
                <a:gd name="T2" fmla="*/ 0 w 21600"/>
                <a:gd name="T3" fmla="*/ 21600 h 21600"/>
                <a:gd name="T4" fmla="*/ 21600 w 21600"/>
                <a:gd name="T5" fmla="*/ 0 h 21600"/>
                <a:gd name="T6" fmla="*/ 577 w 21600"/>
                <a:gd name="T7" fmla="*/ 11364 h 21600"/>
                <a:gd name="T8" fmla="*/ 577 w 21600"/>
                <a:gd name="T9" fmla="*/ 11364 h 21600"/>
              </a:gdLst>
              <a:ahLst/>
              <a:cxnLst>
                <a:cxn ang="0">
                  <a:pos x="T0" y="T1"/>
                </a:cxn>
                <a:cxn ang="0">
                  <a:pos x="T2" y="T3"/>
                </a:cxn>
                <a:cxn ang="0">
                  <a:pos x="T4" y="T5"/>
                </a:cxn>
                <a:cxn ang="0">
                  <a:pos x="T6" y="T7"/>
                </a:cxn>
                <a:cxn ang="0">
                  <a:pos x="T8" y="T9"/>
                </a:cxn>
              </a:cxnLst>
              <a:rect l="0" t="0" r="r" b="b"/>
              <a:pathLst>
                <a:path w="21600" h="21600">
                  <a:moveTo>
                    <a:pt x="577" y="11364"/>
                  </a:moveTo>
                  <a:lnTo>
                    <a:pt x="0" y="21600"/>
                  </a:lnTo>
                  <a:lnTo>
                    <a:pt x="21600" y="0"/>
                  </a:lnTo>
                  <a:lnTo>
                    <a:pt x="577" y="11364"/>
                  </a:lnTo>
                  <a:close/>
                  <a:moveTo>
                    <a:pt x="577" y="11364"/>
                  </a:moveTo>
                </a:path>
              </a:pathLst>
            </a:custGeom>
            <a:solidFill>
              <a:srgbClr val="000712"/>
            </a:solidFill>
            <a:ln w="25400">
              <a:solidFill>
                <a:schemeClr val="tx1">
                  <a:alpha val="0"/>
                </a:schemeClr>
              </a:solidFill>
              <a:miter lim="800000"/>
              <a:headEnd/>
              <a:tailEnd/>
            </a:ln>
          </p:spPr>
          <p:txBody>
            <a:bodyPr anchor="ctr"/>
            <a:lstStyle/>
            <a:p>
              <a:pPr algn="ctr"/>
              <a:endParaRPr lang="zh-CN" altLang="zh-CN"/>
            </a:p>
          </p:txBody>
        </p:sp>
        <p:sp>
          <p:nvSpPr>
            <p:cNvPr id="20531" name="îšḻíḍé">
              <a:extLst>
                <a:ext uri="{FF2B5EF4-FFF2-40B4-BE49-F238E27FC236}">
                  <a16:creationId xmlns:a16="http://schemas.microsoft.com/office/drawing/2014/main" id="{416B1AA5-1A3F-4FA4-AC6E-E8A99DDE8BB5}"/>
                </a:ext>
              </a:extLst>
            </p:cNvPr>
            <p:cNvSpPr>
              <a:spLocks noChangeArrowheads="1"/>
            </p:cNvSpPr>
            <p:nvPr/>
          </p:nvSpPr>
          <p:spPr bwMode="auto">
            <a:xfrm>
              <a:off x="1860" y="80"/>
              <a:ext cx="4052" cy="3473"/>
            </a:xfrm>
            <a:custGeom>
              <a:avLst/>
              <a:gdLst>
                <a:gd name="T0" fmla="*/ 338 w 21600"/>
                <a:gd name="T1" fmla="*/ 10512 h 21600"/>
                <a:gd name="T2" fmla="*/ 0 w 21600"/>
                <a:gd name="T3" fmla="*/ 21600 h 21600"/>
                <a:gd name="T4" fmla="*/ 2612 w 21600"/>
                <a:gd name="T5" fmla="*/ 12113 h 21600"/>
                <a:gd name="T6" fmla="*/ 21600 w 21600"/>
                <a:gd name="T7" fmla="*/ 0 h 21600"/>
                <a:gd name="T8" fmla="*/ 14474 w 21600"/>
                <a:gd name="T9" fmla="*/ 1859 h 21600"/>
                <a:gd name="T10" fmla="*/ 338 w 21600"/>
                <a:gd name="T11" fmla="*/ 10512 h 21600"/>
                <a:gd name="T12" fmla="*/ 338 w 21600"/>
                <a:gd name="T13" fmla="*/ 10512 h 21600"/>
              </a:gdLst>
              <a:ahLst/>
              <a:cxnLst>
                <a:cxn ang="0">
                  <a:pos x="T0" y="T1"/>
                </a:cxn>
                <a:cxn ang="0">
                  <a:pos x="T2" y="T3"/>
                </a:cxn>
                <a:cxn ang="0">
                  <a:pos x="T4" y="T5"/>
                </a:cxn>
                <a:cxn ang="0">
                  <a:pos x="T6" y="T7"/>
                </a:cxn>
                <a:cxn ang="0">
                  <a:pos x="T8" y="T9"/>
                </a:cxn>
                <a:cxn ang="0">
                  <a:pos x="T10" y="T11"/>
                </a:cxn>
                <a:cxn ang="0">
                  <a:pos x="T12" y="T13"/>
                </a:cxn>
              </a:cxnLst>
              <a:rect l="0" t="0" r="r" b="b"/>
              <a:pathLst>
                <a:path w="21600" h="21600">
                  <a:moveTo>
                    <a:pt x="338" y="10512"/>
                  </a:moveTo>
                  <a:lnTo>
                    <a:pt x="0" y="21600"/>
                  </a:lnTo>
                  <a:lnTo>
                    <a:pt x="2612" y="12113"/>
                  </a:lnTo>
                  <a:lnTo>
                    <a:pt x="21600" y="0"/>
                  </a:lnTo>
                  <a:lnTo>
                    <a:pt x="14474" y="1859"/>
                  </a:lnTo>
                  <a:lnTo>
                    <a:pt x="338" y="10512"/>
                  </a:lnTo>
                  <a:close/>
                  <a:moveTo>
                    <a:pt x="338" y="10512"/>
                  </a:moveTo>
                </a:path>
              </a:pathLst>
            </a:custGeom>
            <a:solidFill>
              <a:srgbClr val="010A1A"/>
            </a:solidFill>
            <a:ln w="25400">
              <a:solidFill>
                <a:schemeClr val="tx1">
                  <a:alpha val="0"/>
                </a:schemeClr>
              </a:solidFill>
              <a:miter lim="800000"/>
              <a:headEnd/>
              <a:tailEnd/>
            </a:ln>
          </p:spPr>
          <p:txBody>
            <a:bodyPr anchor="ctr"/>
            <a:lstStyle/>
            <a:p>
              <a:pPr algn="ctr"/>
              <a:endParaRPr lang="zh-CN" altLang="zh-CN"/>
            </a:p>
          </p:txBody>
        </p:sp>
        <p:sp>
          <p:nvSpPr>
            <p:cNvPr id="20532" name="íS1idè">
              <a:extLst>
                <a:ext uri="{FF2B5EF4-FFF2-40B4-BE49-F238E27FC236}">
                  <a16:creationId xmlns:a16="http://schemas.microsoft.com/office/drawing/2014/main" id="{FC3107DF-9C43-4055-9B71-1A74C5FCB5AC}"/>
                </a:ext>
              </a:extLst>
            </p:cNvPr>
            <p:cNvSpPr>
              <a:spLocks noChangeArrowheads="1"/>
            </p:cNvSpPr>
            <p:nvPr/>
          </p:nvSpPr>
          <p:spPr bwMode="auto">
            <a:xfrm>
              <a:off x="0" y="0"/>
              <a:ext cx="5983" cy="1874"/>
            </a:xfrm>
            <a:custGeom>
              <a:avLst/>
              <a:gdLst>
                <a:gd name="T0" fmla="*/ 0 w 21600"/>
                <a:gd name="T1" fmla="*/ 12991 h 21600"/>
                <a:gd name="T2" fmla="*/ 6723 w 21600"/>
                <a:gd name="T3" fmla="*/ 21600 h 21600"/>
                <a:gd name="T4" fmla="*/ 21600 w 21600"/>
                <a:gd name="T5" fmla="*/ 0 h 21600"/>
                <a:gd name="T6" fmla="*/ 0 w 21600"/>
                <a:gd name="T7" fmla="*/ 12991 h 21600"/>
                <a:gd name="T8" fmla="*/ 0 w 21600"/>
                <a:gd name="T9" fmla="*/ 12991 h 21600"/>
              </a:gdLst>
              <a:ahLst/>
              <a:cxnLst>
                <a:cxn ang="0">
                  <a:pos x="T0" y="T1"/>
                </a:cxn>
                <a:cxn ang="0">
                  <a:pos x="T2" y="T3"/>
                </a:cxn>
                <a:cxn ang="0">
                  <a:pos x="T4" y="T5"/>
                </a:cxn>
                <a:cxn ang="0">
                  <a:pos x="T6" y="T7"/>
                </a:cxn>
                <a:cxn ang="0">
                  <a:pos x="T8" y="T9"/>
                </a:cxn>
              </a:cxnLst>
              <a:rect l="0" t="0" r="r" b="b"/>
              <a:pathLst>
                <a:path w="21600" h="21600">
                  <a:moveTo>
                    <a:pt x="0" y="12991"/>
                  </a:moveTo>
                  <a:lnTo>
                    <a:pt x="6723" y="21600"/>
                  </a:lnTo>
                  <a:lnTo>
                    <a:pt x="21600" y="0"/>
                  </a:lnTo>
                  <a:lnTo>
                    <a:pt x="0" y="12991"/>
                  </a:lnTo>
                  <a:close/>
                  <a:moveTo>
                    <a:pt x="0" y="12991"/>
                  </a:moveTo>
                </a:path>
              </a:pathLst>
            </a:custGeom>
            <a:solidFill>
              <a:schemeClr val="accent1"/>
            </a:solidFill>
            <a:ln w="25400">
              <a:solidFill>
                <a:schemeClr val="tx1">
                  <a:alpha val="0"/>
                </a:schemeClr>
              </a:solidFill>
              <a:miter lim="800000"/>
              <a:headEnd/>
              <a:tailEnd/>
            </a:ln>
          </p:spPr>
          <p:txBody>
            <a:bodyPr anchor="ctr"/>
            <a:lstStyle/>
            <a:p>
              <a:pPr algn="ctr"/>
              <a:endParaRPr lang="zh-CN" altLang="zh-CN"/>
            </a:p>
          </p:txBody>
        </p:sp>
        <p:sp>
          <p:nvSpPr>
            <p:cNvPr id="20533" name="ïṩ1íḍé">
              <a:extLst>
                <a:ext uri="{FF2B5EF4-FFF2-40B4-BE49-F238E27FC236}">
                  <a16:creationId xmlns:a16="http://schemas.microsoft.com/office/drawing/2014/main" id="{0DE3111F-BAC2-4BD5-BBAB-79BBB7389A56}"/>
                </a:ext>
              </a:extLst>
            </p:cNvPr>
            <p:cNvSpPr>
              <a:spLocks noChangeArrowheads="1"/>
            </p:cNvSpPr>
            <p:nvPr/>
          </p:nvSpPr>
          <p:spPr bwMode="auto">
            <a:xfrm>
              <a:off x="2341" y="30"/>
              <a:ext cx="3565" cy="3930"/>
            </a:xfrm>
            <a:custGeom>
              <a:avLst/>
              <a:gdLst>
                <a:gd name="T0" fmla="*/ 0 w 21600"/>
                <a:gd name="T1" fmla="*/ 10747 h 21600"/>
                <a:gd name="T2" fmla="*/ 21600 w 21600"/>
                <a:gd name="T3" fmla="*/ 0 h 21600"/>
                <a:gd name="T4" fmla="*/ 7562 w 21600"/>
                <a:gd name="T5" fmla="*/ 21600 h 21600"/>
                <a:gd name="T6" fmla="*/ 0 w 21600"/>
                <a:gd name="T7" fmla="*/ 10747 h 21600"/>
                <a:gd name="T8" fmla="*/ 0 w 21600"/>
                <a:gd name="T9" fmla="*/ 10747 h 21600"/>
              </a:gdLst>
              <a:ahLst/>
              <a:cxnLst>
                <a:cxn ang="0">
                  <a:pos x="T0" y="T1"/>
                </a:cxn>
                <a:cxn ang="0">
                  <a:pos x="T2" y="T3"/>
                </a:cxn>
                <a:cxn ang="0">
                  <a:pos x="T4" y="T5"/>
                </a:cxn>
                <a:cxn ang="0">
                  <a:pos x="T6" y="T7"/>
                </a:cxn>
                <a:cxn ang="0">
                  <a:pos x="T8" y="T9"/>
                </a:cxn>
              </a:cxnLst>
              <a:rect l="0" t="0" r="r" b="b"/>
              <a:pathLst>
                <a:path w="21600" h="21600">
                  <a:moveTo>
                    <a:pt x="0" y="10747"/>
                  </a:moveTo>
                  <a:lnTo>
                    <a:pt x="21600" y="0"/>
                  </a:lnTo>
                  <a:lnTo>
                    <a:pt x="7562" y="21600"/>
                  </a:lnTo>
                  <a:lnTo>
                    <a:pt x="0" y="10747"/>
                  </a:lnTo>
                  <a:close/>
                  <a:moveTo>
                    <a:pt x="0" y="10747"/>
                  </a:moveTo>
                </a:path>
              </a:pathLst>
            </a:custGeom>
            <a:solidFill>
              <a:schemeClr val="accent1"/>
            </a:solidFill>
            <a:ln w="25400">
              <a:solidFill>
                <a:schemeClr val="tx1">
                  <a:alpha val="0"/>
                </a:schemeClr>
              </a:solidFill>
              <a:miter lim="800000"/>
              <a:headEnd/>
              <a:tailEnd/>
            </a:ln>
          </p:spPr>
          <p:txBody>
            <a:bodyPr anchor="ctr"/>
            <a:lstStyle/>
            <a:p>
              <a:pPr algn="ctr"/>
              <a:endParaRPr lang="zh-CN" altLang="zh-CN"/>
            </a:p>
          </p:txBody>
        </p:sp>
      </p:grpSp>
      <p:sp>
        <p:nvSpPr>
          <p:cNvPr id="27" name="ïṣḻíďê">
            <a:extLst>
              <a:ext uri="{FF2B5EF4-FFF2-40B4-BE49-F238E27FC236}">
                <a16:creationId xmlns:a16="http://schemas.microsoft.com/office/drawing/2014/main" id="{FBCC1EF3-74F6-4CB8-BA90-46E76636B27E}"/>
              </a:ext>
            </a:extLst>
          </p:cNvPr>
          <p:cNvSpPr txBox="1"/>
          <p:nvPr/>
        </p:nvSpPr>
        <p:spPr bwMode="auto">
          <a:xfrm>
            <a:off x="5770563" y="166688"/>
            <a:ext cx="169862" cy="184150"/>
          </a:xfrm>
          <a:prstGeom prst="rect">
            <a:avLst/>
          </a:prstGeom>
          <a:noFill/>
        </p:spPr>
        <p:txBody>
          <a:bodyPr wrap="none" anchor="ctr">
            <a:normAutofit fontScale="55000" lnSpcReduction="20000"/>
          </a:bodyPr>
          <a:lstStyle/>
          <a:p>
            <a:r>
              <a:rPr lang="en-US" altLang="zh-CN" sz="1200" noProof="1">
                <a:solidFill>
                  <a:schemeClr val="bg1"/>
                </a:solidFill>
              </a:rPr>
              <a:t>2312</a:t>
            </a:r>
          </a:p>
        </p:txBody>
      </p:sp>
      <p:sp>
        <p:nvSpPr>
          <p:cNvPr id="34" name="iŝļidè">
            <a:extLst>
              <a:ext uri="{FF2B5EF4-FFF2-40B4-BE49-F238E27FC236}">
                <a16:creationId xmlns:a16="http://schemas.microsoft.com/office/drawing/2014/main" id="{9195ABD6-6745-42B0-A13A-4EB3665C0D73}"/>
              </a:ext>
            </a:extLst>
          </p:cNvPr>
          <p:cNvSpPr txBox="1">
            <a:spLocks noChangeArrowheads="1"/>
          </p:cNvSpPr>
          <p:nvPr/>
        </p:nvSpPr>
        <p:spPr bwMode="auto">
          <a:xfrm>
            <a:off x="9921875" y="3227388"/>
            <a:ext cx="2130425"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r>
              <a:rPr lang="en-US" altLang="zh-CN" sz="3500">
                <a:latin typeface="黑体" panose="02010609060101010101" pitchFamily="49" charset="-122"/>
                <a:ea typeface="黑体" panose="02010609060101010101" pitchFamily="49" charset="-122"/>
              </a:rPr>
              <a:t>安全可靠</a:t>
            </a:r>
          </a:p>
        </p:txBody>
      </p:sp>
      <p:sp>
        <p:nvSpPr>
          <p:cNvPr id="32" name="î$1iḑê">
            <a:extLst>
              <a:ext uri="{FF2B5EF4-FFF2-40B4-BE49-F238E27FC236}">
                <a16:creationId xmlns:a16="http://schemas.microsoft.com/office/drawing/2014/main" id="{3F7530BE-F08C-4200-AFB8-E58C18BFF58E}"/>
              </a:ext>
            </a:extLst>
          </p:cNvPr>
          <p:cNvSpPr txBox="1">
            <a:spLocks noChangeArrowheads="1"/>
          </p:cNvSpPr>
          <p:nvPr/>
        </p:nvSpPr>
        <p:spPr bwMode="auto">
          <a:xfrm>
            <a:off x="1528763" y="1538288"/>
            <a:ext cx="2449512"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r>
              <a:rPr lang="en-US" altLang="zh-CN" sz="3600">
                <a:latin typeface="黑体" panose="02010609060101010101" pitchFamily="49" charset="-122"/>
                <a:ea typeface="黑体" panose="02010609060101010101" pitchFamily="49" charset="-122"/>
              </a:rPr>
              <a:t>低资源占用</a:t>
            </a:r>
          </a:p>
        </p:txBody>
      </p:sp>
      <p:sp>
        <p:nvSpPr>
          <p:cNvPr id="69" name="iŝļidè">
            <a:extLst>
              <a:ext uri="{FF2B5EF4-FFF2-40B4-BE49-F238E27FC236}">
                <a16:creationId xmlns:a16="http://schemas.microsoft.com/office/drawing/2014/main" id="{B2221E0C-889C-48CA-8E81-7F0BAA1162A7}"/>
              </a:ext>
            </a:extLst>
          </p:cNvPr>
          <p:cNvSpPr txBox="1">
            <a:spLocks noChangeArrowheads="1"/>
          </p:cNvSpPr>
          <p:nvPr/>
        </p:nvSpPr>
        <p:spPr bwMode="auto">
          <a:xfrm>
            <a:off x="9390063" y="2003425"/>
            <a:ext cx="21304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r>
              <a:rPr lang="en-US" altLang="zh-CN" sz="3500">
                <a:latin typeface="黑体" panose="02010609060101010101" pitchFamily="49" charset="-122"/>
                <a:ea typeface="黑体" panose="02010609060101010101" pitchFamily="49" charset="-122"/>
              </a:rPr>
              <a:t>错误处理</a:t>
            </a:r>
          </a:p>
        </p:txBody>
      </p:sp>
      <p:sp>
        <p:nvSpPr>
          <p:cNvPr id="70" name="iŝļidè">
            <a:extLst>
              <a:ext uri="{FF2B5EF4-FFF2-40B4-BE49-F238E27FC236}">
                <a16:creationId xmlns:a16="http://schemas.microsoft.com/office/drawing/2014/main" id="{F92C1888-DD04-43CA-B8C5-F1556AC8C5BF}"/>
              </a:ext>
            </a:extLst>
          </p:cNvPr>
          <p:cNvSpPr txBox="1">
            <a:spLocks noChangeArrowheads="1"/>
          </p:cNvSpPr>
          <p:nvPr/>
        </p:nvSpPr>
        <p:spPr bwMode="auto">
          <a:xfrm>
            <a:off x="7386638" y="5138738"/>
            <a:ext cx="2132012" cy="3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r>
              <a:rPr lang="en-US" altLang="zh-CN" sz="3500">
                <a:latin typeface="黑体" panose="02010609060101010101" pitchFamily="49" charset="-122"/>
                <a:ea typeface="黑体" panose="02010609060101010101" pitchFamily="49" charset="-122"/>
              </a:rPr>
              <a:t>生命周期及所有权规则</a:t>
            </a:r>
          </a:p>
        </p:txBody>
      </p:sp>
      <p:sp>
        <p:nvSpPr>
          <p:cNvPr id="71" name="iŝļidè">
            <a:extLst>
              <a:ext uri="{FF2B5EF4-FFF2-40B4-BE49-F238E27FC236}">
                <a16:creationId xmlns:a16="http://schemas.microsoft.com/office/drawing/2014/main" id="{5B45806E-9444-4FB6-B422-D3A0654C59EF}"/>
              </a:ext>
            </a:extLst>
          </p:cNvPr>
          <p:cNvSpPr txBox="1">
            <a:spLocks noChangeArrowheads="1"/>
          </p:cNvSpPr>
          <p:nvPr/>
        </p:nvSpPr>
        <p:spPr bwMode="auto">
          <a:xfrm>
            <a:off x="5694363" y="2971800"/>
            <a:ext cx="2130425"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p>
            <a:r>
              <a:rPr lang="en-US" altLang="zh-CN" sz="3500">
                <a:latin typeface="黑体" panose="02010609060101010101" pitchFamily="49" charset="-122"/>
                <a:ea typeface="黑体" panose="02010609060101010101" pitchFamily="49" charset="-122"/>
              </a:rPr>
              <a:t>优秀的鲁棒性</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2" grpId="0"/>
      <p:bldP spid="69" grpId="0"/>
      <p:bldP spid="70" grpId="0"/>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a:extLst>
              <a:ext uri="{FF2B5EF4-FFF2-40B4-BE49-F238E27FC236}">
                <a16:creationId xmlns:a16="http://schemas.microsoft.com/office/drawing/2014/main" id="{BBB39BBF-F7C3-41F8-904B-CDF958B66001}"/>
              </a:ext>
            </a:extLst>
          </p:cNvPr>
          <p:cNvSpPr>
            <a:spLocks noGrp="1" noChangeArrowheads="1"/>
          </p:cNvSpPr>
          <p:nvPr>
            <p:ph type="title"/>
          </p:nvPr>
        </p:nvSpPr>
        <p:spPr/>
        <p:txBody>
          <a:bodyPr/>
          <a:lstStyle/>
          <a:p>
            <a:r>
              <a:rPr lang="zh-CN" altLang="en-US"/>
              <a:t>项目意义</a:t>
            </a:r>
          </a:p>
        </p:txBody>
      </p:sp>
      <p:sp>
        <p:nvSpPr>
          <p:cNvPr id="23554" name="页脚占位符 2">
            <a:extLst>
              <a:ext uri="{FF2B5EF4-FFF2-40B4-BE49-F238E27FC236}">
                <a16:creationId xmlns:a16="http://schemas.microsoft.com/office/drawing/2014/main" id="{93E82872-0025-48F6-AF10-7ABFEED5876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zh-CN">
                <a:solidFill>
                  <a:srgbClr val="808080"/>
                </a:solidFill>
                <a:ea typeface="微软雅黑" panose="020B0503020204020204" pitchFamily="34" charset="-122"/>
              </a:rPr>
              <a:t>www.islide.cc</a:t>
            </a:r>
            <a:endParaRPr lang="zh-CN" altLang="en-US">
              <a:solidFill>
                <a:srgbClr val="808080"/>
              </a:solidFill>
            </a:endParaRPr>
          </a:p>
        </p:txBody>
      </p:sp>
      <p:sp>
        <p:nvSpPr>
          <p:cNvPr id="23555" name="灯片编号占位符 3">
            <a:extLst>
              <a:ext uri="{FF2B5EF4-FFF2-40B4-BE49-F238E27FC236}">
                <a16:creationId xmlns:a16="http://schemas.microsoft.com/office/drawing/2014/main" id="{8F357722-BE25-409E-8754-08F242AEE3D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753CC48-F7F1-43F8-8B48-437C792664B6}" type="slidenum">
              <a:rPr lang="zh-CN" altLang="en-US"/>
              <a:pPr/>
              <a:t>7</a:t>
            </a:fld>
            <a:endParaRPr lang="zh-CN" altLang="en-US"/>
          </a:p>
        </p:txBody>
      </p:sp>
      <p:sp>
        <p:nvSpPr>
          <p:cNvPr id="6" name="is1iḋê">
            <a:extLst>
              <a:ext uri="{FF2B5EF4-FFF2-40B4-BE49-F238E27FC236}">
                <a16:creationId xmlns:a16="http://schemas.microsoft.com/office/drawing/2014/main" id="{6AD95C50-9211-40B6-841D-23774DAE465A}"/>
              </a:ext>
            </a:extLst>
          </p:cNvPr>
          <p:cNvSpPr/>
          <p:nvPr/>
        </p:nvSpPr>
        <p:spPr bwMode="auto">
          <a:xfrm>
            <a:off x="5238750" y="4797425"/>
            <a:ext cx="1320800" cy="1320800"/>
          </a:xfrm>
          <a:custGeom>
            <a:avLst/>
            <a:gdLst>
              <a:gd name="T0" fmla="*/ 259 w 453"/>
              <a:gd name="T1" fmla="*/ 452 h 452"/>
              <a:gd name="T2" fmla="*/ 269 w 453"/>
              <a:gd name="T3" fmla="*/ 393 h 452"/>
              <a:gd name="T4" fmla="*/ 314 w 453"/>
              <a:gd name="T5" fmla="*/ 374 h 452"/>
              <a:gd name="T6" fmla="*/ 363 w 453"/>
              <a:gd name="T7" fmla="*/ 409 h 452"/>
              <a:gd name="T8" fmla="*/ 409 w 453"/>
              <a:gd name="T9" fmla="*/ 363 h 452"/>
              <a:gd name="T10" fmla="*/ 375 w 453"/>
              <a:gd name="T11" fmla="*/ 313 h 452"/>
              <a:gd name="T12" fmla="*/ 393 w 453"/>
              <a:gd name="T13" fmla="*/ 269 h 452"/>
              <a:gd name="T14" fmla="*/ 453 w 453"/>
              <a:gd name="T15" fmla="*/ 258 h 452"/>
              <a:gd name="T16" fmla="*/ 452 w 453"/>
              <a:gd name="T17" fmla="*/ 193 h 452"/>
              <a:gd name="T18" fmla="*/ 393 w 453"/>
              <a:gd name="T19" fmla="*/ 183 h 452"/>
              <a:gd name="T20" fmla="*/ 391 w 453"/>
              <a:gd name="T21" fmla="*/ 178 h 452"/>
              <a:gd name="T22" fmla="*/ 391 w 453"/>
              <a:gd name="T23" fmla="*/ 178 h 452"/>
              <a:gd name="T24" fmla="*/ 384 w 453"/>
              <a:gd name="T25" fmla="*/ 161 h 452"/>
              <a:gd name="T26" fmla="*/ 381 w 453"/>
              <a:gd name="T27" fmla="*/ 152 h 452"/>
              <a:gd name="T28" fmla="*/ 381 w 453"/>
              <a:gd name="T29" fmla="*/ 152 h 452"/>
              <a:gd name="T30" fmla="*/ 375 w 453"/>
              <a:gd name="T31" fmla="*/ 139 h 452"/>
              <a:gd name="T32" fmla="*/ 409 w 453"/>
              <a:gd name="T33" fmla="*/ 89 h 452"/>
              <a:gd name="T34" fmla="*/ 363 w 453"/>
              <a:gd name="T35" fmla="*/ 43 h 452"/>
              <a:gd name="T36" fmla="*/ 314 w 453"/>
              <a:gd name="T37" fmla="*/ 78 h 452"/>
              <a:gd name="T38" fmla="*/ 269 w 453"/>
              <a:gd name="T39" fmla="*/ 59 h 452"/>
              <a:gd name="T40" fmla="*/ 259 w 453"/>
              <a:gd name="T41" fmla="*/ 0 h 452"/>
              <a:gd name="T42" fmla="*/ 194 w 453"/>
              <a:gd name="T43" fmla="*/ 0 h 452"/>
              <a:gd name="T44" fmla="*/ 183 w 453"/>
              <a:gd name="T45" fmla="*/ 59 h 452"/>
              <a:gd name="T46" fmla="*/ 139 w 453"/>
              <a:gd name="T47" fmla="*/ 78 h 452"/>
              <a:gd name="T48" fmla="*/ 90 w 453"/>
              <a:gd name="T49" fmla="*/ 43 h 452"/>
              <a:gd name="T50" fmla="*/ 43 w 453"/>
              <a:gd name="T51" fmla="*/ 89 h 452"/>
              <a:gd name="T52" fmla="*/ 78 w 453"/>
              <a:gd name="T53" fmla="*/ 139 h 452"/>
              <a:gd name="T54" fmla="*/ 59 w 453"/>
              <a:gd name="T55" fmla="*/ 183 h 452"/>
              <a:gd name="T56" fmla="*/ 0 w 453"/>
              <a:gd name="T57" fmla="*/ 193 h 452"/>
              <a:gd name="T58" fmla="*/ 0 w 453"/>
              <a:gd name="T59" fmla="*/ 259 h 452"/>
              <a:gd name="T60" fmla="*/ 60 w 453"/>
              <a:gd name="T61" fmla="*/ 269 h 452"/>
              <a:gd name="T62" fmla="*/ 78 w 453"/>
              <a:gd name="T63" fmla="*/ 314 h 452"/>
              <a:gd name="T64" fmla="*/ 44 w 453"/>
              <a:gd name="T65" fmla="*/ 363 h 452"/>
              <a:gd name="T66" fmla="*/ 90 w 453"/>
              <a:gd name="T67" fmla="*/ 409 h 452"/>
              <a:gd name="T68" fmla="*/ 139 w 453"/>
              <a:gd name="T69" fmla="*/ 374 h 452"/>
              <a:gd name="T70" fmla="*/ 184 w 453"/>
              <a:gd name="T71" fmla="*/ 393 h 452"/>
              <a:gd name="T72" fmla="*/ 194 w 453"/>
              <a:gd name="T73" fmla="*/ 452 h 452"/>
              <a:gd name="T74" fmla="*/ 259 w 453"/>
              <a:gd name="T75" fmla="*/ 452 h 452"/>
              <a:gd name="T76" fmla="*/ 346 w 453"/>
              <a:gd name="T77" fmla="*/ 210 h 452"/>
              <a:gd name="T78" fmla="*/ 243 w 453"/>
              <a:gd name="T79" fmla="*/ 346 h 452"/>
              <a:gd name="T80" fmla="*/ 106 w 453"/>
              <a:gd name="T81" fmla="*/ 242 h 452"/>
              <a:gd name="T82" fmla="*/ 210 w 453"/>
              <a:gd name="T83" fmla="*/ 106 h 452"/>
              <a:gd name="T84" fmla="*/ 266 w 453"/>
              <a:gd name="T85" fmla="*/ 111 h 452"/>
              <a:gd name="T86" fmla="*/ 266 w 453"/>
              <a:gd name="T87" fmla="*/ 111 h 452"/>
              <a:gd name="T88" fmla="*/ 312 w 453"/>
              <a:gd name="T89" fmla="*/ 140 h 452"/>
              <a:gd name="T90" fmla="*/ 331 w 453"/>
              <a:gd name="T91" fmla="*/ 165 h 452"/>
              <a:gd name="T92" fmla="*/ 346 w 453"/>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3"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3" y="258"/>
                  <a:pt x="453" y="258"/>
                  <a:pt x="453" y="258"/>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1" y="152"/>
                  <a:pt x="381" y="152"/>
                  <a:pt x="381" y="152"/>
                </a:cubicBezTo>
                <a:cubicBezTo>
                  <a:pt x="381" y="152"/>
                  <a:pt x="381" y="152"/>
                  <a:pt x="381"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4" y="0"/>
                  <a:pt x="194" y="0"/>
                  <a:pt x="194" y="0"/>
                </a:cubicBezTo>
                <a:cubicBezTo>
                  <a:pt x="183" y="59"/>
                  <a:pt x="183" y="59"/>
                  <a:pt x="183" y="59"/>
                </a:cubicBezTo>
                <a:cubicBezTo>
                  <a:pt x="139" y="78"/>
                  <a:pt x="139" y="78"/>
                  <a:pt x="139" y="78"/>
                </a:cubicBezTo>
                <a:cubicBezTo>
                  <a:pt x="90" y="43"/>
                  <a:pt x="90" y="43"/>
                  <a:pt x="90"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4" y="363"/>
                  <a:pt x="44" y="363"/>
                  <a:pt x="44" y="363"/>
                </a:cubicBezTo>
                <a:cubicBezTo>
                  <a:pt x="90" y="409"/>
                  <a:pt x="90" y="409"/>
                  <a:pt x="90" y="409"/>
                </a:cubicBezTo>
                <a:cubicBezTo>
                  <a:pt x="139" y="374"/>
                  <a:pt x="139" y="374"/>
                  <a:pt x="139" y="374"/>
                </a:cubicBezTo>
                <a:cubicBezTo>
                  <a:pt x="184" y="393"/>
                  <a:pt x="184" y="393"/>
                  <a:pt x="184" y="393"/>
                </a:cubicBezTo>
                <a:cubicBezTo>
                  <a:pt x="194" y="452"/>
                  <a:pt x="194" y="452"/>
                  <a:pt x="194" y="452"/>
                </a:cubicBezTo>
                <a:cubicBezTo>
                  <a:pt x="259" y="452"/>
                  <a:pt x="259" y="452"/>
                  <a:pt x="259" y="452"/>
                </a:cubicBezTo>
                <a:close/>
                <a:moveTo>
                  <a:pt x="346" y="210"/>
                </a:moveTo>
                <a:cubicBezTo>
                  <a:pt x="355" y="276"/>
                  <a:pt x="309" y="337"/>
                  <a:pt x="243" y="346"/>
                </a:cubicBezTo>
                <a:cubicBezTo>
                  <a:pt x="177"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7" name="iṧľiďè">
            <a:extLst>
              <a:ext uri="{FF2B5EF4-FFF2-40B4-BE49-F238E27FC236}">
                <a16:creationId xmlns:a16="http://schemas.microsoft.com/office/drawing/2014/main" id="{5B46F66D-F70C-4ACE-9374-0321851C4E2D}"/>
              </a:ext>
            </a:extLst>
          </p:cNvPr>
          <p:cNvSpPr/>
          <p:nvPr/>
        </p:nvSpPr>
        <p:spPr bwMode="auto">
          <a:xfrm>
            <a:off x="5232400" y="1806575"/>
            <a:ext cx="1317625" cy="1320800"/>
          </a:xfrm>
          <a:custGeom>
            <a:avLst/>
            <a:gdLst>
              <a:gd name="T0" fmla="*/ 259 w 452"/>
              <a:gd name="T1" fmla="*/ 452 h 452"/>
              <a:gd name="T2" fmla="*/ 269 w 452"/>
              <a:gd name="T3" fmla="*/ 393 h 452"/>
              <a:gd name="T4" fmla="*/ 314 w 452"/>
              <a:gd name="T5" fmla="*/ 374 h 452"/>
              <a:gd name="T6" fmla="*/ 363 w 452"/>
              <a:gd name="T7" fmla="*/ 409 h 452"/>
              <a:gd name="T8" fmla="*/ 409 w 452"/>
              <a:gd name="T9" fmla="*/ 363 h 452"/>
              <a:gd name="T10" fmla="*/ 375 w 452"/>
              <a:gd name="T11" fmla="*/ 313 h 452"/>
              <a:gd name="T12" fmla="*/ 393 w 452"/>
              <a:gd name="T13" fmla="*/ 269 h 452"/>
              <a:gd name="T14" fmla="*/ 452 w 452"/>
              <a:gd name="T15" fmla="*/ 259 h 452"/>
              <a:gd name="T16" fmla="*/ 452 w 452"/>
              <a:gd name="T17" fmla="*/ 193 h 452"/>
              <a:gd name="T18" fmla="*/ 393 w 452"/>
              <a:gd name="T19" fmla="*/ 183 h 452"/>
              <a:gd name="T20" fmla="*/ 391 w 452"/>
              <a:gd name="T21" fmla="*/ 178 h 452"/>
              <a:gd name="T22" fmla="*/ 391 w 452"/>
              <a:gd name="T23" fmla="*/ 178 h 452"/>
              <a:gd name="T24" fmla="*/ 384 w 452"/>
              <a:gd name="T25" fmla="*/ 161 h 452"/>
              <a:gd name="T26" fmla="*/ 380 w 452"/>
              <a:gd name="T27" fmla="*/ 152 h 452"/>
              <a:gd name="T28" fmla="*/ 380 w 452"/>
              <a:gd name="T29" fmla="*/ 152 h 452"/>
              <a:gd name="T30" fmla="*/ 375 w 452"/>
              <a:gd name="T31" fmla="*/ 139 h 452"/>
              <a:gd name="T32" fmla="*/ 409 w 452"/>
              <a:gd name="T33" fmla="*/ 89 h 452"/>
              <a:gd name="T34" fmla="*/ 363 w 452"/>
              <a:gd name="T35" fmla="*/ 43 h 452"/>
              <a:gd name="T36" fmla="*/ 314 w 452"/>
              <a:gd name="T37" fmla="*/ 78 h 452"/>
              <a:gd name="T38" fmla="*/ 269 w 452"/>
              <a:gd name="T39" fmla="*/ 59 h 452"/>
              <a:gd name="T40" fmla="*/ 259 w 452"/>
              <a:gd name="T41" fmla="*/ 0 h 452"/>
              <a:gd name="T42" fmla="*/ 193 w 452"/>
              <a:gd name="T43" fmla="*/ 0 h 452"/>
              <a:gd name="T44" fmla="*/ 183 w 452"/>
              <a:gd name="T45" fmla="*/ 59 h 452"/>
              <a:gd name="T46" fmla="*/ 138 w 452"/>
              <a:gd name="T47" fmla="*/ 78 h 452"/>
              <a:gd name="T48" fmla="*/ 89 w 452"/>
              <a:gd name="T49" fmla="*/ 43 h 452"/>
              <a:gd name="T50" fmla="*/ 43 w 452"/>
              <a:gd name="T51" fmla="*/ 89 h 452"/>
              <a:gd name="T52" fmla="*/ 78 w 452"/>
              <a:gd name="T53" fmla="*/ 139 h 452"/>
              <a:gd name="T54" fmla="*/ 59 w 452"/>
              <a:gd name="T55" fmla="*/ 183 h 452"/>
              <a:gd name="T56" fmla="*/ 0 w 452"/>
              <a:gd name="T57" fmla="*/ 193 h 452"/>
              <a:gd name="T58" fmla="*/ 0 w 452"/>
              <a:gd name="T59" fmla="*/ 259 h 452"/>
              <a:gd name="T60" fmla="*/ 60 w 452"/>
              <a:gd name="T61" fmla="*/ 269 h 452"/>
              <a:gd name="T62" fmla="*/ 78 w 452"/>
              <a:gd name="T63" fmla="*/ 314 h 452"/>
              <a:gd name="T64" fmla="*/ 43 w 452"/>
              <a:gd name="T65" fmla="*/ 363 h 452"/>
              <a:gd name="T66" fmla="*/ 90 w 452"/>
              <a:gd name="T67" fmla="*/ 409 h 452"/>
              <a:gd name="T68" fmla="*/ 139 w 452"/>
              <a:gd name="T69" fmla="*/ 374 h 452"/>
              <a:gd name="T70" fmla="*/ 183 w 452"/>
              <a:gd name="T71" fmla="*/ 393 h 452"/>
              <a:gd name="T72" fmla="*/ 194 w 452"/>
              <a:gd name="T73" fmla="*/ 452 h 452"/>
              <a:gd name="T74" fmla="*/ 259 w 452"/>
              <a:gd name="T75" fmla="*/ 452 h 452"/>
              <a:gd name="T76" fmla="*/ 346 w 452"/>
              <a:gd name="T77" fmla="*/ 210 h 452"/>
              <a:gd name="T78" fmla="*/ 243 w 452"/>
              <a:gd name="T79" fmla="*/ 346 h 452"/>
              <a:gd name="T80" fmla="*/ 106 w 452"/>
              <a:gd name="T81" fmla="*/ 242 h 452"/>
              <a:gd name="T82" fmla="*/ 210 w 452"/>
              <a:gd name="T83" fmla="*/ 106 h 452"/>
              <a:gd name="T84" fmla="*/ 266 w 452"/>
              <a:gd name="T85" fmla="*/ 111 h 452"/>
              <a:gd name="T86" fmla="*/ 266 w 452"/>
              <a:gd name="T87" fmla="*/ 111 h 452"/>
              <a:gd name="T88" fmla="*/ 312 w 452"/>
              <a:gd name="T89" fmla="*/ 140 h 452"/>
              <a:gd name="T90" fmla="*/ 331 w 452"/>
              <a:gd name="T91" fmla="*/ 165 h 452"/>
              <a:gd name="T92" fmla="*/ 346 w 452"/>
              <a:gd name="T93" fmla="*/ 21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52" h="452">
                <a:moveTo>
                  <a:pt x="259" y="452"/>
                </a:moveTo>
                <a:cubicBezTo>
                  <a:pt x="269" y="393"/>
                  <a:pt x="269" y="393"/>
                  <a:pt x="269" y="393"/>
                </a:cubicBezTo>
                <a:cubicBezTo>
                  <a:pt x="314" y="374"/>
                  <a:pt x="314" y="374"/>
                  <a:pt x="314" y="374"/>
                </a:cubicBezTo>
                <a:cubicBezTo>
                  <a:pt x="363" y="409"/>
                  <a:pt x="363" y="409"/>
                  <a:pt x="363" y="409"/>
                </a:cubicBezTo>
                <a:cubicBezTo>
                  <a:pt x="409" y="363"/>
                  <a:pt x="409" y="363"/>
                  <a:pt x="409" y="363"/>
                </a:cubicBezTo>
                <a:cubicBezTo>
                  <a:pt x="375" y="313"/>
                  <a:pt x="375" y="313"/>
                  <a:pt x="375" y="313"/>
                </a:cubicBezTo>
                <a:cubicBezTo>
                  <a:pt x="393" y="269"/>
                  <a:pt x="393" y="269"/>
                  <a:pt x="393" y="269"/>
                </a:cubicBezTo>
                <a:cubicBezTo>
                  <a:pt x="452" y="259"/>
                  <a:pt x="452" y="259"/>
                  <a:pt x="452" y="259"/>
                </a:cubicBezTo>
                <a:cubicBezTo>
                  <a:pt x="452" y="193"/>
                  <a:pt x="452" y="193"/>
                  <a:pt x="452" y="193"/>
                </a:cubicBezTo>
                <a:cubicBezTo>
                  <a:pt x="393" y="183"/>
                  <a:pt x="393" y="183"/>
                  <a:pt x="393" y="183"/>
                </a:cubicBezTo>
                <a:cubicBezTo>
                  <a:pt x="391" y="178"/>
                  <a:pt x="391" y="178"/>
                  <a:pt x="391" y="178"/>
                </a:cubicBezTo>
                <a:cubicBezTo>
                  <a:pt x="391" y="178"/>
                  <a:pt x="391" y="178"/>
                  <a:pt x="391" y="178"/>
                </a:cubicBezTo>
                <a:cubicBezTo>
                  <a:pt x="384" y="161"/>
                  <a:pt x="384" y="161"/>
                  <a:pt x="384" y="161"/>
                </a:cubicBezTo>
                <a:cubicBezTo>
                  <a:pt x="380" y="152"/>
                  <a:pt x="380" y="152"/>
                  <a:pt x="380" y="152"/>
                </a:cubicBezTo>
                <a:cubicBezTo>
                  <a:pt x="380" y="152"/>
                  <a:pt x="380" y="152"/>
                  <a:pt x="380" y="152"/>
                </a:cubicBezTo>
                <a:cubicBezTo>
                  <a:pt x="375" y="139"/>
                  <a:pt x="375" y="139"/>
                  <a:pt x="375" y="139"/>
                </a:cubicBezTo>
                <a:cubicBezTo>
                  <a:pt x="409" y="89"/>
                  <a:pt x="409" y="89"/>
                  <a:pt x="409" y="89"/>
                </a:cubicBezTo>
                <a:cubicBezTo>
                  <a:pt x="363" y="43"/>
                  <a:pt x="363" y="43"/>
                  <a:pt x="363" y="43"/>
                </a:cubicBezTo>
                <a:cubicBezTo>
                  <a:pt x="314" y="78"/>
                  <a:pt x="314" y="78"/>
                  <a:pt x="314" y="78"/>
                </a:cubicBezTo>
                <a:cubicBezTo>
                  <a:pt x="269" y="59"/>
                  <a:pt x="269" y="59"/>
                  <a:pt x="269" y="59"/>
                </a:cubicBezTo>
                <a:cubicBezTo>
                  <a:pt x="259" y="0"/>
                  <a:pt x="259" y="0"/>
                  <a:pt x="259" y="0"/>
                </a:cubicBezTo>
                <a:cubicBezTo>
                  <a:pt x="193" y="0"/>
                  <a:pt x="193" y="0"/>
                  <a:pt x="193" y="0"/>
                </a:cubicBezTo>
                <a:cubicBezTo>
                  <a:pt x="183" y="59"/>
                  <a:pt x="183" y="59"/>
                  <a:pt x="183" y="59"/>
                </a:cubicBezTo>
                <a:cubicBezTo>
                  <a:pt x="138" y="78"/>
                  <a:pt x="138" y="78"/>
                  <a:pt x="138" y="78"/>
                </a:cubicBezTo>
                <a:cubicBezTo>
                  <a:pt x="89" y="43"/>
                  <a:pt x="89" y="43"/>
                  <a:pt x="89" y="43"/>
                </a:cubicBezTo>
                <a:cubicBezTo>
                  <a:pt x="43" y="89"/>
                  <a:pt x="43" y="89"/>
                  <a:pt x="43" y="89"/>
                </a:cubicBezTo>
                <a:cubicBezTo>
                  <a:pt x="78" y="139"/>
                  <a:pt x="78" y="139"/>
                  <a:pt x="78" y="139"/>
                </a:cubicBezTo>
                <a:cubicBezTo>
                  <a:pt x="59" y="183"/>
                  <a:pt x="59" y="183"/>
                  <a:pt x="59" y="183"/>
                </a:cubicBezTo>
                <a:cubicBezTo>
                  <a:pt x="0" y="193"/>
                  <a:pt x="0" y="193"/>
                  <a:pt x="0" y="193"/>
                </a:cubicBezTo>
                <a:cubicBezTo>
                  <a:pt x="0" y="259"/>
                  <a:pt x="0" y="259"/>
                  <a:pt x="0" y="259"/>
                </a:cubicBezTo>
                <a:cubicBezTo>
                  <a:pt x="60" y="269"/>
                  <a:pt x="60" y="269"/>
                  <a:pt x="60" y="269"/>
                </a:cubicBezTo>
                <a:cubicBezTo>
                  <a:pt x="78" y="314"/>
                  <a:pt x="78" y="314"/>
                  <a:pt x="78" y="314"/>
                </a:cubicBezTo>
                <a:cubicBezTo>
                  <a:pt x="43" y="363"/>
                  <a:pt x="43" y="363"/>
                  <a:pt x="43" y="363"/>
                </a:cubicBezTo>
                <a:cubicBezTo>
                  <a:pt x="90" y="409"/>
                  <a:pt x="90" y="409"/>
                  <a:pt x="90" y="409"/>
                </a:cubicBezTo>
                <a:cubicBezTo>
                  <a:pt x="139" y="374"/>
                  <a:pt x="139" y="374"/>
                  <a:pt x="139" y="374"/>
                </a:cubicBezTo>
                <a:cubicBezTo>
                  <a:pt x="183" y="393"/>
                  <a:pt x="183" y="393"/>
                  <a:pt x="183" y="393"/>
                </a:cubicBezTo>
                <a:cubicBezTo>
                  <a:pt x="194" y="452"/>
                  <a:pt x="194" y="452"/>
                  <a:pt x="194" y="452"/>
                </a:cubicBezTo>
                <a:cubicBezTo>
                  <a:pt x="259" y="452"/>
                  <a:pt x="259" y="452"/>
                  <a:pt x="259" y="452"/>
                </a:cubicBezTo>
                <a:close/>
                <a:moveTo>
                  <a:pt x="346" y="210"/>
                </a:moveTo>
                <a:cubicBezTo>
                  <a:pt x="355" y="276"/>
                  <a:pt x="309" y="337"/>
                  <a:pt x="243" y="346"/>
                </a:cubicBezTo>
                <a:cubicBezTo>
                  <a:pt x="176" y="355"/>
                  <a:pt x="115" y="308"/>
                  <a:pt x="106" y="242"/>
                </a:cubicBezTo>
                <a:cubicBezTo>
                  <a:pt x="97" y="176"/>
                  <a:pt x="144" y="115"/>
                  <a:pt x="210" y="106"/>
                </a:cubicBezTo>
                <a:cubicBezTo>
                  <a:pt x="229" y="103"/>
                  <a:pt x="248" y="105"/>
                  <a:pt x="266" y="111"/>
                </a:cubicBezTo>
                <a:cubicBezTo>
                  <a:pt x="266" y="111"/>
                  <a:pt x="266" y="111"/>
                  <a:pt x="266" y="111"/>
                </a:cubicBezTo>
                <a:cubicBezTo>
                  <a:pt x="283" y="117"/>
                  <a:pt x="299" y="127"/>
                  <a:pt x="312" y="140"/>
                </a:cubicBezTo>
                <a:cubicBezTo>
                  <a:pt x="319" y="148"/>
                  <a:pt x="326" y="156"/>
                  <a:pt x="331" y="165"/>
                </a:cubicBezTo>
                <a:cubicBezTo>
                  <a:pt x="339" y="179"/>
                  <a:pt x="344" y="194"/>
                  <a:pt x="346" y="210"/>
                </a:cubicBezTo>
                <a:close/>
              </a:path>
            </a:pathLst>
          </a:custGeom>
          <a:solidFill>
            <a:schemeClr val="bg1">
              <a:lumMod val="95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8" name="íṩľiḓe">
            <a:extLst>
              <a:ext uri="{FF2B5EF4-FFF2-40B4-BE49-F238E27FC236}">
                <a16:creationId xmlns:a16="http://schemas.microsoft.com/office/drawing/2014/main" id="{1950907F-C000-42F3-941A-C543B925DBCB}"/>
              </a:ext>
            </a:extLst>
          </p:cNvPr>
          <p:cNvSpPr/>
          <p:nvPr/>
        </p:nvSpPr>
        <p:spPr bwMode="auto">
          <a:xfrm>
            <a:off x="3836988" y="2873375"/>
            <a:ext cx="2178050" cy="2178050"/>
          </a:xfrm>
          <a:custGeom>
            <a:avLst/>
            <a:gdLst>
              <a:gd name="T0" fmla="*/ 427 w 746"/>
              <a:gd name="T1" fmla="*/ 746 h 746"/>
              <a:gd name="T2" fmla="*/ 444 w 746"/>
              <a:gd name="T3" fmla="*/ 648 h 746"/>
              <a:gd name="T4" fmla="*/ 518 w 746"/>
              <a:gd name="T5" fmla="*/ 618 h 746"/>
              <a:gd name="T6" fmla="*/ 599 w 746"/>
              <a:gd name="T7" fmla="*/ 675 h 746"/>
              <a:gd name="T8" fmla="*/ 675 w 746"/>
              <a:gd name="T9" fmla="*/ 598 h 746"/>
              <a:gd name="T10" fmla="*/ 618 w 746"/>
              <a:gd name="T11" fmla="*/ 517 h 746"/>
              <a:gd name="T12" fmla="*/ 649 w 746"/>
              <a:gd name="T13" fmla="*/ 444 h 746"/>
              <a:gd name="T14" fmla="*/ 746 w 746"/>
              <a:gd name="T15" fmla="*/ 427 h 746"/>
              <a:gd name="T16" fmla="*/ 746 w 746"/>
              <a:gd name="T17" fmla="*/ 319 h 746"/>
              <a:gd name="T18" fmla="*/ 648 w 746"/>
              <a:gd name="T19" fmla="*/ 302 h 746"/>
              <a:gd name="T20" fmla="*/ 645 w 746"/>
              <a:gd name="T21" fmla="*/ 294 h 746"/>
              <a:gd name="T22" fmla="*/ 645 w 746"/>
              <a:gd name="T23" fmla="*/ 294 h 746"/>
              <a:gd name="T24" fmla="*/ 633 w 746"/>
              <a:gd name="T25" fmla="*/ 266 h 746"/>
              <a:gd name="T26" fmla="*/ 628 w 746"/>
              <a:gd name="T27" fmla="*/ 252 h 746"/>
              <a:gd name="T28" fmla="*/ 628 w 746"/>
              <a:gd name="T29" fmla="*/ 252 h 746"/>
              <a:gd name="T30" fmla="*/ 618 w 746"/>
              <a:gd name="T31" fmla="*/ 229 h 746"/>
              <a:gd name="T32" fmla="*/ 675 w 746"/>
              <a:gd name="T33" fmla="*/ 147 h 746"/>
              <a:gd name="T34" fmla="*/ 599 w 746"/>
              <a:gd name="T35" fmla="*/ 71 h 746"/>
              <a:gd name="T36" fmla="*/ 518 w 746"/>
              <a:gd name="T37" fmla="*/ 128 h 746"/>
              <a:gd name="T38" fmla="*/ 444 w 746"/>
              <a:gd name="T39" fmla="*/ 97 h 746"/>
              <a:gd name="T40" fmla="*/ 427 w 746"/>
              <a:gd name="T41" fmla="*/ 0 h 746"/>
              <a:gd name="T42" fmla="*/ 319 w 746"/>
              <a:gd name="T43" fmla="*/ 0 h 746"/>
              <a:gd name="T44" fmla="*/ 302 w 746"/>
              <a:gd name="T45" fmla="*/ 98 h 746"/>
              <a:gd name="T46" fmla="*/ 229 w 746"/>
              <a:gd name="T47" fmla="*/ 128 h 746"/>
              <a:gd name="T48" fmla="*/ 148 w 746"/>
              <a:gd name="T49" fmla="*/ 71 h 746"/>
              <a:gd name="T50" fmla="*/ 71 w 746"/>
              <a:gd name="T51" fmla="*/ 147 h 746"/>
              <a:gd name="T52" fmla="*/ 129 w 746"/>
              <a:gd name="T53" fmla="*/ 229 h 746"/>
              <a:gd name="T54" fmla="*/ 98 w 746"/>
              <a:gd name="T55" fmla="*/ 302 h 746"/>
              <a:gd name="T56" fmla="*/ 0 w 746"/>
              <a:gd name="T57" fmla="*/ 319 h 746"/>
              <a:gd name="T58" fmla="*/ 0 w 746"/>
              <a:gd name="T59" fmla="*/ 427 h 746"/>
              <a:gd name="T60" fmla="*/ 98 w 746"/>
              <a:gd name="T61" fmla="*/ 444 h 746"/>
              <a:gd name="T62" fmla="*/ 129 w 746"/>
              <a:gd name="T63" fmla="*/ 518 h 746"/>
              <a:gd name="T64" fmla="*/ 72 w 746"/>
              <a:gd name="T65" fmla="*/ 599 h 746"/>
              <a:gd name="T66" fmla="*/ 148 w 746"/>
              <a:gd name="T67" fmla="*/ 675 h 746"/>
              <a:gd name="T68" fmla="*/ 229 w 746"/>
              <a:gd name="T69" fmla="*/ 618 h 746"/>
              <a:gd name="T70" fmla="*/ 303 w 746"/>
              <a:gd name="T71" fmla="*/ 648 h 746"/>
              <a:gd name="T72" fmla="*/ 320 w 746"/>
              <a:gd name="T73" fmla="*/ 746 h 746"/>
              <a:gd name="T74" fmla="*/ 427 w 746"/>
              <a:gd name="T75" fmla="*/ 746 h 746"/>
              <a:gd name="T76" fmla="*/ 571 w 746"/>
              <a:gd name="T77" fmla="*/ 346 h 746"/>
              <a:gd name="T78" fmla="*/ 400 w 746"/>
              <a:gd name="T79" fmla="*/ 571 h 746"/>
              <a:gd name="T80" fmla="*/ 175 w 746"/>
              <a:gd name="T81" fmla="*/ 400 h 746"/>
              <a:gd name="T82" fmla="*/ 346 w 746"/>
              <a:gd name="T83" fmla="*/ 175 h 746"/>
              <a:gd name="T84" fmla="*/ 438 w 746"/>
              <a:gd name="T85" fmla="*/ 184 h 746"/>
              <a:gd name="T86" fmla="*/ 438 w 746"/>
              <a:gd name="T87" fmla="*/ 184 h 746"/>
              <a:gd name="T88" fmla="*/ 514 w 746"/>
              <a:gd name="T89" fmla="*/ 232 h 746"/>
              <a:gd name="T90" fmla="*/ 546 w 746"/>
              <a:gd name="T91" fmla="*/ 273 h 746"/>
              <a:gd name="T92" fmla="*/ 571 w 746"/>
              <a:gd name="T93" fmla="*/ 346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6" h="746">
                <a:moveTo>
                  <a:pt x="427" y="746"/>
                </a:moveTo>
                <a:cubicBezTo>
                  <a:pt x="444" y="648"/>
                  <a:pt x="444" y="648"/>
                  <a:pt x="444" y="648"/>
                </a:cubicBezTo>
                <a:cubicBezTo>
                  <a:pt x="518" y="618"/>
                  <a:pt x="518" y="618"/>
                  <a:pt x="518" y="618"/>
                </a:cubicBezTo>
                <a:cubicBezTo>
                  <a:pt x="599" y="675"/>
                  <a:pt x="599" y="675"/>
                  <a:pt x="599" y="675"/>
                </a:cubicBezTo>
                <a:cubicBezTo>
                  <a:pt x="675" y="598"/>
                  <a:pt x="675" y="598"/>
                  <a:pt x="675" y="598"/>
                </a:cubicBezTo>
                <a:cubicBezTo>
                  <a:pt x="618" y="517"/>
                  <a:pt x="618" y="517"/>
                  <a:pt x="618" y="517"/>
                </a:cubicBezTo>
                <a:cubicBezTo>
                  <a:pt x="649" y="444"/>
                  <a:pt x="649" y="444"/>
                  <a:pt x="649" y="444"/>
                </a:cubicBezTo>
                <a:cubicBezTo>
                  <a:pt x="746" y="427"/>
                  <a:pt x="746" y="427"/>
                  <a:pt x="746" y="427"/>
                </a:cubicBezTo>
                <a:cubicBezTo>
                  <a:pt x="746" y="319"/>
                  <a:pt x="746" y="319"/>
                  <a:pt x="746" y="319"/>
                </a:cubicBezTo>
                <a:cubicBezTo>
                  <a:pt x="648" y="302"/>
                  <a:pt x="648" y="302"/>
                  <a:pt x="648" y="302"/>
                </a:cubicBezTo>
                <a:cubicBezTo>
                  <a:pt x="645" y="294"/>
                  <a:pt x="645" y="294"/>
                  <a:pt x="645" y="294"/>
                </a:cubicBezTo>
                <a:cubicBezTo>
                  <a:pt x="645" y="294"/>
                  <a:pt x="645" y="294"/>
                  <a:pt x="645" y="294"/>
                </a:cubicBezTo>
                <a:cubicBezTo>
                  <a:pt x="633" y="266"/>
                  <a:pt x="633" y="266"/>
                  <a:pt x="633" y="266"/>
                </a:cubicBezTo>
                <a:cubicBezTo>
                  <a:pt x="628" y="252"/>
                  <a:pt x="628" y="252"/>
                  <a:pt x="628" y="252"/>
                </a:cubicBezTo>
                <a:cubicBezTo>
                  <a:pt x="628" y="252"/>
                  <a:pt x="628" y="252"/>
                  <a:pt x="628" y="252"/>
                </a:cubicBezTo>
                <a:cubicBezTo>
                  <a:pt x="618" y="229"/>
                  <a:pt x="618" y="229"/>
                  <a:pt x="618" y="229"/>
                </a:cubicBezTo>
                <a:cubicBezTo>
                  <a:pt x="675" y="147"/>
                  <a:pt x="675" y="147"/>
                  <a:pt x="675" y="147"/>
                </a:cubicBezTo>
                <a:cubicBezTo>
                  <a:pt x="599" y="71"/>
                  <a:pt x="599" y="71"/>
                  <a:pt x="599" y="71"/>
                </a:cubicBezTo>
                <a:cubicBezTo>
                  <a:pt x="518" y="128"/>
                  <a:pt x="518" y="128"/>
                  <a:pt x="518" y="128"/>
                </a:cubicBezTo>
                <a:cubicBezTo>
                  <a:pt x="444" y="97"/>
                  <a:pt x="444" y="97"/>
                  <a:pt x="444" y="97"/>
                </a:cubicBezTo>
                <a:cubicBezTo>
                  <a:pt x="427" y="0"/>
                  <a:pt x="427" y="0"/>
                  <a:pt x="427" y="0"/>
                </a:cubicBezTo>
                <a:cubicBezTo>
                  <a:pt x="319" y="0"/>
                  <a:pt x="319" y="0"/>
                  <a:pt x="319" y="0"/>
                </a:cubicBezTo>
                <a:cubicBezTo>
                  <a:pt x="302" y="98"/>
                  <a:pt x="302" y="98"/>
                  <a:pt x="302" y="98"/>
                </a:cubicBezTo>
                <a:cubicBezTo>
                  <a:pt x="229" y="128"/>
                  <a:pt x="229" y="128"/>
                  <a:pt x="229" y="128"/>
                </a:cubicBezTo>
                <a:cubicBezTo>
                  <a:pt x="148" y="71"/>
                  <a:pt x="148" y="71"/>
                  <a:pt x="148" y="71"/>
                </a:cubicBezTo>
                <a:cubicBezTo>
                  <a:pt x="71" y="147"/>
                  <a:pt x="71" y="147"/>
                  <a:pt x="71" y="147"/>
                </a:cubicBezTo>
                <a:cubicBezTo>
                  <a:pt x="129" y="229"/>
                  <a:pt x="129" y="229"/>
                  <a:pt x="129" y="229"/>
                </a:cubicBezTo>
                <a:cubicBezTo>
                  <a:pt x="98" y="302"/>
                  <a:pt x="98" y="302"/>
                  <a:pt x="98" y="302"/>
                </a:cubicBezTo>
                <a:cubicBezTo>
                  <a:pt x="0" y="319"/>
                  <a:pt x="0" y="319"/>
                  <a:pt x="0" y="319"/>
                </a:cubicBezTo>
                <a:cubicBezTo>
                  <a:pt x="0" y="427"/>
                  <a:pt x="0" y="427"/>
                  <a:pt x="0" y="427"/>
                </a:cubicBezTo>
                <a:cubicBezTo>
                  <a:pt x="98" y="444"/>
                  <a:pt x="98" y="444"/>
                  <a:pt x="98" y="444"/>
                </a:cubicBezTo>
                <a:cubicBezTo>
                  <a:pt x="129" y="518"/>
                  <a:pt x="129" y="518"/>
                  <a:pt x="129" y="518"/>
                </a:cubicBezTo>
                <a:cubicBezTo>
                  <a:pt x="72" y="599"/>
                  <a:pt x="72" y="599"/>
                  <a:pt x="72" y="599"/>
                </a:cubicBezTo>
                <a:cubicBezTo>
                  <a:pt x="148" y="675"/>
                  <a:pt x="148" y="675"/>
                  <a:pt x="148" y="675"/>
                </a:cubicBezTo>
                <a:cubicBezTo>
                  <a:pt x="229" y="618"/>
                  <a:pt x="229" y="618"/>
                  <a:pt x="229" y="618"/>
                </a:cubicBezTo>
                <a:cubicBezTo>
                  <a:pt x="303" y="648"/>
                  <a:pt x="303" y="648"/>
                  <a:pt x="303" y="648"/>
                </a:cubicBezTo>
                <a:cubicBezTo>
                  <a:pt x="320" y="746"/>
                  <a:pt x="320" y="746"/>
                  <a:pt x="320" y="746"/>
                </a:cubicBezTo>
                <a:cubicBezTo>
                  <a:pt x="427" y="746"/>
                  <a:pt x="427" y="746"/>
                  <a:pt x="427" y="746"/>
                </a:cubicBezTo>
                <a:close/>
                <a:moveTo>
                  <a:pt x="571" y="346"/>
                </a:moveTo>
                <a:cubicBezTo>
                  <a:pt x="586" y="455"/>
                  <a:pt x="509" y="556"/>
                  <a:pt x="400" y="571"/>
                </a:cubicBezTo>
                <a:cubicBezTo>
                  <a:pt x="291" y="586"/>
                  <a:pt x="190" y="509"/>
                  <a:pt x="175" y="400"/>
                </a:cubicBezTo>
                <a:cubicBezTo>
                  <a:pt x="160" y="291"/>
                  <a:pt x="237" y="190"/>
                  <a:pt x="346" y="175"/>
                </a:cubicBezTo>
                <a:cubicBezTo>
                  <a:pt x="378" y="171"/>
                  <a:pt x="410" y="174"/>
                  <a:pt x="438" y="184"/>
                </a:cubicBezTo>
                <a:cubicBezTo>
                  <a:pt x="438" y="184"/>
                  <a:pt x="438" y="184"/>
                  <a:pt x="438" y="184"/>
                </a:cubicBezTo>
                <a:cubicBezTo>
                  <a:pt x="467" y="194"/>
                  <a:pt x="493" y="210"/>
                  <a:pt x="514" y="232"/>
                </a:cubicBezTo>
                <a:cubicBezTo>
                  <a:pt x="527" y="244"/>
                  <a:pt x="537" y="258"/>
                  <a:pt x="546" y="273"/>
                </a:cubicBezTo>
                <a:cubicBezTo>
                  <a:pt x="559" y="295"/>
                  <a:pt x="568" y="320"/>
                  <a:pt x="571" y="346"/>
                </a:cubicBezTo>
                <a:close/>
              </a:path>
            </a:pathLst>
          </a:custGeom>
          <a:solidFill>
            <a:schemeClr val="bg1">
              <a:lumMod val="95000"/>
            </a:schemeClr>
          </a:solidFill>
          <a:ln w="38100" cap="flat">
            <a:noFill/>
            <a:prstDash val="solid"/>
            <a:miter lim="800000"/>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9" name="îṧľiḑé">
            <a:extLst>
              <a:ext uri="{FF2B5EF4-FFF2-40B4-BE49-F238E27FC236}">
                <a16:creationId xmlns:a16="http://schemas.microsoft.com/office/drawing/2014/main" id="{BA55022E-BC5F-4B76-AF6E-62B1BFD60A0F}"/>
              </a:ext>
            </a:extLst>
          </p:cNvPr>
          <p:cNvSpPr/>
          <p:nvPr/>
        </p:nvSpPr>
        <p:spPr bwMode="auto">
          <a:xfrm>
            <a:off x="4576763" y="3527425"/>
            <a:ext cx="703262" cy="809625"/>
          </a:xfrm>
          <a:custGeom>
            <a:avLst/>
            <a:gdLst>
              <a:gd name="T0" fmla="*/ 120 w 241"/>
              <a:gd name="T1" fmla="*/ 0 h 277"/>
              <a:gd name="T2" fmla="*/ 187 w 241"/>
              <a:gd name="T3" fmla="*/ 66 h 277"/>
              <a:gd name="T4" fmla="*/ 120 w 241"/>
              <a:gd name="T5" fmla="*/ 132 h 277"/>
              <a:gd name="T6" fmla="*/ 54 w 241"/>
              <a:gd name="T7" fmla="*/ 66 h 277"/>
              <a:gd name="T8" fmla="*/ 120 w 241"/>
              <a:gd name="T9" fmla="*/ 0 h 277"/>
              <a:gd name="T10" fmla="*/ 49 w 241"/>
              <a:gd name="T11" fmla="*/ 148 h 277"/>
              <a:gd name="T12" fmla="*/ 79 w 241"/>
              <a:gd name="T13" fmla="*/ 148 h 277"/>
              <a:gd name="T14" fmla="*/ 106 w 241"/>
              <a:gd name="T15" fmla="*/ 193 h 277"/>
              <a:gd name="T16" fmla="*/ 134 w 241"/>
              <a:gd name="T17" fmla="*/ 193 h 277"/>
              <a:gd name="T18" fmla="*/ 161 w 241"/>
              <a:gd name="T19" fmla="*/ 148 h 277"/>
              <a:gd name="T20" fmla="*/ 192 w 241"/>
              <a:gd name="T21" fmla="*/ 148 h 277"/>
              <a:gd name="T22" fmla="*/ 241 w 241"/>
              <a:gd name="T23" fmla="*/ 197 h 277"/>
              <a:gd name="T24" fmla="*/ 241 w 241"/>
              <a:gd name="T25" fmla="*/ 277 h 277"/>
              <a:gd name="T26" fmla="*/ 0 w 241"/>
              <a:gd name="T27" fmla="*/ 277 h 277"/>
              <a:gd name="T28" fmla="*/ 0 w 241"/>
              <a:gd name="T29" fmla="*/ 197 h 277"/>
              <a:gd name="T30" fmla="*/ 49 w 241"/>
              <a:gd name="T31" fmla="*/ 14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277">
                <a:moveTo>
                  <a:pt x="120" y="0"/>
                </a:moveTo>
                <a:cubicBezTo>
                  <a:pt x="157" y="0"/>
                  <a:pt x="187" y="29"/>
                  <a:pt x="187" y="66"/>
                </a:cubicBezTo>
                <a:cubicBezTo>
                  <a:pt x="187" y="102"/>
                  <a:pt x="157" y="132"/>
                  <a:pt x="120" y="132"/>
                </a:cubicBezTo>
                <a:cubicBezTo>
                  <a:pt x="84" y="132"/>
                  <a:pt x="54" y="102"/>
                  <a:pt x="54" y="66"/>
                </a:cubicBezTo>
                <a:cubicBezTo>
                  <a:pt x="54" y="29"/>
                  <a:pt x="84" y="0"/>
                  <a:pt x="120" y="0"/>
                </a:cubicBezTo>
                <a:close/>
                <a:moveTo>
                  <a:pt x="49" y="148"/>
                </a:moveTo>
                <a:cubicBezTo>
                  <a:pt x="79" y="148"/>
                  <a:pt x="79" y="148"/>
                  <a:pt x="79" y="148"/>
                </a:cubicBezTo>
                <a:cubicBezTo>
                  <a:pt x="106" y="193"/>
                  <a:pt x="106" y="193"/>
                  <a:pt x="106" y="193"/>
                </a:cubicBezTo>
                <a:cubicBezTo>
                  <a:pt x="114" y="206"/>
                  <a:pt x="127" y="206"/>
                  <a:pt x="134" y="193"/>
                </a:cubicBezTo>
                <a:cubicBezTo>
                  <a:pt x="161" y="148"/>
                  <a:pt x="161" y="148"/>
                  <a:pt x="161" y="148"/>
                </a:cubicBezTo>
                <a:cubicBezTo>
                  <a:pt x="192" y="148"/>
                  <a:pt x="192" y="148"/>
                  <a:pt x="192" y="148"/>
                </a:cubicBezTo>
                <a:cubicBezTo>
                  <a:pt x="219" y="148"/>
                  <a:pt x="241" y="171"/>
                  <a:pt x="241" y="197"/>
                </a:cubicBezTo>
                <a:cubicBezTo>
                  <a:pt x="241" y="277"/>
                  <a:pt x="241" y="277"/>
                  <a:pt x="241" y="277"/>
                </a:cubicBezTo>
                <a:cubicBezTo>
                  <a:pt x="202" y="277"/>
                  <a:pt x="39" y="277"/>
                  <a:pt x="0" y="277"/>
                </a:cubicBezTo>
                <a:cubicBezTo>
                  <a:pt x="0" y="197"/>
                  <a:pt x="0" y="197"/>
                  <a:pt x="0" y="197"/>
                </a:cubicBezTo>
                <a:cubicBezTo>
                  <a:pt x="0" y="171"/>
                  <a:pt x="22" y="148"/>
                  <a:pt x="49" y="148"/>
                </a:cubicBezTo>
                <a:close/>
              </a:path>
            </a:pathLst>
          </a:custGeom>
          <a:solidFill>
            <a:schemeClr val="tx1">
              <a:lumMod val="50000"/>
              <a:lumOff val="50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10" name="îs1ïdê">
            <a:extLst>
              <a:ext uri="{FF2B5EF4-FFF2-40B4-BE49-F238E27FC236}">
                <a16:creationId xmlns:a16="http://schemas.microsoft.com/office/drawing/2014/main" id="{E28EB1D3-5F45-497D-8C3D-9E08A20C766D}"/>
              </a:ext>
            </a:extLst>
          </p:cNvPr>
          <p:cNvSpPr/>
          <p:nvPr/>
        </p:nvSpPr>
        <p:spPr bwMode="auto">
          <a:xfrm>
            <a:off x="2324100" y="1366838"/>
            <a:ext cx="2260600" cy="2254250"/>
          </a:xfrm>
          <a:custGeom>
            <a:avLst/>
            <a:gdLst>
              <a:gd name="T0" fmla="*/ 630 w 775"/>
              <a:gd name="T1" fmla="*/ 746 h 772"/>
              <a:gd name="T2" fmla="*/ 628 w 775"/>
              <a:gd name="T3" fmla="*/ 747 h 772"/>
              <a:gd name="T4" fmla="*/ 533 w 775"/>
              <a:gd name="T5" fmla="*/ 772 h 772"/>
              <a:gd name="T6" fmla="*/ 385 w 775"/>
              <a:gd name="T7" fmla="*/ 641 h 772"/>
              <a:gd name="T8" fmla="*/ 418 w 775"/>
              <a:gd name="T9" fmla="*/ 537 h 772"/>
              <a:gd name="T10" fmla="*/ 421 w 775"/>
              <a:gd name="T11" fmla="*/ 529 h 772"/>
              <a:gd name="T12" fmla="*/ 34 w 775"/>
              <a:gd name="T13" fmla="*/ 159 h 772"/>
              <a:gd name="T14" fmla="*/ 37 w 775"/>
              <a:gd name="T15" fmla="*/ 37 h 772"/>
              <a:gd name="T16" fmla="*/ 37 w 775"/>
              <a:gd name="T17" fmla="*/ 37 h 772"/>
              <a:gd name="T18" fmla="*/ 159 w 775"/>
              <a:gd name="T19" fmla="*/ 34 h 772"/>
              <a:gd name="T20" fmla="*/ 527 w 775"/>
              <a:gd name="T21" fmla="*/ 419 h 772"/>
              <a:gd name="T22" fmla="*/ 540 w 775"/>
              <a:gd name="T23" fmla="*/ 416 h 772"/>
              <a:gd name="T24" fmla="*/ 643 w 775"/>
              <a:gd name="T25" fmla="*/ 382 h 772"/>
              <a:gd name="T26" fmla="*/ 775 w 775"/>
              <a:gd name="T27" fmla="*/ 530 h 772"/>
              <a:gd name="T28" fmla="*/ 749 w 775"/>
              <a:gd name="T29" fmla="*/ 625 h 772"/>
              <a:gd name="T30" fmla="*/ 749 w 775"/>
              <a:gd name="T31" fmla="*/ 627 h 772"/>
              <a:gd name="T32" fmla="*/ 745 w 775"/>
              <a:gd name="T33" fmla="*/ 623 h 772"/>
              <a:gd name="T34" fmla="*/ 646 w 775"/>
              <a:gd name="T35" fmla="*/ 524 h 772"/>
              <a:gd name="T36" fmla="*/ 567 w 775"/>
              <a:gd name="T37" fmla="*/ 564 h 772"/>
              <a:gd name="T38" fmla="*/ 527 w 775"/>
              <a:gd name="T39" fmla="*/ 644 h 772"/>
              <a:gd name="T40" fmla="*/ 625 w 775"/>
              <a:gd name="T41" fmla="*/ 742 h 772"/>
              <a:gd name="T42" fmla="*/ 630 w 775"/>
              <a:gd name="T43" fmla="*/ 746 h 772"/>
              <a:gd name="T44" fmla="*/ 129 w 775"/>
              <a:gd name="T45" fmla="*/ 129 h 772"/>
              <a:gd name="T46" fmla="*/ 71 w 775"/>
              <a:gd name="T47" fmla="*/ 129 h 772"/>
              <a:gd name="T48" fmla="*/ 71 w 775"/>
              <a:gd name="T49" fmla="*/ 70 h 772"/>
              <a:gd name="T50" fmla="*/ 129 w 775"/>
              <a:gd name="T51" fmla="*/ 70 h 772"/>
              <a:gd name="T52" fmla="*/ 129 w 775"/>
              <a:gd name="T53" fmla="*/ 129 h 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75" h="772">
                <a:moveTo>
                  <a:pt x="630" y="746"/>
                </a:moveTo>
                <a:cubicBezTo>
                  <a:pt x="628" y="747"/>
                  <a:pt x="628" y="747"/>
                  <a:pt x="628" y="747"/>
                </a:cubicBezTo>
                <a:cubicBezTo>
                  <a:pt x="533" y="772"/>
                  <a:pt x="533" y="772"/>
                  <a:pt x="533" y="772"/>
                </a:cubicBezTo>
                <a:cubicBezTo>
                  <a:pt x="385" y="641"/>
                  <a:pt x="385" y="641"/>
                  <a:pt x="385" y="641"/>
                </a:cubicBezTo>
                <a:cubicBezTo>
                  <a:pt x="418" y="537"/>
                  <a:pt x="418" y="537"/>
                  <a:pt x="418" y="537"/>
                </a:cubicBezTo>
                <a:cubicBezTo>
                  <a:pt x="421" y="529"/>
                  <a:pt x="421" y="529"/>
                  <a:pt x="421" y="529"/>
                </a:cubicBezTo>
                <a:cubicBezTo>
                  <a:pt x="34" y="159"/>
                  <a:pt x="34" y="159"/>
                  <a:pt x="34" y="159"/>
                </a:cubicBezTo>
                <a:cubicBezTo>
                  <a:pt x="0" y="127"/>
                  <a:pt x="4" y="70"/>
                  <a:pt x="37" y="37"/>
                </a:cubicBezTo>
                <a:cubicBezTo>
                  <a:pt x="37" y="37"/>
                  <a:pt x="37" y="37"/>
                  <a:pt x="37" y="37"/>
                </a:cubicBezTo>
                <a:cubicBezTo>
                  <a:pt x="70" y="4"/>
                  <a:pt x="127" y="0"/>
                  <a:pt x="159" y="34"/>
                </a:cubicBezTo>
                <a:cubicBezTo>
                  <a:pt x="527" y="419"/>
                  <a:pt x="527" y="419"/>
                  <a:pt x="527" y="419"/>
                </a:cubicBezTo>
                <a:cubicBezTo>
                  <a:pt x="540" y="416"/>
                  <a:pt x="540" y="416"/>
                  <a:pt x="540" y="416"/>
                </a:cubicBezTo>
                <a:cubicBezTo>
                  <a:pt x="643" y="382"/>
                  <a:pt x="643" y="382"/>
                  <a:pt x="643" y="382"/>
                </a:cubicBezTo>
                <a:cubicBezTo>
                  <a:pt x="775" y="530"/>
                  <a:pt x="775" y="530"/>
                  <a:pt x="775" y="530"/>
                </a:cubicBezTo>
                <a:cubicBezTo>
                  <a:pt x="749" y="625"/>
                  <a:pt x="749" y="625"/>
                  <a:pt x="749" y="625"/>
                </a:cubicBezTo>
                <a:cubicBezTo>
                  <a:pt x="749" y="627"/>
                  <a:pt x="749" y="627"/>
                  <a:pt x="749" y="627"/>
                </a:cubicBezTo>
                <a:cubicBezTo>
                  <a:pt x="745" y="623"/>
                  <a:pt x="745" y="623"/>
                  <a:pt x="745" y="623"/>
                </a:cubicBezTo>
                <a:cubicBezTo>
                  <a:pt x="646" y="524"/>
                  <a:pt x="646" y="524"/>
                  <a:pt x="646" y="524"/>
                </a:cubicBezTo>
                <a:cubicBezTo>
                  <a:pt x="567" y="564"/>
                  <a:pt x="567" y="564"/>
                  <a:pt x="567" y="564"/>
                </a:cubicBezTo>
                <a:cubicBezTo>
                  <a:pt x="527" y="644"/>
                  <a:pt x="527" y="644"/>
                  <a:pt x="527" y="644"/>
                </a:cubicBezTo>
                <a:cubicBezTo>
                  <a:pt x="625" y="742"/>
                  <a:pt x="625" y="742"/>
                  <a:pt x="625" y="742"/>
                </a:cubicBezTo>
                <a:cubicBezTo>
                  <a:pt x="630" y="746"/>
                  <a:pt x="630" y="746"/>
                  <a:pt x="630" y="746"/>
                </a:cubicBezTo>
                <a:close/>
                <a:moveTo>
                  <a:pt x="129" y="129"/>
                </a:moveTo>
                <a:cubicBezTo>
                  <a:pt x="113" y="145"/>
                  <a:pt x="87" y="145"/>
                  <a:pt x="71" y="129"/>
                </a:cubicBezTo>
                <a:cubicBezTo>
                  <a:pt x="55" y="113"/>
                  <a:pt x="55" y="86"/>
                  <a:pt x="71" y="70"/>
                </a:cubicBezTo>
                <a:cubicBezTo>
                  <a:pt x="87" y="54"/>
                  <a:pt x="113" y="54"/>
                  <a:pt x="129" y="70"/>
                </a:cubicBezTo>
                <a:cubicBezTo>
                  <a:pt x="145" y="86"/>
                  <a:pt x="145" y="113"/>
                  <a:pt x="129" y="129"/>
                </a:cubicBezTo>
                <a:close/>
              </a:path>
            </a:pathLst>
          </a:custGeom>
          <a:solidFill>
            <a:schemeClr val="accent1"/>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11" name="îślíḋe">
            <a:extLst>
              <a:ext uri="{FF2B5EF4-FFF2-40B4-BE49-F238E27FC236}">
                <a16:creationId xmlns:a16="http://schemas.microsoft.com/office/drawing/2014/main" id="{37B17714-8BD1-4181-BE3A-C50E59F97FA4}"/>
              </a:ext>
            </a:extLst>
          </p:cNvPr>
          <p:cNvSpPr/>
          <p:nvPr/>
        </p:nvSpPr>
        <p:spPr bwMode="auto">
          <a:xfrm>
            <a:off x="5749925" y="2197100"/>
            <a:ext cx="298450" cy="563563"/>
          </a:xfrm>
          <a:custGeom>
            <a:avLst/>
            <a:gdLst>
              <a:gd name="T0" fmla="*/ 21 w 51"/>
              <a:gd name="T1" fmla="*/ 72 h 94"/>
              <a:gd name="T2" fmla="*/ 22 w 51"/>
              <a:gd name="T3" fmla="*/ 50 h 94"/>
              <a:gd name="T4" fmla="*/ 7 w 51"/>
              <a:gd name="T5" fmla="*/ 40 h 94"/>
              <a:gd name="T6" fmla="*/ 3 w 51"/>
              <a:gd name="T7" fmla="*/ 26 h 94"/>
              <a:gd name="T8" fmla="*/ 9 w 51"/>
              <a:gd name="T9" fmla="*/ 11 h 94"/>
              <a:gd name="T10" fmla="*/ 23 w 51"/>
              <a:gd name="T11" fmla="*/ 5 h 94"/>
              <a:gd name="T12" fmla="*/ 23 w 51"/>
              <a:gd name="T13" fmla="*/ 0 h 94"/>
              <a:gd name="T14" fmla="*/ 31 w 51"/>
              <a:gd name="T15" fmla="*/ 0 h 94"/>
              <a:gd name="T16" fmla="*/ 31 w 51"/>
              <a:gd name="T17" fmla="*/ 5 h 94"/>
              <a:gd name="T18" fmla="*/ 44 w 51"/>
              <a:gd name="T19" fmla="*/ 11 h 94"/>
              <a:gd name="T20" fmla="*/ 50 w 51"/>
              <a:gd name="T21" fmla="*/ 24 h 94"/>
              <a:gd name="T22" fmla="*/ 37 w 51"/>
              <a:gd name="T23" fmla="*/ 25 h 94"/>
              <a:gd name="T24" fmla="*/ 30 w 51"/>
              <a:gd name="T25" fmla="*/ 17 h 94"/>
              <a:gd name="T26" fmla="*/ 30 w 51"/>
              <a:gd name="T27" fmla="*/ 37 h 94"/>
              <a:gd name="T28" fmla="*/ 47 w 51"/>
              <a:gd name="T29" fmla="*/ 47 h 94"/>
              <a:gd name="T30" fmla="*/ 51 w 51"/>
              <a:gd name="T31" fmla="*/ 61 h 94"/>
              <a:gd name="T32" fmla="*/ 45 w 51"/>
              <a:gd name="T33" fmla="*/ 76 h 94"/>
              <a:gd name="T34" fmla="*/ 29 w 51"/>
              <a:gd name="T35" fmla="*/ 84 h 94"/>
              <a:gd name="T36" fmla="*/ 28 w 51"/>
              <a:gd name="T37" fmla="*/ 94 h 94"/>
              <a:gd name="T38" fmla="*/ 21 w 51"/>
              <a:gd name="T39" fmla="*/ 94 h 94"/>
              <a:gd name="T40" fmla="*/ 21 w 51"/>
              <a:gd name="T41" fmla="*/ 84 h 94"/>
              <a:gd name="T42" fmla="*/ 6 w 51"/>
              <a:gd name="T43" fmla="*/ 77 h 94"/>
              <a:gd name="T44" fmla="*/ 0 w 51"/>
              <a:gd name="T45" fmla="*/ 61 h 94"/>
              <a:gd name="T46" fmla="*/ 14 w 51"/>
              <a:gd name="T47" fmla="*/ 60 h 94"/>
              <a:gd name="T48" fmla="*/ 16 w 51"/>
              <a:gd name="T49" fmla="*/ 67 h 94"/>
              <a:gd name="T50" fmla="*/ 21 w 51"/>
              <a:gd name="T51" fmla="*/ 72 h 94"/>
              <a:gd name="T52" fmla="*/ 23 w 51"/>
              <a:gd name="T53" fmla="*/ 17 h 94"/>
              <a:gd name="T54" fmla="*/ 18 w 51"/>
              <a:gd name="T55" fmla="*/ 20 h 94"/>
              <a:gd name="T56" fmla="*/ 16 w 51"/>
              <a:gd name="T57" fmla="*/ 25 h 94"/>
              <a:gd name="T58" fmla="*/ 17 w 51"/>
              <a:gd name="T59" fmla="*/ 31 h 94"/>
              <a:gd name="T60" fmla="*/ 22 w 51"/>
              <a:gd name="T61" fmla="*/ 35 h 94"/>
              <a:gd name="T62" fmla="*/ 23 w 51"/>
              <a:gd name="T63" fmla="*/ 17 h 94"/>
              <a:gd name="T64" fmla="*/ 29 w 51"/>
              <a:gd name="T65" fmla="*/ 72 h 94"/>
              <a:gd name="T66" fmla="*/ 35 w 51"/>
              <a:gd name="T67" fmla="*/ 69 h 94"/>
              <a:gd name="T68" fmla="*/ 38 w 51"/>
              <a:gd name="T69" fmla="*/ 62 h 94"/>
              <a:gd name="T70" fmla="*/ 36 w 51"/>
              <a:gd name="T71" fmla="*/ 56 h 94"/>
              <a:gd name="T72" fmla="*/ 29 w 51"/>
              <a:gd name="T73" fmla="*/ 52 h 94"/>
              <a:gd name="T74" fmla="*/ 29 w 51"/>
              <a:gd name="T75" fmla="*/ 7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 h="94">
                <a:moveTo>
                  <a:pt x="21" y="72"/>
                </a:moveTo>
                <a:cubicBezTo>
                  <a:pt x="22" y="50"/>
                  <a:pt x="22" y="50"/>
                  <a:pt x="22" y="50"/>
                </a:cubicBezTo>
                <a:cubicBezTo>
                  <a:pt x="15" y="47"/>
                  <a:pt x="10" y="44"/>
                  <a:pt x="7" y="40"/>
                </a:cubicBezTo>
                <a:cubicBezTo>
                  <a:pt x="4" y="36"/>
                  <a:pt x="3" y="31"/>
                  <a:pt x="3" y="26"/>
                </a:cubicBezTo>
                <a:cubicBezTo>
                  <a:pt x="3" y="20"/>
                  <a:pt x="5" y="15"/>
                  <a:pt x="9" y="11"/>
                </a:cubicBezTo>
                <a:cubicBezTo>
                  <a:pt x="12" y="8"/>
                  <a:pt x="17" y="6"/>
                  <a:pt x="23" y="5"/>
                </a:cubicBezTo>
                <a:cubicBezTo>
                  <a:pt x="23" y="0"/>
                  <a:pt x="23" y="0"/>
                  <a:pt x="23" y="0"/>
                </a:cubicBezTo>
                <a:cubicBezTo>
                  <a:pt x="31" y="0"/>
                  <a:pt x="31" y="0"/>
                  <a:pt x="31" y="0"/>
                </a:cubicBezTo>
                <a:cubicBezTo>
                  <a:pt x="31" y="5"/>
                  <a:pt x="31" y="5"/>
                  <a:pt x="31" y="5"/>
                </a:cubicBezTo>
                <a:cubicBezTo>
                  <a:pt x="36" y="6"/>
                  <a:pt x="41" y="8"/>
                  <a:pt x="44" y="11"/>
                </a:cubicBezTo>
                <a:cubicBezTo>
                  <a:pt x="47" y="15"/>
                  <a:pt x="49" y="19"/>
                  <a:pt x="50" y="24"/>
                </a:cubicBezTo>
                <a:cubicBezTo>
                  <a:pt x="37" y="25"/>
                  <a:pt x="37" y="25"/>
                  <a:pt x="37" y="25"/>
                </a:cubicBezTo>
                <a:cubicBezTo>
                  <a:pt x="36" y="21"/>
                  <a:pt x="34" y="18"/>
                  <a:pt x="30" y="17"/>
                </a:cubicBezTo>
                <a:cubicBezTo>
                  <a:pt x="30" y="37"/>
                  <a:pt x="30" y="37"/>
                  <a:pt x="30" y="37"/>
                </a:cubicBezTo>
                <a:cubicBezTo>
                  <a:pt x="38" y="40"/>
                  <a:pt x="44" y="43"/>
                  <a:pt x="47" y="47"/>
                </a:cubicBezTo>
                <a:cubicBezTo>
                  <a:pt x="50" y="50"/>
                  <a:pt x="51" y="55"/>
                  <a:pt x="51" y="61"/>
                </a:cubicBezTo>
                <a:cubicBezTo>
                  <a:pt x="51" y="67"/>
                  <a:pt x="49" y="72"/>
                  <a:pt x="45" y="76"/>
                </a:cubicBezTo>
                <a:cubicBezTo>
                  <a:pt x="41" y="81"/>
                  <a:pt x="36" y="83"/>
                  <a:pt x="29" y="84"/>
                </a:cubicBezTo>
                <a:cubicBezTo>
                  <a:pt x="28" y="94"/>
                  <a:pt x="28" y="94"/>
                  <a:pt x="28" y="94"/>
                </a:cubicBezTo>
                <a:cubicBezTo>
                  <a:pt x="21" y="94"/>
                  <a:pt x="21" y="94"/>
                  <a:pt x="21" y="94"/>
                </a:cubicBezTo>
                <a:cubicBezTo>
                  <a:pt x="21" y="84"/>
                  <a:pt x="21" y="84"/>
                  <a:pt x="21" y="84"/>
                </a:cubicBezTo>
                <a:cubicBezTo>
                  <a:pt x="15" y="83"/>
                  <a:pt x="10" y="81"/>
                  <a:pt x="6" y="77"/>
                </a:cubicBezTo>
                <a:cubicBezTo>
                  <a:pt x="3" y="73"/>
                  <a:pt x="1" y="68"/>
                  <a:pt x="0" y="61"/>
                </a:cubicBezTo>
                <a:cubicBezTo>
                  <a:pt x="14" y="60"/>
                  <a:pt x="14" y="60"/>
                  <a:pt x="14" y="60"/>
                </a:cubicBezTo>
                <a:cubicBezTo>
                  <a:pt x="14" y="62"/>
                  <a:pt x="15" y="65"/>
                  <a:pt x="16" y="67"/>
                </a:cubicBezTo>
                <a:cubicBezTo>
                  <a:pt x="18" y="69"/>
                  <a:pt x="19" y="71"/>
                  <a:pt x="21" y="72"/>
                </a:cubicBezTo>
                <a:close/>
                <a:moveTo>
                  <a:pt x="23" y="17"/>
                </a:moveTo>
                <a:cubicBezTo>
                  <a:pt x="21" y="17"/>
                  <a:pt x="19" y="18"/>
                  <a:pt x="18" y="20"/>
                </a:cubicBezTo>
                <a:cubicBezTo>
                  <a:pt x="16" y="22"/>
                  <a:pt x="16" y="23"/>
                  <a:pt x="16" y="25"/>
                </a:cubicBezTo>
                <a:cubicBezTo>
                  <a:pt x="16" y="27"/>
                  <a:pt x="16" y="29"/>
                  <a:pt x="17" y="31"/>
                </a:cubicBezTo>
                <a:cubicBezTo>
                  <a:pt x="18" y="32"/>
                  <a:pt x="20" y="34"/>
                  <a:pt x="22" y="35"/>
                </a:cubicBezTo>
                <a:lnTo>
                  <a:pt x="23" y="17"/>
                </a:lnTo>
                <a:close/>
                <a:moveTo>
                  <a:pt x="29" y="72"/>
                </a:moveTo>
                <a:cubicBezTo>
                  <a:pt x="32" y="72"/>
                  <a:pt x="34" y="71"/>
                  <a:pt x="35" y="69"/>
                </a:cubicBezTo>
                <a:cubicBezTo>
                  <a:pt x="37" y="67"/>
                  <a:pt x="38" y="65"/>
                  <a:pt x="38" y="62"/>
                </a:cubicBezTo>
                <a:cubicBezTo>
                  <a:pt x="38" y="60"/>
                  <a:pt x="38" y="58"/>
                  <a:pt x="36" y="56"/>
                </a:cubicBezTo>
                <a:cubicBezTo>
                  <a:pt x="35" y="54"/>
                  <a:pt x="33" y="53"/>
                  <a:pt x="29" y="52"/>
                </a:cubicBezTo>
                <a:lnTo>
                  <a:pt x="29" y="72"/>
                </a:lnTo>
                <a:close/>
              </a:path>
            </a:pathLst>
          </a:custGeom>
          <a:solidFill>
            <a:schemeClr val="tx1">
              <a:lumMod val="50000"/>
              <a:lumOff val="50000"/>
            </a:schemeClr>
          </a:solidFill>
          <a:ln>
            <a:noFill/>
          </a:ln>
        </p:spPr>
        <p:txBody>
          <a:bodyPr>
            <a:normAutofit/>
          </a:bodyPr>
          <a:lstStyle/>
          <a:p>
            <a:pPr defTabSz="913765" fontAlgn="auto">
              <a:spcBef>
                <a:spcPts val="0"/>
              </a:spcBef>
              <a:spcAft>
                <a:spcPts val="0"/>
              </a:spcAft>
              <a:defRPr/>
            </a:pPr>
            <a:endParaRPr lang="zh-CN" altLang="en-US" sz="2000">
              <a:solidFill>
                <a:srgbClr val="000000"/>
              </a:solidFill>
            </a:endParaRPr>
          </a:p>
        </p:txBody>
      </p:sp>
      <p:sp>
        <p:nvSpPr>
          <p:cNvPr id="12" name="ï$líḍé">
            <a:extLst>
              <a:ext uri="{FF2B5EF4-FFF2-40B4-BE49-F238E27FC236}">
                <a16:creationId xmlns:a16="http://schemas.microsoft.com/office/drawing/2014/main" id="{9F8835BB-DCAF-427B-AAA9-E347DC8BCF79}"/>
              </a:ext>
            </a:extLst>
          </p:cNvPr>
          <p:cNvSpPr/>
          <p:nvPr/>
        </p:nvSpPr>
        <p:spPr bwMode="auto">
          <a:xfrm>
            <a:off x="5694363" y="5210175"/>
            <a:ext cx="409575" cy="495300"/>
          </a:xfrm>
          <a:custGeom>
            <a:avLst/>
            <a:gdLst>
              <a:gd name="T0" fmla="*/ 186 w 498"/>
              <a:gd name="T1" fmla="*/ 490 h 602"/>
              <a:gd name="T2" fmla="*/ 412 w 498"/>
              <a:gd name="T3" fmla="*/ 138 h 602"/>
              <a:gd name="T4" fmla="*/ 422 w 498"/>
              <a:gd name="T5" fmla="*/ 150 h 602"/>
              <a:gd name="T6" fmla="*/ 440 w 498"/>
              <a:gd name="T7" fmla="*/ 180 h 602"/>
              <a:gd name="T8" fmla="*/ 192 w 498"/>
              <a:gd name="T9" fmla="*/ 516 h 602"/>
              <a:gd name="T10" fmla="*/ 102 w 498"/>
              <a:gd name="T11" fmla="*/ 550 h 602"/>
              <a:gd name="T12" fmla="*/ 62 w 498"/>
              <a:gd name="T13" fmla="*/ 568 h 602"/>
              <a:gd name="T14" fmla="*/ 42 w 498"/>
              <a:gd name="T15" fmla="*/ 572 h 602"/>
              <a:gd name="T16" fmla="*/ 38 w 498"/>
              <a:gd name="T17" fmla="*/ 570 h 602"/>
              <a:gd name="T18" fmla="*/ 32 w 498"/>
              <a:gd name="T19" fmla="*/ 560 h 602"/>
              <a:gd name="T20" fmla="*/ 30 w 498"/>
              <a:gd name="T21" fmla="*/ 536 h 602"/>
              <a:gd name="T22" fmla="*/ 32 w 498"/>
              <a:gd name="T23" fmla="*/ 502 h 602"/>
              <a:gd name="T24" fmla="*/ 34 w 498"/>
              <a:gd name="T25" fmla="*/ 502 h 602"/>
              <a:gd name="T26" fmla="*/ 34 w 498"/>
              <a:gd name="T27" fmla="*/ 500 h 602"/>
              <a:gd name="T28" fmla="*/ 48 w 498"/>
              <a:gd name="T29" fmla="*/ 500 h 602"/>
              <a:gd name="T30" fmla="*/ 56 w 498"/>
              <a:gd name="T31" fmla="*/ 504 h 602"/>
              <a:gd name="T32" fmla="*/ 76 w 498"/>
              <a:gd name="T33" fmla="*/ 516 h 602"/>
              <a:gd name="T34" fmla="*/ 90 w 498"/>
              <a:gd name="T35" fmla="*/ 530 h 602"/>
              <a:gd name="T36" fmla="*/ 100 w 498"/>
              <a:gd name="T37" fmla="*/ 540 h 602"/>
              <a:gd name="T38" fmla="*/ 102 w 498"/>
              <a:gd name="T39" fmla="*/ 550 h 602"/>
              <a:gd name="T40" fmla="*/ 288 w 498"/>
              <a:gd name="T41" fmla="*/ 72 h 602"/>
              <a:gd name="T42" fmla="*/ 308 w 498"/>
              <a:gd name="T43" fmla="*/ 76 h 602"/>
              <a:gd name="T44" fmla="*/ 334 w 498"/>
              <a:gd name="T45" fmla="*/ 86 h 602"/>
              <a:gd name="T46" fmla="*/ 70 w 498"/>
              <a:gd name="T47" fmla="*/ 396 h 602"/>
              <a:gd name="T48" fmla="*/ 288 w 498"/>
              <a:gd name="T49" fmla="*/ 72 h 602"/>
              <a:gd name="T50" fmla="*/ 130 w 498"/>
              <a:gd name="T51" fmla="*/ 480 h 602"/>
              <a:gd name="T52" fmla="*/ 130 w 498"/>
              <a:gd name="T53" fmla="*/ 444 h 602"/>
              <a:gd name="T54" fmla="*/ 130 w 498"/>
              <a:gd name="T55" fmla="*/ 442 h 602"/>
              <a:gd name="T56" fmla="*/ 118 w 498"/>
              <a:gd name="T57" fmla="*/ 442 h 602"/>
              <a:gd name="T58" fmla="*/ 356 w 498"/>
              <a:gd name="T59" fmla="*/ 96 h 602"/>
              <a:gd name="T60" fmla="*/ 378 w 498"/>
              <a:gd name="T61" fmla="*/ 108 h 602"/>
              <a:gd name="T62" fmla="*/ 396 w 498"/>
              <a:gd name="T63" fmla="*/ 122 h 602"/>
              <a:gd name="T64" fmla="*/ 130 w 498"/>
              <a:gd name="T65" fmla="*/ 480 h 602"/>
              <a:gd name="T66" fmla="*/ 432 w 498"/>
              <a:gd name="T67" fmla="*/ 38 h 602"/>
              <a:gd name="T68" fmla="*/ 388 w 498"/>
              <a:gd name="T69" fmla="*/ 14 h 602"/>
              <a:gd name="T70" fmla="*/ 350 w 498"/>
              <a:gd name="T71" fmla="*/ 2 h 602"/>
              <a:gd name="T72" fmla="*/ 322 w 498"/>
              <a:gd name="T73" fmla="*/ 0 h 602"/>
              <a:gd name="T74" fmla="*/ 308 w 498"/>
              <a:gd name="T75" fmla="*/ 4 h 602"/>
              <a:gd name="T76" fmla="*/ 260 w 498"/>
              <a:gd name="T77" fmla="*/ 70 h 602"/>
              <a:gd name="T78" fmla="*/ 8 w 498"/>
              <a:gd name="T79" fmla="*/ 408 h 602"/>
              <a:gd name="T80" fmla="*/ 2 w 498"/>
              <a:gd name="T81" fmla="*/ 450 h 602"/>
              <a:gd name="T82" fmla="*/ 0 w 498"/>
              <a:gd name="T83" fmla="*/ 516 h 602"/>
              <a:gd name="T84" fmla="*/ 0 w 498"/>
              <a:gd name="T85" fmla="*/ 538 h 602"/>
              <a:gd name="T86" fmla="*/ 6 w 498"/>
              <a:gd name="T87" fmla="*/ 578 h 602"/>
              <a:gd name="T88" fmla="*/ 12 w 498"/>
              <a:gd name="T89" fmla="*/ 598 h 602"/>
              <a:gd name="T90" fmla="*/ 14 w 498"/>
              <a:gd name="T91" fmla="*/ 602 h 602"/>
              <a:gd name="T92" fmla="*/ 24 w 498"/>
              <a:gd name="T93" fmla="*/ 602 h 602"/>
              <a:gd name="T94" fmla="*/ 62 w 498"/>
              <a:gd name="T95" fmla="*/ 596 h 602"/>
              <a:gd name="T96" fmla="*/ 448 w 498"/>
              <a:gd name="T97" fmla="*/ 210 h 602"/>
              <a:gd name="T98" fmla="*/ 478 w 498"/>
              <a:gd name="T99" fmla="*/ 168 h 602"/>
              <a:gd name="T100" fmla="*/ 496 w 498"/>
              <a:gd name="T101" fmla="*/ 144 h 602"/>
              <a:gd name="T102" fmla="*/ 498 w 498"/>
              <a:gd name="T103" fmla="*/ 128 h 602"/>
              <a:gd name="T104" fmla="*/ 488 w 498"/>
              <a:gd name="T105" fmla="*/ 100 h 602"/>
              <a:gd name="T106" fmla="*/ 466 w 498"/>
              <a:gd name="T107" fmla="*/ 68 h 602"/>
              <a:gd name="T108" fmla="*/ 432 w 498"/>
              <a:gd name="T109" fmla="*/ 38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98" h="602">
                <a:moveTo>
                  <a:pt x="192" y="516"/>
                </a:moveTo>
                <a:lnTo>
                  <a:pt x="186" y="490"/>
                </a:lnTo>
                <a:lnTo>
                  <a:pt x="144" y="500"/>
                </a:lnTo>
                <a:lnTo>
                  <a:pt x="412" y="138"/>
                </a:lnTo>
                <a:lnTo>
                  <a:pt x="412" y="138"/>
                </a:lnTo>
                <a:lnTo>
                  <a:pt x="422" y="150"/>
                </a:lnTo>
                <a:lnTo>
                  <a:pt x="428" y="160"/>
                </a:lnTo>
                <a:lnTo>
                  <a:pt x="440" y="180"/>
                </a:lnTo>
                <a:lnTo>
                  <a:pt x="192" y="516"/>
                </a:lnTo>
                <a:lnTo>
                  <a:pt x="192" y="516"/>
                </a:lnTo>
                <a:close/>
                <a:moveTo>
                  <a:pt x="102" y="550"/>
                </a:moveTo>
                <a:lnTo>
                  <a:pt x="102" y="550"/>
                </a:lnTo>
                <a:lnTo>
                  <a:pt x="80" y="560"/>
                </a:lnTo>
                <a:lnTo>
                  <a:pt x="62" y="568"/>
                </a:lnTo>
                <a:lnTo>
                  <a:pt x="52" y="570"/>
                </a:lnTo>
                <a:lnTo>
                  <a:pt x="42" y="572"/>
                </a:lnTo>
                <a:lnTo>
                  <a:pt x="42" y="572"/>
                </a:lnTo>
                <a:lnTo>
                  <a:pt x="38" y="570"/>
                </a:lnTo>
                <a:lnTo>
                  <a:pt x="36" y="568"/>
                </a:lnTo>
                <a:lnTo>
                  <a:pt x="32" y="560"/>
                </a:lnTo>
                <a:lnTo>
                  <a:pt x="32" y="550"/>
                </a:lnTo>
                <a:lnTo>
                  <a:pt x="30" y="536"/>
                </a:lnTo>
                <a:lnTo>
                  <a:pt x="32" y="512"/>
                </a:lnTo>
                <a:lnTo>
                  <a:pt x="32" y="502"/>
                </a:lnTo>
                <a:lnTo>
                  <a:pt x="34" y="502"/>
                </a:lnTo>
                <a:lnTo>
                  <a:pt x="34" y="502"/>
                </a:lnTo>
                <a:lnTo>
                  <a:pt x="34" y="500"/>
                </a:lnTo>
                <a:lnTo>
                  <a:pt x="34" y="500"/>
                </a:lnTo>
                <a:lnTo>
                  <a:pt x="40" y="500"/>
                </a:lnTo>
                <a:lnTo>
                  <a:pt x="48" y="500"/>
                </a:lnTo>
                <a:lnTo>
                  <a:pt x="56" y="504"/>
                </a:lnTo>
                <a:lnTo>
                  <a:pt x="56" y="504"/>
                </a:lnTo>
                <a:lnTo>
                  <a:pt x="66" y="508"/>
                </a:lnTo>
                <a:lnTo>
                  <a:pt x="76" y="516"/>
                </a:lnTo>
                <a:lnTo>
                  <a:pt x="76" y="516"/>
                </a:lnTo>
                <a:lnTo>
                  <a:pt x="90" y="530"/>
                </a:lnTo>
                <a:lnTo>
                  <a:pt x="100" y="540"/>
                </a:lnTo>
                <a:lnTo>
                  <a:pt x="100" y="540"/>
                </a:lnTo>
                <a:lnTo>
                  <a:pt x="102" y="546"/>
                </a:lnTo>
                <a:lnTo>
                  <a:pt x="102" y="550"/>
                </a:lnTo>
                <a:lnTo>
                  <a:pt x="102" y="550"/>
                </a:lnTo>
                <a:close/>
                <a:moveTo>
                  <a:pt x="288" y="72"/>
                </a:moveTo>
                <a:lnTo>
                  <a:pt x="288" y="72"/>
                </a:lnTo>
                <a:lnTo>
                  <a:pt x="308" y="76"/>
                </a:lnTo>
                <a:lnTo>
                  <a:pt x="334" y="84"/>
                </a:lnTo>
                <a:lnTo>
                  <a:pt x="334" y="86"/>
                </a:lnTo>
                <a:lnTo>
                  <a:pt x="70" y="444"/>
                </a:lnTo>
                <a:lnTo>
                  <a:pt x="70" y="396"/>
                </a:lnTo>
                <a:lnTo>
                  <a:pt x="46" y="398"/>
                </a:lnTo>
                <a:lnTo>
                  <a:pt x="288" y="72"/>
                </a:lnTo>
                <a:lnTo>
                  <a:pt x="288" y="72"/>
                </a:lnTo>
                <a:close/>
                <a:moveTo>
                  <a:pt x="130" y="480"/>
                </a:moveTo>
                <a:lnTo>
                  <a:pt x="130" y="480"/>
                </a:lnTo>
                <a:lnTo>
                  <a:pt x="130" y="444"/>
                </a:lnTo>
                <a:lnTo>
                  <a:pt x="130" y="444"/>
                </a:lnTo>
                <a:lnTo>
                  <a:pt x="130" y="442"/>
                </a:lnTo>
                <a:lnTo>
                  <a:pt x="126" y="442"/>
                </a:lnTo>
                <a:lnTo>
                  <a:pt x="118" y="442"/>
                </a:lnTo>
                <a:lnTo>
                  <a:pt x="92" y="452"/>
                </a:lnTo>
                <a:lnTo>
                  <a:pt x="356" y="96"/>
                </a:lnTo>
                <a:lnTo>
                  <a:pt x="356" y="96"/>
                </a:lnTo>
                <a:lnTo>
                  <a:pt x="378" y="108"/>
                </a:lnTo>
                <a:lnTo>
                  <a:pt x="378" y="108"/>
                </a:lnTo>
                <a:lnTo>
                  <a:pt x="396" y="122"/>
                </a:lnTo>
                <a:lnTo>
                  <a:pt x="130" y="480"/>
                </a:lnTo>
                <a:lnTo>
                  <a:pt x="130" y="480"/>
                </a:lnTo>
                <a:close/>
                <a:moveTo>
                  <a:pt x="432" y="38"/>
                </a:moveTo>
                <a:lnTo>
                  <a:pt x="432" y="38"/>
                </a:lnTo>
                <a:lnTo>
                  <a:pt x="410" y="24"/>
                </a:lnTo>
                <a:lnTo>
                  <a:pt x="388" y="14"/>
                </a:lnTo>
                <a:lnTo>
                  <a:pt x="368" y="6"/>
                </a:lnTo>
                <a:lnTo>
                  <a:pt x="350" y="2"/>
                </a:lnTo>
                <a:lnTo>
                  <a:pt x="334" y="0"/>
                </a:lnTo>
                <a:lnTo>
                  <a:pt x="322" y="0"/>
                </a:lnTo>
                <a:lnTo>
                  <a:pt x="314" y="0"/>
                </a:lnTo>
                <a:lnTo>
                  <a:pt x="308" y="4"/>
                </a:lnTo>
                <a:lnTo>
                  <a:pt x="290" y="28"/>
                </a:lnTo>
                <a:lnTo>
                  <a:pt x="260" y="70"/>
                </a:lnTo>
                <a:lnTo>
                  <a:pt x="16" y="398"/>
                </a:lnTo>
                <a:lnTo>
                  <a:pt x="8" y="408"/>
                </a:lnTo>
                <a:lnTo>
                  <a:pt x="8" y="408"/>
                </a:lnTo>
                <a:lnTo>
                  <a:pt x="2" y="450"/>
                </a:lnTo>
                <a:lnTo>
                  <a:pt x="0" y="492"/>
                </a:lnTo>
                <a:lnTo>
                  <a:pt x="0" y="516"/>
                </a:lnTo>
                <a:lnTo>
                  <a:pt x="0" y="538"/>
                </a:lnTo>
                <a:lnTo>
                  <a:pt x="0" y="538"/>
                </a:lnTo>
                <a:lnTo>
                  <a:pt x="2" y="560"/>
                </a:lnTo>
                <a:lnTo>
                  <a:pt x="6" y="578"/>
                </a:lnTo>
                <a:lnTo>
                  <a:pt x="10" y="594"/>
                </a:lnTo>
                <a:lnTo>
                  <a:pt x="12" y="598"/>
                </a:lnTo>
                <a:lnTo>
                  <a:pt x="14" y="602"/>
                </a:lnTo>
                <a:lnTo>
                  <a:pt x="14" y="602"/>
                </a:lnTo>
                <a:lnTo>
                  <a:pt x="18" y="602"/>
                </a:lnTo>
                <a:lnTo>
                  <a:pt x="24" y="602"/>
                </a:lnTo>
                <a:lnTo>
                  <a:pt x="40" y="600"/>
                </a:lnTo>
                <a:lnTo>
                  <a:pt x="62" y="596"/>
                </a:lnTo>
                <a:lnTo>
                  <a:pt x="196" y="548"/>
                </a:lnTo>
                <a:lnTo>
                  <a:pt x="448" y="210"/>
                </a:lnTo>
                <a:lnTo>
                  <a:pt x="452" y="204"/>
                </a:lnTo>
                <a:lnTo>
                  <a:pt x="478" y="168"/>
                </a:lnTo>
                <a:lnTo>
                  <a:pt x="496" y="144"/>
                </a:lnTo>
                <a:lnTo>
                  <a:pt x="496" y="144"/>
                </a:lnTo>
                <a:lnTo>
                  <a:pt x="498" y="138"/>
                </a:lnTo>
                <a:lnTo>
                  <a:pt x="498" y="128"/>
                </a:lnTo>
                <a:lnTo>
                  <a:pt x="494" y="114"/>
                </a:lnTo>
                <a:lnTo>
                  <a:pt x="488" y="100"/>
                </a:lnTo>
                <a:lnTo>
                  <a:pt x="478" y="84"/>
                </a:lnTo>
                <a:lnTo>
                  <a:pt x="466" y="68"/>
                </a:lnTo>
                <a:lnTo>
                  <a:pt x="450" y="52"/>
                </a:lnTo>
                <a:lnTo>
                  <a:pt x="432" y="38"/>
                </a:lnTo>
                <a:lnTo>
                  <a:pt x="432" y="38"/>
                </a:lnTo>
                <a:close/>
              </a:path>
            </a:pathLst>
          </a:custGeom>
          <a:solidFill>
            <a:schemeClr val="tx1">
              <a:lumMod val="50000"/>
              <a:lumOff val="50000"/>
            </a:schemeClr>
          </a:solidFill>
          <a:ln>
            <a:noFill/>
          </a:ln>
        </p:spPr>
        <p:txBody>
          <a:bodyPr>
            <a:normAutofit/>
          </a:bodyPr>
          <a:lstStyle/>
          <a:p>
            <a:pPr defTabSz="913765" fontAlgn="auto">
              <a:spcBef>
                <a:spcPts val="0"/>
              </a:spcBef>
              <a:spcAft>
                <a:spcPts val="0"/>
              </a:spcAft>
              <a:defRPr/>
            </a:pPr>
            <a:endParaRPr lang="ko-KR" altLang="en-US" sz="1600">
              <a:solidFill>
                <a:srgbClr val="000000"/>
              </a:solidFill>
            </a:endParaRPr>
          </a:p>
        </p:txBody>
      </p:sp>
      <p:sp>
        <p:nvSpPr>
          <p:cNvPr id="15" name="îşľîḍe">
            <a:extLst>
              <a:ext uri="{FF2B5EF4-FFF2-40B4-BE49-F238E27FC236}">
                <a16:creationId xmlns:a16="http://schemas.microsoft.com/office/drawing/2014/main" id="{B05AE4C2-54B0-4238-B2B2-B7481B86F7E3}"/>
              </a:ext>
            </a:extLst>
          </p:cNvPr>
          <p:cNvSpPr txBox="1"/>
          <p:nvPr/>
        </p:nvSpPr>
        <p:spPr bwMode="auto">
          <a:xfrm>
            <a:off x="6870700" y="1889125"/>
            <a:ext cx="2994025" cy="44291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spcAft>
                <a:spcPts val="0"/>
              </a:spcAft>
              <a:defRPr/>
            </a:pPr>
            <a:r>
              <a:rPr lang="en-US" altLang="zh-CN" sz="2300" b="1" dirty="0">
                <a:solidFill>
                  <a:srgbClr val="000000"/>
                </a:solidFill>
                <a:latin typeface="黑体" panose="02010609060101010101" charset="-122"/>
                <a:ea typeface="黑体" panose="02010609060101010101" charset="-122"/>
              </a:rPr>
              <a:t>帮助学习者更深刻</a:t>
            </a:r>
            <a:r>
              <a:rPr lang="zh-CN" altLang="en-US" sz="2300" b="1" dirty="0">
                <a:solidFill>
                  <a:srgbClr val="000000"/>
                </a:solidFill>
                <a:latin typeface="黑体" panose="02010609060101010101" charset="-122"/>
                <a:ea typeface="黑体" panose="02010609060101010101" charset="-122"/>
              </a:rPr>
              <a:t>地</a:t>
            </a:r>
            <a:r>
              <a:rPr lang="en-US" altLang="zh-CN" sz="2300" b="1" dirty="0">
                <a:solidFill>
                  <a:srgbClr val="000000"/>
                </a:solidFill>
                <a:latin typeface="黑体" panose="02010609060101010101" charset="-122"/>
                <a:ea typeface="黑体" panose="02010609060101010101" charset="-122"/>
              </a:rPr>
              <a:t>体会编程的底层逻辑</a:t>
            </a:r>
          </a:p>
        </p:txBody>
      </p:sp>
      <p:cxnSp>
        <p:nvCxnSpPr>
          <p:cNvPr id="21" name="直接连接符 20">
            <a:extLst>
              <a:ext uri="{FF2B5EF4-FFF2-40B4-BE49-F238E27FC236}">
                <a16:creationId xmlns:a16="http://schemas.microsoft.com/office/drawing/2014/main" id="{CBC8D80C-3194-4FCE-8FCE-B638E3994BA5}"/>
              </a:ext>
            </a:extLst>
          </p:cNvPr>
          <p:cNvCxnSpPr/>
          <p:nvPr/>
        </p:nvCxnSpPr>
        <p:spPr>
          <a:xfrm>
            <a:off x="6699250" y="2873375"/>
            <a:ext cx="3167063"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6695B85D-CCFA-4275-8FD2-9EC1F0D3452D}"/>
              </a:ext>
            </a:extLst>
          </p:cNvPr>
          <p:cNvCxnSpPr/>
          <p:nvPr/>
        </p:nvCxnSpPr>
        <p:spPr>
          <a:xfrm>
            <a:off x="6232525" y="4616450"/>
            <a:ext cx="3633788"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îşľîḍe">
            <a:extLst>
              <a:ext uri="{FF2B5EF4-FFF2-40B4-BE49-F238E27FC236}">
                <a16:creationId xmlns:a16="http://schemas.microsoft.com/office/drawing/2014/main" id="{7210C737-D259-4B1B-9701-59D8035433EE}"/>
              </a:ext>
            </a:extLst>
          </p:cNvPr>
          <p:cNvSpPr txBox="1"/>
          <p:nvPr/>
        </p:nvSpPr>
        <p:spPr bwMode="auto">
          <a:xfrm>
            <a:off x="6437313" y="3711575"/>
            <a:ext cx="2994025" cy="441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spcAft>
                <a:spcPts val="0"/>
              </a:spcAft>
              <a:defRPr/>
            </a:pPr>
            <a:r>
              <a:rPr lang="en-US" altLang="zh-CN" sz="2300" b="1" dirty="0">
                <a:solidFill>
                  <a:srgbClr val="000000"/>
                </a:solidFill>
                <a:latin typeface="黑体" panose="02010609060101010101" charset="-122"/>
                <a:ea typeface="黑体" panose="02010609060101010101" charset="-122"/>
              </a:rPr>
              <a:t>尝试拓宽 Rust 语言使用的可行面</a:t>
            </a:r>
          </a:p>
        </p:txBody>
      </p:sp>
      <p:sp>
        <p:nvSpPr>
          <p:cNvPr id="24" name="îşľîḍe">
            <a:extLst>
              <a:ext uri="{FF2B5EF4-FFF2-40B4-BE49-F238E27FC236}">
                <a16:creationId xmlns:a16="http://schemas.microsoft.com/office/drawing/2014/main" id="{9814F532-6DD2-44F8-AD73-B3926F00752C}"/>
              </a:ext>
            </a:extLst>
          </p:cNvPr>
          <p:cNvSpPr txBox="1"/>
          <p:nvPr/>
        </p:nvSpPr>
        <p:spPr bwMode="auto">
          <a:xfrm>
            <a:off x="7019925" y="5513388"/>
            <a:ext cx="2994025" cy="44291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fontAlgn="auto">
              <a:spcAft>
                <a:spcPts val="0"/>
              </a:spcAft>
              <a:defRPr/>
            </a:pPr>
            <a:r>
              <a:rPr lang="en-US" altLang="zh-CN" sz="2300" b="1" dirty="0">
                <a:solidFill>
                  <a:srgbClr val="000000"/>
                </a:solidFill>
                <a:latin typeface="黑体" panose="02010609060101010101" charset="-122"/>
                <a:ea typeface="黑体" panose="02010609060101010101" charset="-122"/>
              </a:rPr>
              <a:t>在 Rust 与 WebAssembly 交互的领域做出新开拓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downLeft)">
                                      <p:cBhvr>
                                        <p:cTn id="12" dur="500"/>
                                        <p:tgtEl>
                                          <p:spTgt spid="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strips(downLeft)">
                                      <p:cBhvr>
                                        <p:cTn id="1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3" grpId="0"/>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96A0B0F7-7E65-4F19-8FA6-EA46348D3D0B}"/>
              </a:ext>
            </a:extLst>
          </p:cNvPr>
          <p:cNvSpPr>
            <a:spLocks noGrp="1" noChangeArrowheads="1"/>
          </p:cNvSpPr>
          <p:nvPr>
            <p:ph type="title"/>
          </p:nvPr>
        </p:nvSpPr>
        <p:spPr/>
        <p:txBody>
          <a:bodyPr/>
          <a:lstStyle/>
          <a:p>
            <a:r>
              <a:rPr lang="zh-CN" altLang="en-US"/>
              <a:t>日程规划</a:t>
            </a:r>
          </a:p>
        </p:txBody>
      </p:sp>
      <p:sp>
        <p:nvSpPr>
          <p:cNvPr id="22530" name="页脚占位符 2">
            <a:extLst>
              <a:ext uri="{FF2B5EF4-FFF2-40B4-BE49-F238E27FC236}">
                <a16:creationId xmlns:a16="http://schemas.microsoft.com/office/drawing/2014/main" id="{80223393-876E-4B6E-A2DA-A173ED52C7C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en-US" altLang="zh-CN">
                <a:solidFill>
                  <a:srgbClr val="808080"/>
                </a:solidFill>
                <a:ea typeface="微软雅黑" panose="020B0503020204020204" pitchFamily="34" charset="-122"/>
              </a:rPr>
              <a:t>www.islide.cc</a:t>
            </a:r>
            <a:endParaRPr lang="zh-CN" altLang="en-US">
              <a:solidFill>
                <a:srgbClr val="808080"/>
              </a:solidFill>
            </a:endParaRPr>
          </a:p>
        </p:txBody>
      </p:sp>
      <p:sp>
        <p:nvSpPr>
          <p:cNvPr id="22531" name="灯片编号占位符 3">
            <a:extLst>
              <a:ext uri="{FF2B5EF4-FFF2-40B4-BE49-F238E27FC236}">
                <a16:creationId xmlns:a16="http://schemas.microsoft.com/office/drawing/2014/main" id="{75CA1166-7C9F-4766-9215-5430E00E5A7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963F810-7EED-4C5E-BDD7-623AC0830A33}" type="slidenum">
              <a:rPr lang="zh-CN" altLang="en-US"/>
              <a:pPr/>
              <a:t>8</a:t>
            </a:fld>
            <a:endParaRPr lang="zh-CN" altLang="en-US"/>
          </a:p>
        </p:txBody>
      </p:sp>
      <p:grpSp>
        <p:nvGrpSpPr>
          <p:cNvPr id="22532" name="be9ad6c2-0690-4cc6-a956-40a79534455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a:extLst>
              <a:ext uri="{FF2B5EF4-FFF2-40B4-BE49-F238E27FC236}">
                <a16:creationId xmlns:a16="http://schemas.microsoft.com/office/drawing/2014/main" id="{02318ECF-4047-491D-B19E-EA81AAB83231}"/>
              </a:ext>
            </a:extLst>
          </p:cNvPr>
          <p:cNvGrpSpPr>
            <a:grpSpLocks noChangeAspect="1"/>
          </p:cNvGrpSpPr>
          <p:nvPr>
            <p:custDataLst>
              <p:tags r:id="rId1"/>
            </p:custDataLst>
          </p:nvPr>
        </p:nvGrpSpPr>
        <p:grpSpPr bwMode="auto">
          <a:xfrm>
            <a:off x="1011238" y="1493838"/>
            <a:ext cx="10072687" cy="4649787"/>
            <a:chOff x="1011000" y="1494000"/>
            <a:chExt cx="10072823" cy="4649625"/>
          </a:xfrm>
        </p:grpSpPr>
        <p:sp>
          <p:nvSpPr>
            <p:cNvPr id="22533" name="ï$liďè">
              <a:extLst>
                <a:ext uri="{FF2B5EF4-FFF2-40B4-BE49-F238E27FC236}">
                  <a16:creationId xmlns:a16="http://schemas.microsoft.com/office/drawing/2014/main" id="{8041D0F4-A652-4560-B455-0BE595F3D178}"/>
                </a:ext>
              </a:extLst>
            </p:cNvPr>
            <p:cNvSpPr>
              <a:spLocks noChangeArrowheads="1"/>
            </p:cNvSpPr>
            <p:nvPr/>
          </p:nvSpPr>
          <p:spPr bwMode="auto">
            <a:xfrm>
              <a:off x="2058657" y="3871334"/>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rgbClr val="ADB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4" name="íšlïḑè">
              <a:extLst>
                <a:ext uri="{FF2B5EF4-FFF2-40B4-BE49-F238E27FC236}">
                  <a16:creationId xmlns:a16="http://schemas.microsoft.com/office/drawing/2014/main" id="{030C66A4-D88C-4779-83F5-94DF9A46C1FD}"/>
                </a:ext>
              </a:extLst>
            </p:cNvPr>
            <p:cNvSpPr>
              <a:spLocks noChangeArrowheads="1"/>
            </p:cNvSpPr>
            <p:nvPr/>
          </p:nvSpPr>
          <p:spPr bwMode="auto">
            <a:xfrm>
              <a:off x="4678983" y="3871334"/>
              <a:ext cx="279260" cy="241179"/>
            </a:xfrm>
            <a:custGeom>
              <a:avLst/>
              <a:gdLst>
                <a:gd name="T0" fmla="*/ 24 w 65"/>
                <a:gd name="T1" fmla="*/ 0 h 56"/>
                <a:gd name="T2" fmla="*/ 40 w 65"/>
                <a:gd name="T3" fmla="*/ 0 h 56"/>
                <a:gd name="T4" fmla="*/ 59 w 65"/>
                <a:gd name="T5" fmla="*/ 0 h 56"/>
                <a:gd name="T6" fmla="*/ 63 w 65"/>
                <a:gd name="T7" fmla="*/ 6 h 56"/>
                <a:gd name="T8" fmla="*/ 53 w 65"/>
                <a:gd name="T9" fmla="*/ 22 h 56"/>
                <a:gd name="T10" fmla="*/ 45 w 65"/>
                <a:gd name="T11" fmla="*/ 36 h 56"/>
                <a:gd name="T12" fmla="*/ 36 w 65"/>
                <a:gd name="T13" fmla="*/ 52 h 56"/>
                <a:gd name="T14" fmla="*/ 28 w 65"/>
                <a:gd name="T15" fmla="*/ 52 h 56"/>
                <a:gd name="T16" fmla="*/ 19 w 65"/>
                <a:gd name="T17" fmla="*/ 36 h 56"/>
                <a:gd name="T18" fmla="*/ 11 w 65"/>
                <a:gd name="T19" fmla="*/ 22 h 56"/>
                <a:gd name="T20" fmla="*/ 2 w 65"/>
                <a:gd name="T21" fmla="*/ 6 h 56"/>
                <a:gd name="T22" fmla="*/ 6 w 65"/>
                <a:gd name="T23" fmla="*/ 0 h 56"/>
                <a:gd name="T24" fmla="*/ 24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4" y="0"/>
                  </a:moveTo>
                  <a:cubicBezTo>
                    <a:pt x="29" y="0"/>
                    <a:pt x="36" y="0"/>
                    <a:pt x="40" y="0"/>
                  </a:cubicBezTo>
                  <a:cubicBezTo>
                    <a:pt x="59" y="0"/>
                    <a:pt x="59" y="0"/>
                    <a:pt x="59" y="0"/>
                  </a:cubicBezTo>
                  <a:cubicBezTo>
                    <a:pt x="63" y="0"/>
                    <a:pt x="65" y="3"/>
                    <a:pt x="63" y="6"/>
                  </a:cubicBezTo>
                  <a:cubicBezTo>
                    <a:pt x="53" y="22"/>
                    <a:pt x="53" y="22"/>
                    <a:pt x="53" y="22"/>
                  </a:cubicBezTo>
                  <a:cubicBezTo>
                    <a:pt x="51" y="26"/>
                    <a:pt x="48" y="32"/>
                    <a:pt x="45" y="36"/>
                  </a:cubicBezTo>
                  <a:cubicBezTo>
                    <a:pt x="36" y="52"/>
                    <a:pt x="36" y="52"/>
                    <a:pt x="36" y="52"/>
                  </a:cubicBezTo>
                  <a:cubicBezTo>
                    <a:pt x="34" y="56"/>
                    <a:pt x="30" y="56"/>
                    <a:pt x="28" y="52"/>
                  </a:cubicBezTo>
                  <a:cubicBezTo>
                    <a:pt x="19" y="36"/>
                    <a:pt x="19" y="36"/>
                    <a:pt x="19" y="36"/>
                  </a:cubicBezTo>
                  <a:cubicBezTo>
                    <a:pt x="17" y="32"/>
                    <a:pt x="13" y="26"/>
                    <a:pt x="11" y="22"/>
                  </a:cubicBezTo>
                  <a:cubicBezTo>
                    <a:pt x="2" y="6"/>
                    <a:pt x="2" y="6"/>
                    <a:pt x="2" y="6"/>
                  </a:cubicBezTo>
                  <a:cubicBezTo>
                    <a:pt x="0" y="3"/>
                    <a:pt x="1" y="0"/>
                    <a:pt x="6" y="0"/>
                  </a:cubicBezTo>
                  <a:lnTo>
                    <a:pt x="24" y="0"/>
                  </a:lnTo>
                  <a:close/>
                </a:path>
              </a:pathLst>
            </a:custGeom>
            <a:solidFill>
              <a:srgbClr val="ADB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5" name="îŝḷíḑè">
              <a:extLst>
                <a:ext uri="{FF2B5EF4-FFF2-40B4-BE49-F238E27FC236}">
                  <a16:creationId xmlns:a16="http://schemas.microsoft.com/office/drawing/2014/main" id="{091AB58B-3452-4C53-A3F2-C75C5051E304}"/>
                </a:ext>
              </a:extLst>
            </p:cNvPr>
            <p:cNvSpPr>
              <a:spLocks noChangeArrowheads="1"/>
            </p:cNvSpPr>
            <p:nvPr/>
          </p:nvSpPr>
          <p:spPr bwMode="auto">
            <a:xfrm>
              <a:off x="7313817" y="3871334"/>
              <a:ext cx="282887" cy="241179"/>
            </a:xfrm>
            <a:custGeom>
              <a:avLst/>
              <a:gdLst>
                <a:gd name="T0" fmla="*/ 25 w 66"/>
                <a:gd name="T1" fmla="*/ 0 h 56"/>
                <a:gd name="T2" fmla="*/ 41 w 66"/>
                <a:gd name="T3" fmla="*/ 0 h 56"/>
                <a:gd name="T4" fmla="*/ 59 w 66"/>
                <a:gd name="T5" fmla="*/ 0 h 56"/>
                <a:gd name="T6" fmla="*/ 63 w 66"/>
                <a:gd name="T7" fmla="*/ 6 h 56"/>
                <a:gd name="T8" fmla="*/ 54 w 66"/>
                <a:gd name="T9" fmla="*/ 22 h 56"/>
                <a:gd name="T10" fmla="*/ 46 w 66"/>
                <a:gd name="T11" fmla="*/ 36 h 56"/>
                <a:gd name="T12" fmla="*/ 37 w 66"/>
                <a:gd name="T13" fmla="*/ 52 h 56"/>
                <a:gd name="T14" fmla="*/ 29 w 66"/>
                <a:gd name="T15" fmla="*/ 52 h 56"/>
                <a:gd name="T16" fmla="*/ 20 w 66"/>
                <a:gd name="T17" fmla="*/ 36 h 56"/>
                <a:gd name="T18" fmla="*/ 12 w 66"/>
                <a:gd name="T19" fmla="*/ 22 h 56"/>
                <a:gd name="T20" fmla="*/ 2 w 66"/>
                <a:gd name="T21" fmla="*/ 6 h 56"/>
                <a:gd name="T22" fmla="*/ 6 w 66"/>
                <a:gd name="T23" fmla="*/ 0 h 56"/>
                <a:gd name="T24" fmla="*/ 25 w 66"/>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6" h="56">
                  <a:moveTo>
                    <a:pt x="25" y="0"/>
                  </a:moveTo>
                  <a:cubicBezTo>
                    <a:pt x="29" y="0"/>
                    <a:pt x="37" y="0"/>
                    <a:pt x="41" y="0"/>
                  </a:cubicBezTo>
                  <a:cubicBezTo>
                    <a:pt x="59" y="0"/>
                    <a:pt x="59" y="0"/>
                    <a:pt x="59" y="0"/>
                  </a:cubicBezTo>
                  <a:cubicBezTo>
                    <a:pt x="64" y="0"/>
                    <a:pt x="66"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8" y="32"/>
                    <a:pt x="14" y="26"/>
                    <a:pt x="12" y="22"/>
                  </a:cubicBezTo>
                  <a:cubicBezTo>
                    <a:pt x="2" y="6"/>
                    <a:pt x="2" y="6"/>
                    <a:pt x="2" y="6"/>
                  </a:cubicBezTo>
                  <a:cubicBezTo>
                    <a:pt x="0" y="3"/>
                    <a:pt x="2" y="0"/>
                    <a:pt x="6" y="0"/>
                  </a:cubicBezTo>
                  <a:lnTo>
                    <a:pt x="25" y="0"/>
                  </a:lnTo>
                  <a:close/>
                </a:path>
              </a:pathLst>
            </a:custGeom>
            <a:solidFill>
              <a:srgbClr val="ADB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536" name="îš1ïďê">
              <a:extLst>
                <a:ext uri="{FF2B5EF4-FFF2-40B4-BE49-F238E27FC236}">
                  <a16:creationId xmlns:a16="http://schemas.microsoft.com/office/drawing/2014/main" id="{38680422-C23A-4CB0-BC66-751348046185}"/>
                </a:ext>
              </a:extLst>
            </p:cNvPr>
            <p:cNvSpPr>
              <a:spLocks noChangeArrowheads="1"/>
            </p:cNvSpPr>
            <p:nvPr/>
          </p:nvSpPr>
          <p:spPr bwMode="auto">
            <a:xfrm>
              <a:off x="9907743" y="3871334"/>
              <a:ext cx="279260" cy="241179"/>
            </a:xfrm>
            <a:custGeom>
              <a:avLst/>
              <a:gdLst>
                <a:gd name="T0" fmla="*/ 25 w 65"/>
                <a:gd name="T1" fmla="*/ 0 h 56"/>
                <a:gd name="T2" fmla="*/ 41 w 65"/>
                <a:gd name="T3" fmla="*/ 0 h 56"/>
                <a:gd name="T4" fmla="*/ 59 w 65"/>
                <a:gd name="T5" fmla="*/ 0 h 56"/>
                <a:gd name="T6" fmla="*/ 63 w 65"/>
                <a:gd name="T7" fmla="*/ 6 h 56"/>
                <a:gd name="T8" fmla="*/ 54 w 65"/>
                <a:gd name="T9" fmla="*/ 22 h 56"/>
                <a:gd name="T10" fmla="*/ 46 w 65"/>
                <a:gd name="T11" fmla="*/ 36 h 56"/>
                <a:gd name="T12" fmla="*/ 37 w 65"/>
                <a:gd name="T13" fmla="*/ 52 h 56"/>
                <a:gd name="T14" fmla="*/ 29 w 65"/>
                <a:gd name="T15" fmla="*/ 52 h 56"/>
                <a:gd name="T16" fmla="*/ 20 w 65"/>
                <a:gd name="T17" fmla="*/ 36 h 56"/>
                <a:gd name="T18" fmla="*/ 12 w 65"/>
                <a:gd name="T19" fmla="*/ 22 h 56"/>
                <a:gd name="T20" fmla="*/ 2 w 65"/>
                <a:gd name="T21" fmla="*/ 6 h 56"/>
                <a:gd name="T22" fmla="*/ 6 w 65"/>
                <a:gd name="T23" fmla="*/ 0 h 56"/>
                <a:gd name="T24" fmla="*/ 25 w 65"/>
                <a:gd name="T2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5" h="56">
                  <a:moveTo>
                    <a:pt x="25" y="0"/>
                  </a:moveTo>
                  <a:cubicBezTo>
                    <a:pt x="29" y="0"/>
                    <a:pt x="36" y="0"/>
                    <a:pt x="41" y="0"/>
                  </a:cubicBezTo>
                  <a:cubicBezTo>
                    <a:pt x="59" y="0"/>
                    <a:pt x="59" y="0"/>
                    <a:pt x="59" y="0"/>
                  </a:cubicBezTo>
                  <a:cubicBezTo>
                    <a:pt x="64" y="0"/>
                    <a:pt x="65" y="3"/>
                    <a:pt x="63" y="6"/>
                  </a:cubicBezTo>
                  <a:cubicBezTo>
                    <a:pt x="54" y="22"/>
                    <a:pt x="54" y="22"/>
                    <a:pt x="54" y="22"/>
                  </a:cubicBezTo>
                  <a:cubicBezTo>
                    <a:pt x="52" y="26"/>
                    <a:pt x="48" y="32"/>
                    <a:pt x="46" y="36"/>
                  </a:cubicBezTo>
                  <a:cubicBezTo>
                    <a:pt x="37" y="52"/>
                    <a:pt x="37" y="52"/>
                    <a:pt x="37" y="52"/>
                  </a:cubicBezTo>
                  <a:cubicBezTo>
                    <a:pt x="35" y="56"/>
                    <a:pt x="31" y="56"/>
                    <a:pt x="29" y="52"/>
                  </a:cubicBezTo>
                  <a:cubicBezTo>
                    <a:pt x="20" y="36"/>
                    <a:pt x="20" y="36"/>
                    <a:pt x="20" y="36"/>
                  </a:cubicBezTo>
                  <a:cubicBezTo>
                    <a:pt x="17" y="32"/>
                    <a:pt x="14" y="26"/>
                    <a:pt x="12" y="22"/>
                  </a:cubicBezTo>
                  <a:cubicBezTo>
                    <a:pt x="2" y="6"/>
                    <a:pt x="2" y="6"/>
                    <a:pt x="2" y="6"/>
                  </a:cubicBezTo>
                  <a:cubicBezTo>
                    <a:pt x="0" y="3"/>
                    <a:pt x="2" y="0"/>
                    <a:pt x="6" y="0"/>
                  </a:cubicBezTo>
                  <a:lnTo>
                    <a:pt x="25" y="0"/>
                  </a:lnTo>
                  <a:close/>
                </a:path>
              </a:pathLst>
            </a:custGeom>
            <a:solidFill>
              <a:srgbClr val="ADB9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îşļiḋè">
              <a:extLst>
                <a:ext uri="{FF2B5EF4-FFF2-40B4-BE49-F238E27FC236}">
                  <a16:creationId xmlns:a16="http://schemas.microsoft.com/office/drawing/2014/main" id="{B09BD9BF-F589-4E1F-818C-7498E2F7A2D2}"/>
                </a:ext>
              </a:extLst>
            </p:cNvPr>
            <p:cNvSpPr/>
            <p:nvPr/>
          </p:nvSpPr>
          <p:spPr bwMode="auto">
            <a:xfrm>
              <a:off x="8913682" y="1494000"/>
              <a:ext cx="2170141"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1" name="íSḻïḍe">
              <a:extLst>
                <a:ext uri="{FF2B5EF4-FFF2-40B4-BE49-F238E27FC236}">
                  <a16:creationId xmlns:a16="http://schemas.microsoft.com/office/drawing/2014/main" id="{BDA2FFBA-82F0-4010-AB9C-3A14D58A5A5E}"/>
                </a:ext>
              </a:extLst>
            </p:cNvPr>
            <p:cNvSpPr/>
            <p:nvPr/>
          </p:nvSpPr>
          <p:spPr bwMode="auto">
            <a:xfrm>
              <a:off x="9223248" y="1813076"/>
              <a:ext cx="1565296" cy="1571570"/>
            </a:xfrm>
            <a:prstGeom prst="ellipse">
              <a:avLst/>
            </a:prstGeom>
            <a:solidFill>
              <a:schemeClr val="tx2">
                <a:lumMod val="20000"/>
                <a:lumOff val="8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solidFill>
                    <a:schemeClr val="tx1"/>
                  </a:solidFill>
                  <a:sym typeface="+mn-ea"/>
                </a:rPr>
                <a:t>第</a:t>
              </a:r>
              <a:r>
                <a:rPr lang="en-US" altLang="zh-CN" sz="2400" b="1" noProof="1">
                  <a:solidFill>
                    <a:schemeClr val="tx1"/>
                  </a:solidFill>
                  <a:sym typeface="+mn-ea"/>
                </a:rPr>
                <a:t>13</a:t>
              </a:r>
              <a:r>
                <a:rPr lang="zh-CN" altLang="en-US" sz="2400" b="1" noProof="1">
                  <a:solidFill>
                    <a:schemeClr val="tx1"/>
                  </a:solidFill>
                  <a:sym typeface="+mn-ea"/>
                </a:rPr>
                <a:t>周</a:t>
              </a:r>
              <a:endParaRPr lang="zh-CN" altLang="en-US" sz="2400" b="1" noProof="1">
                <a:solidFill>
                  <a:schemeClr val="tx1"/>
                </a:solidFill>
              </a:endParaRPr>
            </a:p>
            <a:p>
              <a:pPr algn="ctr"/>
              <a:r>
                <a:rPr lang="en-US" altLang="zh-CN" sz="2400" b="1" noProof="1">
                  <a:solidFill>
                    <a:schemeClr val="tx1"/>
                  </a:solidFill>
                  <a:sym typeface="+mn-ea"/>
                </a:rPr>
                <a:t>——</a:t>
              </a:r>
              <a:endParaRPr lang="en-US" altLang="zh-CN" sz="2400" b="1" noProof="1">
                <a:solidFill>
                  <a:schemeClr val="tx1"/>
                </a:solidFill>
              </a:endParaRPr>
            </a:p>
            <a:p>
              <a:pPr algn="ctr"/>
              <a:r>
                <a:rPr lang="zh-CN" altLang="en-US" sz="2400" b="1" noProof="1">
                  <a:solidFill>
                    <a:schemeClr val="tx1"/>
                  </a:solidFill>
                  <a:sym typeface="+mn-ea"/>
                </a:rPr>
                <a:t>第</a:t>
              </a:r>
              <a:r>
                <a:rPr lang="en-US" altLang="zh-CN" sz="2400" b="1" noProof="1">
                  <a:solidFill>
                    <a:schemeClr val="tx1"/>
                  </a:solidFill>
                  <a:sym typeface="+mn-ea"/>
                </a:rPr>
                <a:t>16</a:t>
              </a:r>
              <a:r>
                <a:rPr lang="zh-CN" altLang="en-US" sz="2400" b="1" noProof="1">
                  <a:solidFill>
                    <a:schemeClr val="tx1"/>
                  </a:solidFill>
                  <a:sym typeface="+mn-ea"/>
                </a:rPr>
                <a:t>周</a:t>
              </a:r>
            </a:p>
          </p:txBody>
        </p:sp>
        <p:sp>
          <p:nvSpPr>
            <p:cNvPr id="12" name="iŝļíḓé">
              <a:extLst>
                <a:ext uri="{FF2B5EF4-FFF2-40B4-BE49-F238E27FC236}">
                  <a16:creationId xmlns:a16="http://schemas.microsoft.com/office/drawing/2014/main" id="{284B6824-5A82-4894-A8E3-03C19DC1BACA}"/>
                </a:ext>
              </a:extLst>
            </p:cNvPr>
            <p:cNvSpPr/>
            <p:nvPr/>
          </p:nvSpPr>
          <p:spPr bwMode="auto">
            <a:xfrm>
              <a:off x="3711373" y="1494000"/>
              <a:ext cx="2170142"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3" name="íślïḍé">
              <a:extLst>
                <a:ext uri="{FF2B5EF4-FFF2-40B4-BE49-F238E27FC236}">
                  <a16:creationId xmlns:a16="http://schemas.microsoft.com/office/drawing/2014/main" id="{E54FDF9E-5F27-4A10-A7CB-C06F8F5BC06F}"/>
                </a:ext>
              </a:extLst>
            </p:cNvPr>
            <p:cNvSpPr/>
            <p:nvPr/>
          </p:nvSpPr>
          <p:spPr bwMode="auto">
            <a:xfrm>
              <a:off x="4014591" y="1813076"/>
              <a:ext cx="1565296" cy="1571570"/>
            </a:xfrm>
            <a:prstGeom prst="ellipse">
              <a:avLst/>
            </a:prstGeom>
            <a:solidFill>
              <a:schemeClr val="tx2">
                <a:lumMod val="20000"/>
                <a:lumOff val="80000"/>
              </a:schemeClr>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solidFill>
                    <a:schemeClr val="tx1"/>
                  </a:solidFill>
                  <a:sym typeface="+mn-ea"/>
                </a:rPr>
                <a:t>第</a:t>
              </a:r>
              <a:r>
                <a:rPr lang="en-US" altLang="zh-CN" sz="2400" b="1" noProof="1">
                  <a:solidFill>
                    <a:schemeClr val="tx1"/>
                  </a:solidFill>
                  <a:sym typeface="+mn-ea"/>
                </a:rPr>
                <a:t>9</a:t>
              </a:r>
              <a:r>
                <a:rPr lang="zh-CN" altLang="en-US" sz="2400" b="1" noProof="1">
                  <a:solidFill>
                    <a:schemeClr val="tx1"/>
                  </a:solidFill>
                  <a:sym typeface="+mn-ea"/>
                </a:rPr>
                <a:t>周</a:t>
              </a:r>
              <a:endParaRPr lang="zh-CN" altLang="en-US" sz="2400" b="1" noProof="1">
                <a:solidFill>
                  <a:schemeClr val="tx1"/>
                </a:solidFill>
              </a:endParaRPr>
            </a:p>
            <a:p>
              <a:pPr algn="ctr"/>
              <a:r>
                <a:rPr lang="en-US" altLang="zh-CN" sz="2400" b="1" noProof="1">
                  <a:solidFill>
                    <a:schemeClr val="tx1"/>
                  </a:solidFill>
                  <a:sym typeface="+mn-ea"/>
                </a:rPr>
                <a:t>——</a:t>
              </a:r>
              <a:endParaRPr lang="en-US" altLang="zh-CN" sz="2400" b="1" noProof="1">
                <a:solidFill>
                  <a:schemeClr val="tx1"/>
                </a:solidFill>
              </a:endParaRPr>
            </a:p>
            <a:p>
              <a:pPr algn="ctr"/>
              <a:r>
                <a:rPr lang="zh-CN" altLang="en-US" sz="2400" b="1" noProof="1">
                  <a:solidFill>
                    <a:schemeClr val="tx1"/>
                  </a:solidFill>
                  <a:sym typeface="+mn-ea"/>
                </a:rPr>
                <a:t>第</a:t>
              </a:r>
              <a:r>
                <a:rPr lang="en-US" altLang="zh-CN" sz="2400" b="1" noProof="1">
                  <a:solidFill>
                    <a:schemeClr val="tx1"/>
                  </a:solidFill>
                  <a:sym typeface="+mn-ea"/>
                </a:rPr>
                <a:t>10</a:t>
              </a:r>
              <a:r>
                <a:rPr lang="zh-CN" altLang="en-US" sz="2400" b="1" noProof="1">
                  <a:solidFill>
                    <a:schemeClr val="tx1"/>
                  </a:solidFill>
                  <a:sym typeface="+mn-ea"/>
                </a:rPr>
                <a:t>周</a:t>
              </a:r>
            </a:p>
          </p:txBody>
        </p:sp>
        <p:sp>
          <p:nvSpPr>
            <p:cNvPr id="14" name="îŝ1ïde">
              <a:extLst>
                <a:ext uri="{FF2B5EF4-FFF2-40B4-BE49-F238E27FC236}">
                  <a16:creationId xmlns:a16="http://schemas.microsoft.com/office/drawing/2014/main" id="{1F3B53ED-C1B9-4984-B830-D40FDE49217D}"/>
                </a:ext>
              </a:extLst>
            </p:cNvPr>
            <p:cNvSpPr/>
            <p:nvPr/>
          </p:nvSpPr>
          <p:spPr bwMode="auto">
            <a:xfrm>
              <a:off x="6302208" y="1494000"/>
              <a:ext cx="2170142"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5" name="íšlîḍê">
              <a:extLst>
                <a:ext uri="{FF2B5EF4-FFF2-40B4-BE49-F238E27FC236}">
                  <a16:creationId xmlns:a16="http://schemas.microsoft.com/office/drawing/2014/main" id="{72FD89A7-5939-4E05-A672-BEC5BFABEEB5}"/>
                </a:ext>
              </a:extLst>
            </p:cNvPr>
            <p:cNvSpPr/>
            <p:nvPr/>
          </p:nvSpPr>
          <p:spPr bwMode="auto">
            <a:xfrm>
              <a:off x="6607013" y="1813076"/>
              <a:ext cx="1560534" cy="1571570"/>
            </a:xfrm>
            <a:prstGeom prst="ellipse">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sym typeface="+mn-ea"/>
                </a:rPr>
                <a:t>第</a:t>
              </a:r>
              <a:r>
                <a:rPr lang="en-US" altLang="zh-CN" sz="2400" b="1" noProof="1">
                  <a:sym typeface="+mn-ea"/>
                </a:rPr>
                <a:t>11</a:t>
              </a:r>
              <a:r>
                <a:rPr lang="zh-CN" altLang="en-US" sz="2400" b="1" noProof="1">
                  <a:sym typeface="+mn-ea"/>
                </a:rPr>
                <a:t>周</a:t>
              </a:r>
              <a:endParaRPr lang="zh-CN" altLang="en-US" sz="2400" b="1" noProof="1"/>
            </a:p>
            <a:p>
              <a:pPr algn="ctr"/>
              <a:r>
                <a:rPr lang="en-US" altLang="zh-CN" sz="2400" b="1" noProof="1">
                  <a:sym typeface="+mn-ea"/>
                </a:rPr>
                <a:t>——</a:t>
              </a:r>
              <a:endParaRPr lang="en-US" altLang="zh-CN" sz="2400" b="1" noProof="1"/>
            </a:p>
            <a:p>
              <a:pPr algn="ctr"/>
              <a:r>
                <a:rPr lang="zh-CN" altLang="en-US" sz="2400" b="1" noProof="1">
                  <a:sym typeface="+mn-ea"/>
                </a:rPr>
                <a:t>第</a:t>
              </a:r>
              <a:r>
                <a:rPr lang="en-US" altLang="zh-CN" sz="2400" b="1" noProof="1">
                  <a:sym typeface="+mn-ea"/>
                </a:rPr>
                <a:t>12</a:t>
              </a:r>
              <a:r>
                <a:rPr lang="zh-CN" altLang="en-US" sz="2400" b="1" noProof="1">
                  <a:sym typeface="+mn-ea"/>
                </a:rPr>
                <a:t>周</a:t>
              </a:r>
              <a:endParaRPr lang="zh-CN" altLang="en-US" sz="2400" b="1" noProof="1"/>
            </a:p>
          </p:txBody>
        </p:sp>
        <p:sp>
          <p:nvSpPr>
            <p:cNvPr id="16" name="ïṡļïḑé">
              <a:extLst>
                <a:ext uri="{FF2B5EF4-FFF2-40B4-BE49-F238E27FC236}">
                  <a16:creationId xmlns:a16="http://schemas.microsoft.com/office/drawing/2014/main" id="{C43965B9-FAE5-4DEC-BD42-51A4B7C8D022}"/>
                </a:ext>
              </a:extLst>
            </p:cNvPr>
            <p:cNvSpPr/>
            <p:nvPr/>
          </p:nvSpPr>
          <p:spPr bwMode="auto">
            <a:xfrm>
              <a:off x="1111013" y="1494000"/>
              <a:ext cx="2170142" cy="2179561"/>
            </a:xfrm>
            <a:prstGeom prst="ellipse">
              <a:avLst/>
            </a:prstGeom>
            <a:noFill/>
            <a:ln w="3175">
              <a:solidFill>
                <a:schemeClr val="bg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7" name="íšlíḋê">
              <a:extLst>
                <a:ext uri="{FF2B5EF4-FFF2-40B4-BE49-F238E27FC236}">
                  <a16:creationId xmlns:a16="http://schemas.microsoft.com/office/drawing/2014/main" id="{77B2A466-2CC2-4899-863E-CCB0A61C4EDD}"/>
                </a:ext>
              </a:extLst>
            </p:cNvPr>
            <p:cNvSpPr/>
            <p:nvPr/>
          </p:nvSpPr>
          <p:spPr bwMode="auto">
            <a:xfrm>
              <a:off x="1426931" y="1813076"/>
              <a:ext cx="1565296" cy="1571570"/>
            </a:xfrm>
            <a:prstGeom prst="ellipse">
              <a:avLst/>
            </a:prstGeom>
            <a:solidFill>
              <a:schemeClr val="accent1"/>
            </a:solidFill>
            <a:ln w="1587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lnSpcReduction="10000"/>
            </a:bodyPr>
            <a:lstStyle/>
            <a:p>
              <a:pPr algn="ctr"/>
              <a:r>
                <a:rPr lang="zh-CN" altLang="en-US" sz="2400" b="1" noProof="1"/>
                <a:t>第</a:t>
              </a:r>
              <a:r>
                <a:rPr lang="en-US" altLang="zh-CN" sz="2400" b="1" noProof="1"/>
                <a:t>7</a:t>
              </a:r>
              <a:r>
                <a:rPr lang="zh-CN" altLang="en-US" sz="2400" b="1" noProof="1"/>
                <a:t>周</a:t>
              </a:r>
            </a:p>
            <a:p>
              <a:pPr algn="ctr"/>
              <a:r>
                <a:rPr lang="en-US" altLang="zh-CN" sz="2400" b="1" noProof="1"/>
                <a:t>——</a:t>
              </a:r>
            </a:p>
            <a:p>
              <a:pPr algn="ctr"/>
              <a:r>
                <a:rPr lang="zh-CN" altLang="en-US" sz="2400" b="1" noProof="1"/>
                <a:t>第</a:t>
              </a:r>
              <a:r>
                <a:rPr lang="en-US" altLang="zh-CN" sz="2400" b="1" noProof="1"/>
                <a:t>8</a:t>
              </a:r>
              <a:r>
                <a:rPr lang="zh-CN" altLang="en-US" sz="2400" b="1" noProof="1"/>
                <a:t>周</a:t>
              </a:r>
            </a:p>
          </p:txBody>
        </p:sp>
        <p:sp>
          <p:nvSpPr>
            <p:cNvPr id="18" name="î$1íḑé">
              <a:extLst>
                <a:ext uri="{FF2B5EF4-FFF2-40B4-BE49-F238E27FC236}">
                  <a16:creationId xmlns:a16="http://schemas.microsoft.com/office/drawing/2014/main" id="{112E4709-6165-4A59-BD2F-7027A7B980FC}"/>
                </a:ext>
              </a:extLst>
            </p:cNvPr>
            <p:cNvSpPr/>
            <p:nvPr/>
          </p:nvSpPr>
          <p:spPr bwMode="auto">
            <a:xfrm>
              <a:off x="2106390" y="1494000"/>
              <a:ext cx="2747999" cy="2170036"/>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7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8" y="0"/>
                    <a:pt x="274" y="128"/>
                    <a:pt x="347" y="252"/>
                  </a:cubicBezTo>
                  <a:cubicBezTo>
                    <a:pt x="414" y="367"/>
                    <a:pt x="478" y="476"/>
                    <a:pt x="627" y="476"/>
                  </a:cubicBezTo>
                  <a:cubicBezTo>
                    <a:pt x="635" y="476"/>
                    <a:pt x="641" y="482"/>
                    <a:pt x="641" y="490"/>
                  </a:cubicBezTo>
                  <a:cubicBezTo>
                    <a:pt x="641"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19" name="îŝļiḑé">
              <a:extLst>
                <a:ext uri="{FF2B5EF4-FFF2-40B4-BE49-F238E27FC236}">
                  <a16:creationId xmlns:a16="http://schemas.microsoft.com/office/drawing/2014/main" id="{D4ACECDF-33A9-4BD5-865C-5AB3AEA16867}"/>
                </a:ext>
              </a:extLst>
            </p:cNvPr>
            <p:cNvSpPr/>
            <p:nvPr/>
          </p:nvSpPr>
          <p:spPr bwMode="auto">
            <a:xfrm>
              <a:off x="4697225" y="1494000"/>
              <a:ext cx="2749587" cy="2170036"/>
            </a:xfrm>
            <a:custGeom>
              <a:avLst/>
              <a:gdLst>
                <a:gd name="T0" fmla="*/ 627 w 641"/>
                <a:gd name="T1" fmla="*/ 504 h 504"/>
                <a:gd name="T2" fmla="*/ 322 w 641"/>
                <a:gd name="T3" fmla="*/ 266 h 504"/>
                <a:gd name="T4" fmla="*/ 14 w 641"/>
                <a:gd name="T5" fmla="*/ 28 h 504"/>
                <a:gd name="T6" fmla="*/ 0 w 641"/>
                <a:gd name="T7" fmla="*/ 14 h 504"/>
                <a:gd name="T8" fmla="*/ 14 w 641"/>
                <a:gd name="T9" fmla="*/ 0 h 504"/>
                <a:gd name="T10" fmla="*/ 346 w 641"/>
                <a:gd name="T11" fmla="*/ 252 h 504"/>
                <a:gd name="T12" fmla="*/ 627 w 641"/>
                <a:gd name="T13" fmla="*/ 476 h 504"/>
                <a:gd name="T14" fmla="*/ 641 w 641"/>
                <a:gd name="T15" fmla="*/ 490 h 504"/>
                <a:gd name="T16" fmla="*/ 627 w 641"/>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1" h="504">
                  <a:moveTo>
                    <a:pt x="627" y="504"/>
                  </a:moveTo>
                  <a:cubicBezTo>
                    <a:pt x="462" y="504"/>
                    <a:pt x="390" y="383"/>
                    <a:pt x="322" y="266"/>
                  </a:cubicBezTo>
                  <a:cubicBezTo>
                    <a:pt x="250" y="144"/>
                    <a:pt x="182" y="28"/>
                    <a:pt x="14" y="28"/>
                  </a:cubicBezTo>
                  <a:cubicBezTo>
                    <a:pt x="6" y="28"/>
                    <a:pt x="0" y="22"/>
                    <a:pt x="0" y="14"/>
                  </a:cubicBezTo>
                  <a:cubicBezTo>
                    <a:pt x="0" y="6"/>
                    <a:pt x="6" y="0"/>
                    <a:pt x="14" y="0"/>
                  </a:cubicBezTo>
                  <a:cubicBezTo>
                    <a:pt x="198" y="0"/>
                    <a:pt x="274" y="128"/>
                    <a:pt x="346" y="252"/>
                  </a:cubicBezTo>
                  <a:cubicBezTo>
                    <a:pt x="414" y="367"/>
                    <a:pt x="478" y="476"/>
                    <a:pt x="627" y="476"/>
                  </a:cubicBezTo>
                  <a:cubicBezTo>
                    <a:pt x="635" y="476"/>
                    <a:pt x="641" y="482"/>
                    <a:pt x="641" y="490"/>
                  </a:cubicBezTo>
                  <a:cubicBezTo>
                    <a:pt x="641"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0" name="iśḻïḍè">
              <a:extLst>
                <a:ext uri="{FF2B5EF4-FFF2-40B4-BE49-F238E27FC236}">
                  <a16:creationId xmlns:a16="http://schemas.microsoft.com/office/drawing/2014/main" id="{883F03B8-16D3-4BB6-92A7-B63DE2396E64}"/>
                </a:ext>
              </a:extLst>
            </p:cNvPr>
            <p:cNvSpPr/>
            <p:nvPr/>
          </p:nvSpPr>
          <p:spPr bwMode="auto">
            <a:xfrm>
              <a:off x="7310285" y="1494000"/>
              <a:ext cx="2752762" cy="2170036"/>
            </a:xfrm>
            <a:custGeom>
              <a:avLst/>
              <a:gdLst>
                <a:gd name="T0" fmla="*/ 627 w 642"/>
                <a:gd name="T1" fmla="*/ 504 h 504"/>
                <a:gd name="T2" fmla="*/ 322 w 642"/>
                <a:gd name="T3" fmla="*/ 266 h 504"/>
                <a:gd name="T4" fmla="*/ 14 w 642"/>
                <a:gd name="T5" fmla="*/ 28 h 504"/>
                <a:gd name="T6" fmla="*/ 0 w 642"/>
                <a:gd name="T7" fmla="*/ 14 h 504"/>
                <a:gd name="T8" fmla="*/ 14 w 642"/>
                <a:gd name="T9" fmla="*/ 0 h 504"/>
                <a:gd name="T10" fmla="*/ 347 w 642"/>
                <a:gd name="T11" fmla="*/ 252 h 504"/>
                <a:gd name="T12" fmla="*/ 627 w 642"/>
                <a:gd name="T13" fmla="*/ 476 h 504"/>
                <a:gd name="T14" fmla="*/ 642 w 642"/>
                <a:gd name="T15" fmla="*/ 490 h 504"/>
                <a:gd name="T16" fmla="*/ 627 w 642"/>
                <a:gd name="T17" fmla="*/ 504 h 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504">
                  <a:moveTo>
                    <a:pt x="627" y="504"/>
                  </a:moveTo>
                  <a:cubicBezTo>
                    <a:pt x="462" y="504"/>
                    <a:pt x="391" y="383"/>
                    <a:pt x="322" y="266"/>
                  </a:cubicBezTo>
                  <a:cubicBezTo>
                    <a:pt x="250" y="144"/>
                    <a:pt x="182" y="28"/>
                    <a:pt x="14" y="28"/>
                  </a:cubicBezTo>
                  <a:cubicBezTo>
                    <a:pt x="6" y="28"/>
                    <a:pt x="0" y="22"/>
                    <a:pt x="0" y="14"/>
                  </a:cubicBezTo>
                  <a:cubicBezTo>
                    <a:pt x="0" y="6"/>
                    <a:pt x="6" y="0"/>
                    <a:pt x="14" y="0"/>
                  </a:cubicBezTo>
                  <a:cubicBezTo>
                    <a:pt x="199" y="0"/>
                    <a:pt x="274" y="128"/>
                    <a:pt x="347" y="252"/>
                  </a:cubicBezTo>
                  <a:cubicBezTo>
                    <a:pt x="415" y="367"/>
                    <a:pt x="479" y="476"/>
                    <a:pt x="627" y="476"/>
                  </a:cubicBezTo>
                  <a:cubicBezTo>
                    <a:pt x="635" y="476"/>
                    <a:pt x="642" y="482"/>
                    <a:pt x="642" y="490"/>
                  </a:cubicBezTo>
                  <a:cubicBezTo>
                    <a:pt x="642" y="498"/>
                    <a:pt x="635" y="504"/>
                    <a:pt x="627" y="504"/>
                  </a:cubicBezTo>
                  <a:close/>
                </a:path>
              </a:pathLst>
            </a:custGeom>
            <a:solidFill>
              <a:schemeClr val="bg2"/>
            </a:solidFill>
            <a:ln w="158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noProof="1"/>
            </a:p>
          </p:txBody>
        </p:sp>
        <p:sp>
          <p:nvSpPr>
            <p:cNvPr id="22548" name="iṣlîḑè">
              <a:extLst>
                <a:ext uri="{FF2B5EF4-FFF2-40B4-BE49-F238E27FC236}">
                  <a16:creationId xmlns:a16="http://schemas.microsoft.com/office/drawing/2014/main" id="{8A81FD1A-4612-47C2-9BBD-1F3BFA3C07C8}"/>
                </a:ext>
              </a:extLst>
            </p:cNvPr>
            <p:cNvSpPr txBox="1">
              <a:spLocks noChangeArrowheads="1"/>
            </p:cNvSpPr>
            <p:nvPr/>
          </p:nvSpPr>
          <p:spPr bwMode="auto">
            <a:xfrm>
              <a:off x="1011000" y="4239000"/>
              <a:ext cx="2366576" cy="44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p>
              <a:pPr algn="ctr"/>
              <a:r>
                <a:rPr lang="en-US" altLang="zh-CN" sz="2000" b="1">
                  <a:latin typeface="方正粗黑宋简体" charset="-122"/>
                  <a:ea typeface="方正粗黑宋简体" charset="-122"/>
                </a:rPr>
                <a:t>客户端程序部分改写</a:t>
              </a:r>
            </a:p>
          </p:txBody>
        </p:sp>
        <p:cxnSp>
          <p:nvCxnSpPr>
            <p:cNvPr id="25" name="直接连接符 24">
              <a:extLst>
                <a:ext uri="{FF2B5EF4-FFF2-40B4-BE49-F238E27FC236}">
                  <a16:creationId xmlns:a16="http://schemas.microsoft.com/office/drawing/2014/main" id="{EA3C45C3-D871-4DFC-A68A-BFCCA3CB2B2C}"/>
                </a:ext>
              </a:extLst>
            </p:cNvPr>
            <p:cNvCxnSpPr/>
            <p:nvPr/>
          </p:nvCxnSpPr>
          <p:spPr>
            <a:xfrm>
              <a:off x="3533571" y="3871992"/>
              <a:ext cx="0" cy="22716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8F6E46EC-2B3C-46EC-9B48-A14985335FFD}"/>
                </a:ext>
              </a:extLst>
            </p:cNvPr>
            <p:cNvCxnSpPr/>
            <p:nvPr/>
          </p:nvCxnSpPr>
          <p:spPr>
            <a:xfrm>
              <a:off x="6124406" y="3871992"/>
              <a:ext cx="0" cy="22716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664B34BD-46DE-4A0D-94B0-4932D6A6AEFD}"/>
                </a:ext>
              </a:extLst>
            </p:cNvPr>
            <p:cNvCxnSpPr/>
            <p:nvPr/>
          </p:nvCxnSpPr>
          <p:spPr>
            <a:xfrm>
              <a:off x="8715241" y="3871992"/>
              <a:ext cx="0" cy="2271633"/>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
        <p:nvSpPr>
          <p:cNvPr id="22552" name="iṣlîḑè">
            <a:extLst>
              <a:ext uri="{FF2B5EF4-FFF2-40B4-BE49-F238E27FC236}">
                <a16:creationId xmlns:a16="http://schemas.microsoft.com/office/drawing/2014/main" id="{F6F73C1C-7AD0-46D9-99C4-641FCEC53679}"/>
              </a:ext>
            </a:extLst>
          </p:cNvPr>
          <p:cNvSpPr txBox="1">
            <a:spLocks noChangeArrowheads="1"/>
          </p:cNvSpPr>
          <p:nvPr/>
        </p:nvSpPr>
        <p:spPr bwMode="auto">
          <a:xfrm>
            <a:off x="3613150" y="4238625"/>
            <a:ext cx="2365375"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p>
            <a:pPr algn="ctr"/>
            <a:r>
              <a:rPr lang="zh-CN" altLang="en-US" sz="2000" b="1">
                <a:latin typeface="方正粗黑宋简体" charset="-122"/>
                <a:ea typeface="方正粗黑宋简体" charset="-122"/>
              </a:rPr>
              <a:t>服务器</a:t>
            </a:r>
            <a:r>
              <a:rPr lang="en-US" altLang="zh-CN" sz="2000" b="1">
                <a:latin typeface="方正粗黑宋简体" charset="-122"/>
                <a:ea typeface="方正粗黑宋简体" charset="-122"/>
              </a:rPr>
              <a:t>程序部分改写</a:t>
            </a:r>
          </a:p>
        </p:txBody>
      </p:sp>
      <p:sp>
        <p:nvSpPr>
          <p:cNvPr id="38" name="iṣlîḑè">
            <a:extLst>
              <a:ext uri="{FF2B5EF4-FFF2-40B4-BE49-F238E27FC236}">
                <a16:creationId xmlns:a16="http://schemas.microsoft.com/office/drawing/2014/main" id="{6F61AC85-5DA8-4449-A566-56429D7345AA}"/>
              </a:ext>
            </a:extLst>
          </p:cNvPr>
          <p:cNvSpPr txBox="1"/>
          <p:nvPr/>
        </p:nvSpPr>
        <p:spPr bwMode="auto">
          <a:xfrm>
            <a:off x="6203950" y="4238625"/>
            <a:ext cx="2366963" cy="6953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000" b="1" noProof="1">
                <a:latin typeface="方正粗黑宋简体" panose="02000000000000000000" charset="-122"/>
                <a:ea typeface="方正粗黑宋简体" panose="02000000000000000000" charset="-122"/>
              </a:rPr>
              <a:t>把 Rust 改写成 </a:t>
            </a:r>
          </a:p>
          <a:p>
            <a:pPr algn="ctr"/>
            <a:r>
              <a:rPr lang="en-US" altLang="zh-CN" sz="2000" b="1" noProof="1">
                <a:latin typeface="方正粗黑宋简体" panose="02000000000000000000" charset="-122"/>
                <a:ea typeface="方正粗黑宋简体" panose="02000000000000000000" charset="-122"/>
              </a:rPr>
              <a:t>WebAssembly</a:t>
            </a:r>
          </a:p>
        </p:txBody>
      </p:sp>
      <p:sp>
        <p:nvSpPr>
          <p:cNvPr id="22554" name="iṣlîḑè">
            <a:extLst>
              <a:ext uri="{FF2B5EF4-FFF2-40B4-BE49-F238E27FC236}">
                <a16:creationId xmlns:a16="http://schemas.microsoft.com/office/drawing/2014/main" id="{D4C5B24E-E87D-4348-BB67-C130B9105B81}"/>
              </a:ext>
            </a:extLst>
          </p:cNvPr>
          <p:cNvSpPr txBox="1">
            <a:spLocks noChangeArrowheads="1"/>
          </p:cNvSpPr>
          <p:nvPr/>
        </p:nvSpPr>
        <p:spPr bwMode="auto">
          <a:xfrm>
            <a:off x="8815388" y="4238625"/>
            <a:ext cx="2366962"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lstStyle/>
          <a:p>
            <a:pPr algn="ctr">
              <a:lnSpc>
                <a:spcPct val="90000"/>
              </a:lnSpc>
            </a:pPr>
            <a:r>
              <a:rPr lang="en-US" altLang="zh-CN" sz="2000" b="1">
                <a:latin typeface="方正粗黑宋简体" charset="-122"/>
                <a:ea typeface="方正粗黑宋简体" charset="-122"/>
              </a:rPr>
              <a:t>用 Node.js 搭建 </a:t>
            </a:r>
          </a:p>
          <a:p>
            <a:pPr algn="ctr">
              <a:lnSpc>
                <a:spcPct val="90000"/>
              </a:lnSpc>
            </a:pPr>
            <a:r>
              <a:rPr lang="en-US" altLang="zh-CN" sz="2000" b="1">
                <a:latin typeface="方正粗黑宋简体" charset="-122"/>
                <a:ea typeface="方正粗黑宋简体" charset="-122"/>
              </a:rPr>
              <a:t>web 服务器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ISLIDE.THEME" val="f10ceaae-da68-42cd-90ba-9783286befec"/>
</p:tagLst>
</file>

<file path=ppt/tags/tag2.xml><?xml version="1.0" encoding="utf-8"?>
<p:tagLst xmlns:a="http://schemas.openxmlformats.org/drawingml/2006/main" xmlns:r="http://schemas.openxmlformats.org/officeDocument/2006/relationships" xmlns:p="http://schemas.openxmlformats.org/presentationml/2006/main">
  <p:tag name="ISLIDE.DIAGRAM" val="ebba2635-672c-44a3-9a32-a22c2432cc90"/>
</p:tagLst>
</file>

<file path=ppt/tags/tag3.xml><?xml version="1.0" encoding="utf-8"?>
<p:tagLst xmlns:a="http://schemas.openxmlformats.org/drawingml/2006/main" xmlns:r="http://schemas.openxmlformats.org/officeDocument/2006/relationships" xmlns:p="http://schemas.openxmlformats.org/presentationml/2006/main">
  <p:tag name="ISLIDE.DIAGRAM" val="be9ad6c2-0690-4cc6-a956-40a79534455f"/>
</p:tagLst>
</file>

<file path=ppt/theme/theme1.xml><?xml version="1.0" encoding="utf-8"?>
<a:theme xmlns:a="http://schemas.openxmlformats.org/drawingml/2006/main" name="主题5">
  <a:themeElements>
    <a:clrScheme name="地铁">
      <a:dk1>
        <a:srgbClr val="000000"/>
      </a:dk1>
      <a:lt1>
        <a:srgbClr val="FFFFFF"/>
      </a:lt1>
      <a:dk2>
        <a:srgbClr val="44546A"/>
      </a:dk2>
      <a:lt2>
        <a:srgbClr val="E7E6E6"/>
      </a:lt2>
      <a:accent1>
        <a:srgbClr val="010E23"/>
      </a:accent1>
      <a:accent2>
        <a:srgbClr val="05132C"/>
      </a:accent2>
      <a:accent3>
        <a:srgbClr val="145579"/>
      </a:accent3>
      <a:accent4>
        <a:srgbClr val="0A6799"/>
      </a:accent4>
      <a:accent5>
        <a:srgbClr val="4586A5"/>
      </a:accent5>
      <a:accent6>
        <a:srgbClr val="215E8B"/>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189</TotalTime>
  <Words>1491</Words>
  <Application>Microsoft Office PowerPoint</Application>
  <PresentationFormat>宽屏</PresentationFormat>
  <Paragraphs>142</Paragraphs>
  <Slides>8</Slides>
  <Notes>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等线</vt:lpstr>
      <vt:lpstr>方正粗黑宋简体</vt:lpstr>
      <vt:lpstr>黑体</vt:lpstr>
      <vt:lpstr>Arial</vt:lpstr>
      <vt:lpstr>Calibri</vt:lpstr>
      <vt:lpstr>Impact</vt:lpstr>
      <vt:lpstr>主题5</vt:lpstr>
      <vt:lpstr>Servo</vt:lpstr>
      <vt:lpstr>项目背景</vt:lpstr>
      <vt:lpstr>项目构思</vt:lpstr>
      <vt:lpstr>项目构思</vt:lpstr>
      <vt:lpstr>项目构思</vt:lpstr>
      <vt:lpstr>创新点（Rust）</vt:lpstr>
      <vt:lpstr>项目意义</vt:lpstr>
      <vt:lpstr>日程规划</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liu yiffy</cp:lastModifiedBy>
  <cp:revision>39</cp:revision>
  <cp:lastPrinted>2017-12-17T16:00:00Z</cp:lastPrinted>
  <dcterms:created xsi:type="dcterms:W3CDTF">2017-12-17T16:00:00Z</dcterms:created>
  <dcterms:modified xsi:type="dcterms:W3CDTF">2020-04-10T15:40:19Z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t-shyu@microsoft.com</vt:lpwstr>
  </property>
  <property fmtid="{D5CDD505-2E9C-101B-9397-08002B2CF9AE}" pid="6" name="MSIP_Label_f42aa342-8706-4288-bd11-ebb85995028c_SetDate">
    <vt:lpwstr>2018-09-05T06:39:37.2235767Z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