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56" r:id="rId5"/>
    <p:sldId id="257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-178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1765F-C0BB-4873-A61C-DE6FCD70111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B62DF98-FEE2-4BD4-88CA-B9A06989B92B}">
      <dgm:prSet phldrT="[文本]"/>
      <dgm:spPr/>
      <dgm:t>
        <a:bodyPr/>
        <a:lstStyle/>
        <a:p>
          <a:r>
            <a:rPr lang="zh-CN" altLang="en-US" dirty="0"/>
            <a:t>更高的安全性</a:t>
          </a:r>
        </a:p>
      </dgm:t>
    </dgm:pt>
    <dgm:pt modelId="{60DB762A-7193-4361-8155-86CCE987D1AE}" type="parTrans" cxnId="{66E53A8B-C488-482E-8452-506EAB595F1A}">
      <dgm:prSet/>
      <dgm:spPr/>
      <dgm:t>
        <a:bodyPr/>
        <a:lstStyle/>
        <a:p>
          <a:endParaRPr lang="zh-CN" altLang="en-US"/>
        </a:p>
      </dgm:t>
    </dgm:pt>
    <dgm:pt modelId="{261FEFED-E8AB-4715-B363-A3593C26E5AC}" type="sibTrans" cxnId="{66E53A8B-C488-482E-8452-506EAB595F1A}">
      <dgm:prSet/>
      <dgm:spPr/>
      <dgm:t>
        <a:bodyPr/>
        <a:lstStyle/>
        <a:p>
          <a:endParaRPr lang="zh-CN" altLang="en-US"/>
        </a:p>
      </dgm:t>
    </dgm:pt>
    <dgm:pt modelId="{D1207697-5F43-4A76-8D49-3DF3F0D3D991}">
      <dgm:prSet phldrT="[文本]"/>
      <dgm:spPr/>
      <dgm:t>
        <a:bodyPr/>
        <a:lstStyle/>
        <a:p>
          <a:r>
            <a:rPr lang="zh-CN" altLang="en-US" dirty="0"/>
            <a:t>启动快</a:t>
          </a:r>
        </a:p>
      </dgm:t>
    </dgm:pt>
    <dgm:pt modelId="{4A8455CB-005F-4404-9BC3-CFB4057A2E46}" type="parTrans" cxnId="{B6F88FB3-5896-410C-87BF-6A06905C6B2B}">
      <dgm:prSet/>
      <dgm:spPr/>
      <dgm:t>
        <a:bodyPr/>
        <a:lstStyle/>
        <a:p>
          <a:endParaRPr lang="zh-CN" altLang="en-US"/>
        </a:p>
      </dgm:t>
    </dgm:pt>
    <dgm:pt modelId="{409FF1E6-6493-4256-A8DA-3B80E630F0DB}" type="sibTrans" cxnId="{B6F88FB3-5896-410C-87BF-6A06905C6B2B}">
      <dgm:prSet/>
      <dgm:spPr/>
      <dgm:t>
        <a:bodyPr/>
        <a:lstStyle/>
        <a:p>
          <a:endParaRPr lang="zh-CN" altLang="en-US"/>
        </a:p>
      </dgm:t>
    </dgm:pt>
    <dgm:pt modelId="{E0E090E1-5912-4E93-A140-16E3E61B5ADB}">
      <dgm:prSet phldrT="[文本]"/>
      <dgm:spPr/>
      <dgm:t>
        <a:bodyPr/>
        <a:lstStyle/>
        <a:p>
          <a:r>
            <a:rPr lang="zh-CN" altLang="en-US" dirty="0"/>
            <a:t>占用更小的空间</a:t>
          </a:r>
        </a:p>
      </dgm:t>
    </dgm:pt>
    <dgm:pt modelId="{FA995EE3-02AA-4695-8DA3-993D5C3E212C}" type="parTrans" cxnId="{56B30FA4-FEA1-4143-B758-7B81595BE681}">
      <dgm:prSet/>
      <dgm:spPr/>
      <dgm:t>
        <a:bodyPr/>
        <a:lstStyle/>
        <a:p>
          <a:endParaRPr lang="zh-CN" altLang="en-US"/>
        </a:p>
      </dgm:t>
    </dgm:pt>
    <dgm:pt modelId="{90E486EC-095D-462D-B5BF-39F52CED14C7}" type="sibTrans" cxnId="{56B30FA4-FEA1-4143-B758-7B81595BE681}">
      <dgm:prSet/>
      <dgm:spPr/>
      <dgm:t>
        <a:bodyPr/>
        <a:lstStyle/>
        <a:p>
          <a:endParaRPr lang="zh-CN" altLang="en-US"/>
        </a:p>
      </dgm:t>
    </dgm:pt>
    <dgm:pt modelId="{C77C028E-1850-4A25-9D4A-379558D63585}" type="pres">
      <dgm:prSet presAssocID="{CD41765F-C0BB-4873-A61C-DE6FCD701115}" presName="compositeShape" presStyleCnt="0">
        <dgm:presLayoutVars>
          <dgm:chMax val="7"/>
          <dgm:dir/>
          <dgm:resizeHandles val="exact"/>
        </dgm:presLayoutVars>
      </dgm:prSet>
      <dgm:spPr/>
    </dgm:pt>
    <dgm:pt modelId="{9500F33A-755A-4870-9BA0-C65917A9DA9B}" type="pres">
      <dgm:prSet presAssocID="{EB62DF98-FEE2-4BD4-88CA-B9A06989B92B}" presName="circ1" presStyleLbl="vennNode1" presStyleIdx="0" presStyleCnt="3"/>
      <dgm:spPr/>
    </dgm:pt>
    <dgm:pt modelId="{95A53590-97BC-4DF6-8F7C-53E9C2E18C07}" type="pres">
      <dgm:prSet presAssocID="{EB62DF98-FEE2-4BD4-88CA-B9A06989B9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9917E8C-B740-483E-AD2B-13DF2999D1D9}" type="pres">
      <dgm:prSet presAssocID="{D1207697-5F43-4A76-8D49-3DF3F0D3D991}" presName="circ2" presStyleLbl="vennNode1" presStyleIdx="1" presStyleCnt="3"/>
      <dgm:spPr/>
    </dgm:pt>
    <dgm:pt modelId="{97B153D9-20AB-42D5-8D21-4FDF7D806C2F}" type="pres">
      <dgm:prSet presAssocID="{D1207697-5F43-4A76-8D49-3DF3F0D3D99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F5D56C-5C02-4AA2-91CE-6B06362ED3BE}" type="pres">
      <dgm:prSet presAssocID="{E0E090E1-5912-4E93-A140-16E3E61B5ADB}" presName="circ3" presStyleLbl="vennNode1" presStyleIdx="2" presStyleCnt="3"/>
      <dgm:spPr/>
    </dgm:pt>
    <dgm:pt modelId="{3B0D2B08-53E6-4E78-B01E-F8A7A866A30E}" type="pres">
      <dgm:prSet presAssocID="{E0E090E1-5912-4E93-A140-16E3E61B5AD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19B1E1B-A338-48A2-9BFF-1E615653028A}" type="presOf" srcId="{EB62DF98-FEE2-4BD4-88CA-B9A06989B92B}" destId="{9500F33A-755A-4870-9BA0-C65917A9DA9B}" srcOrd="0" destOrd="0" presId="urn:microsoft.com/office/officeart/2005/8/layout/venn1"/>
    <dgm:cxn modelId="{7C1E512D-02C0-4D42-A2C3-7BECFE4B8EB4}" type="presOf" srcId="{CD41765F-C0BB-4873-A61C-DE6FCD701115}" destId="{C77C028E-1850-4A25-9D4A-379558D63585}" srcOrd="0" destOrd="0" presId="urn:microsoft.com/office/officeart/2005/8/layout/venn1"/>
    <dgm:cxn modelId="{CA16EA37-9E9A-4E89-830D-1F40F043EEF0}" type="presOf" srcId="{E0E090E1-5912-4E93-A140-16E3E61B5ADB}" destId="{3B0D2B08-53E6-4E78-B01E-F8A7A866A30E}" srcOrd="1" destOrd="0" presId="urn:microsoft.com/office/officeart/2005/8/layout/venn1"/>
    <dgm:cxn modelId="{6E469D3B-20C8-4D00-B03D-D38A957C7324}" type="presOf" srcId="{D1207697-5F43-4A76-8D49-3DF3F0D3D991}" destId="{E9917E8C-B740-483E-AD2B-13DF2999D1D9}" srcOrd="0" destOrd="0" presId="urn:microsoft.com/office/officeart/2005/8/layout/venn1"/>
    <dgm:cxn modelId="{66E53A8B-C488-482E-8452-506EAB595F1A}" srcId="{CD41765F-C0BB-4873-A61C-DE6FCD701115}" destId="{EB62DF98-FEE2-4BD4-88CA-B9A06989B92B}" srcOrd="0" destOrd="0" parTransId="{60DB762A-7193-4361-8155-86CCE987D1AE}" sibTransId="{261FEFED-E8AB-4715-B363-A3593C26E5AC}"/>
    <dgm:cxn modelId="{09E0EB96-8089-4FC7-A587-1037C23309C3}" type="presOf" srcId="{E0E090E1-5912-4E93-A140-16E3E61B5ADB}" destId="{9EF5D56C-5C02-4AA2-91CE-6B06362ED3BE}" srcOrd="0" destOrd="0" presId="urn:microsoft.com/office/officeart/2005/8/layout/venn1"/>
    <dgm:cxn modelId="{DCA484A1-74F1-476A-807F-4DBB9EB7EFD6}" type="presOf" srcId="{D1207697-5F43-4A76-8D49-3DF3F0D3D991}" destId="{97B153D9-20AB-42D5-8D21-4FDF7D806C2F}" srcOrd="1" destOrd="0" presId="urn:microsoft.com/office/officeart/2005/8/layout/venn1"/>
    <dgm:cxn modelId="{56B30FA4-FEA1-4143-B758-7B81595BE681}" srcId="{CD41765F-C0BB-4873-A61C-DE6FCD701115}" destId="{E0E090E1-5912-4E93-A140-16E3E61B5ADB}" srcOrd="2" destOrd="0" parTransId="{FA995EE3-02AA-4695-8DA3-993D5C3E212C}" sibTransId="{90E486EC-095D-462D-B5BF-39F52CED14C7}"/>
    <dgm:cxn modelId="{C988E4AE-3776-4BAF-B8F5-B7F10C47C794}" type="presOf" srcId="{EB62DF98-FEE2-4BD4-88CA-B9A06989B92B}" destId="{95A53590-97BC-4DF6-8F7C-53E9C2E18C07}" srcOrd="1" destOrd="0" presId="urn:microsoft.com/office/officeart/2005/8/layout/venn1"/>
    <dgm:cxn modelId="{B6F88FB3-5896-410C-87BF-6A06905C6B2B}" srcId="{CD41765F-C0BB-4873-A61C-DE6FCD701115}" destId="{D1207697-5F43-4A76-8D49-3DF3F0D3D991}" srcOrd="1" destOrd="0" parTransId="{4A8455CB-005F-4404-9BC3-CFB4057A2E46}" sibTransId="{409FF1E6-6493-4256-A8DA-3B80E630F0DB}"/>
    <dgm:cxn modelId="{FF750755-F6F3-45AA-B641-9FAC00EDD2BA}" type="presParOf" srcId="{C77C028E-1850-4A25-9D4A-379558D63585}" destId="{9500F33A-755A-4870-9BA0-C65917A9DA9B}" srcOrd="0" destOrd="0" presId="urn:microsoft.com/office/officeart/2005/8/layout/venn1"/>
    <dgm:cxn modelId="{49EEDCA1-3022-43E3-9813-7E4E0797D17B}" type="presParOf" srcId="{C77C028E-1850-4A25-9D4A-379558D63585}" destId="{95A53590-97BC-4DF6-8F7C-53E9C2E18C07}" srcOrd="1" destOrd="0" presId="urn:microsoft.com/office/officeart/2005/8/layout/venn1"/>
    <dgm:cxn modelId="{45B86D56-8A98-45DB-9FFB-52D31CD2B22F}" type="presParOf" srcId="{C77C028E-1850-4A25-9D4A-379558D63585}" destId="{E9917E8C-B740-483E-AD2B-13DF2999D1D9}" srcOrd="2" destOrd="0" presId="urn:microsoft.com/office/officeart/2005/8/layout/venn1"/>
    <dgm:cxn modelId="{127CD1D7-152B-4952-A230-7F363E0A770D}" type="presParOf" srcId="{C77C028E-1850-4A25-9D4A-379558D63585}" destId="{97B153D9-20AB-42D5-8D21-4FDF7D806C2F}" srcOrd="3" destOrd="0" presId="urn:microsoft.com/office/officeart/2005/8/layout/venn1"/>
    <dgm:cxn modelId="{938AA77D-114C-4A03-A2E3-7E9290784BE9}" type="presParOf" srcId="{C77C028E-1850-4A25-9D4A-379558D63585}" destId="{9EF5D56C-5C02-4AA2-91CE-6B06362ED3BE}" srcOrd="4" destOrd="0" presId="urn:microsoft.com/office/officeart/2005/8/layout/venn1"/>
    <dgm:cxn modelId="{AF991DB8-7AF9-4F39-A904-0D1D81F93220}" type="presParOf" srcId="{C77C028E-1850-4A25-9D4A-379558D63585}" destId="{3B0D2B08-53E6-4E78-B01E-F8A7A866A30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ECDF8-4AD4-46D3-8C84-48FAB04C818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809E0E-DD01-4319-AA08-59F615E4E338}">
      <dgm:prSet phldrT="[文本]"/>
      <dgm:spPr/>
      <dgm:t>
        <a:bodyPr/>
        <a:lstStyle/>
        <a:p>
          <a:pPr algn="ctr"/>
          <a:r>
            <a:rPr lang="zh-CN" altLang="en-US" dirty="0"/>
            <a:t>构建镜像</a:t>
          </a:r>
        </a:p>
      </dgm:t>
    </dgm:pt>
    <dgm:pt modelId="{7138A9BA-1CBB-4751-9C15-05D4C6F9D9F1}" type="parTrans" cxnId="{7E07F660-1918-4BC0-8FD5-29BFF4CDBBE8}">
      <dgm:prSet/>
      <dgm:spPr/>
      <dgm:t>
        <a:bodyPr/>
        <a:lstStyle/>
        <a:p>
          <a:pPr algn="ctr"/>
          <a:endParaRPr lang="zh-CN" altLang="en-US"/>
        </a:p>
      </dgm:t>
    </dgm:pt>
    <dgm:pt modelId="{676B70DA-716C-4EF9-A4A0-C78C701603D1}" type="sibTrans" cxnId="{7E07F660-1918-4BC0-8FD5-29BFF4CDBBE8}">
      <dgm:prSet/>
      <dgm:spPr/>
      <dgm:t>
        <a:bodyPr/>
        <a:lstStyle/>
        <a:p>
          <a:pPr algn="ctr"/>
          <a:endParaRPr lang="zh-CN" altLang="en-US"/>
        </a:p>
      </dgm:t>
    </dgm:pt>
    <dgm:pt modelId="{7A3FA0E3-65F9-4A44-9C47-882AEE6E0806}">
      <dgm:prSet phldrT="[文本]"/>
      <dgm:spPr/>
      <dgm:t>
        <a:bodyPr/>
        <a:lstStyle/>
        <a:p>
          <a:pPr algn="ctr"/>
          <a:r>
            <a:rPr lang="zh-CN" altLang="en-US" dirty="0"/>
            <a:t>应用程序代码</a:t>
          </a:r>
        </a:p>
      </dgm:t>
    </dgm:pt>
    <dgm:pt modelId="{88CEEF49-1F45-43C2-97FD-0B0065D9BD9E}" type="parTrans" cxnId="{B6EAA9DC-A18E-44B6-902A-277A4C907D8A}">
      <dgm:prSet/>
      <dgm:spPr/>
      <dgm:t>
        <a:bodyPr/>
        <a:lstStyle/>
        <a:p>
          <a:pPr algn="ctr"/>
          <a:endParaRPr lang="zh-CN" altLang="en-US"/>
        </a:p>
      </dgm:t>
    </dgm:pt>
    <dgm:pt modelId="{8E5648D3-8BD9-444B-A0D1-29F2F3F5B143}" type="sibTrans" cxnId="{B6EAA9DC-A18E-44B6-902A-277A4C907D8A}">
      <dgm:prSet/>
      <dgm:spPr/>
      <dgm:t>
        <a:bodyPr/>
        <a:lstStyle/>
        <a:p>
          <a:pPr algn="ctr"/>
          <a:endParaRPr lang="zh-CN" altLang="en-US"/>
        </a:p>
      </dgm:t>
    </dgm:pt>
    <dgm:pt modelId="{764B5F0A-1173-435C-ADC4-C2327745ACB5}">
      <dgm:prSet phldrT="[文本]"/>
      <dgm:spPr/>
      <dgm:t>
        <a:bodyPr/>
        <a:lstStyle/>
        <a:p>
          <a:pPr algn="ctr"/>
          <a:r>
            <a:rPr lang="zh-CN" altLang="en-US" dirty="0"/>
            <a:t>可用配置文件批量生成</a:t>
          </a:r>
        </a:p>
      </dgm:t>
    </dgm:pt>
    <dgm:pt modelId="{3516BD23-11E1-4875-BBAE-F714968368FF}" type="parTrans" cxnId="{F0A13A57-994A-4070-9C45-C2E108E96B24}">
      <dgm:prSet/>
      <dgm:spPr/>
      <dgm:t>
        <a:bodyPr/>
        <a:lstStyle/>
        <a:p>
          <a:pPr algn="ctr"/>
          <a:endParaRPr lang="zh-CN" altLang="en-US"/>
        </a:p>
      </dgm:t>
    </dgm:pt>
    <dgm:pt modelId="{5D9880E7-ADC5-4639-8E58-734ACE97A94B}" type="sibTrans" cxnId="{F0A13A57-994A-4070-9C45-C2E108E96B24}">
      <dgm:prSet/>
      <dgm:spPr/>
      <dgm:t>
        <a:bodyPr/>
        <a:lstStyle/>
        <a:p>
          <a:pPr algn="ctr"/>
          <a:endParaRPr lang="zh-CN" altLang="en-US"/>
        </a:p>
      </dgm:t>
    </dgm:pt>
    <dgm:pt modelId="{69A7DA14-0A25-45F2-B8E4-D1CB7EEE450E}">
      <dgm:prSet phldrT="[文本]"/>
      <dgm:spPr/>
      <dgm:t>
        <a:bodyPr/>
        <a:lstStyle/>
        <a:p>
          <a:pPr algn="ctr"/>
          <a:r>
            <a:rPr lang="zh-CN" altLang="en-US" dirty="0"/>
            <a:t>创建</a:t>
          </a:r>
          <a:r>
            <a:rPr lang="en-US" altLang="zh-CN" dirty="0"/>
            <a:t>VM</a:t>
          </a:r>
          <a:endParaRPr lang="zh-CN" altLang="en-US" dirty="0"/>
        </a:p>
      </dgm:t>
    </dgm:pt>
    <dgm:pt modelId="{814C63FD-70FD-45D2-993C-49AD5E82C01D}" type="parTrans" cxnId="{54E75E0C-2202-4A77-B86A-B93A367FA9EC}">
      <dgm:prSet/>
      <dgm:spPr/>
      <dgm:t>
        <a:bodyPr/>
        <a:lstStyle/>
        <a:p>
          <a:pPr algn="ctr"/>
          <a:endParaRPr lang="zh-CN" altLang="en-US"/>
        </a:p>
      </dgm:t>
    </dgm:pt>
    <dgm:pt modelId="{ACD7A1B1-5AC7-44F3-8C0F-3234BC1E0B5B}" type="sibTrans" cxnId="{54E75E0C-2202-4A77-B86A-B93A367FA9EC}">
      <dgm:prSet/>
      <dgm:spPr/>
      <dgm:t>
        <a:bodyPr/>
        <a:lstStyle/>
        <a:p>
          <a:pPr algn="ctr"/>
          <a:endParaRPr lang="zh-CN" altLang="en-US"/>
        </a:p>
      </dgm:t>
    </dgm:pt>
    <dgm:pt modelId="{65622485-EC1B-4FFB-B701-346348725EB3}">
      <dgm:prSet phldrT="[文本]"/>
      <dgm:spPr/>
      <dgm:t>
        <a:bodyPr/>
        <a:lstStyle/>
        <a:p>
          <a:pPr algn="ctr"/>
          <a:r>
            <a:rPr lang="en-US" altLang="zh-CN" dirty="0"/>
            <a:t>XML</a:t>
          </a:r>
          <a:r>
            <a:rPr lang="zh-CN" altLang="en-US" dirty="0"/>
            <a:t>文件或命令行参数</a:t>
          </a:r>
        </a:p>
      </dgm:t>
    </dgm:pt>
    <dgm:pt modelId="{E9A5637A-8092-4CFB-B885-85F6EA99D24D}" type="parTrans" cxnId="{8F508F0C-752B-44FA-8410-5743B38964AD}">
      <dgm:prSet/>
      <dgm:spPr/>
      <dgm:t>
        <a:bodyPr/>
        <a:lstStyle/>
        <a:p>
          <a:pPr algn="ctr"/>
          <a:endParaRPr lang="zh-CN" altLang="en-US"/>
        </a:p>
      </dgm:t>
    </dgm:pt>
    <dgm:pt modelId="{0B114DC8-53C2-4614-8E04-01B0997D8B56}" type="sibTrans" cxnId="{8F508F0C-752B-44FA-8410-5743B38964AD}">
      <dgm:prSet/>
      <dgm:spPr/>
      <dgm:t>
        <a:bodyPr/>
        <a:lstStyle/>
        <a:p>
          <a:pPr algn="ctr"/>
          <a:endParaRPr lang="zh-CN" altLang="en-US"/>
        </a:p>
      </dgm:t>
    </dgm:pt>
    <dgm:pt modelId="{343312D9-801A-412A-BC4B-45C1D830B07C}">
      <dgm:prSet phldrT="[文本]"/>
      <dgm:spPr/>
      <dgm:t>
        <a:bodyPr/>
        <a:lstStyle/>
        <a:p>
          <a:pPr algn="ctr"/>
          <a:r>
            <a:rPr lang="zh-CN" altLang="en-US" dirty="0"/>
            <a:t>运行</a:t>
          </a:r>
          <a:r>
            <a:rPr lang="en-US" altLang="zh-CN" dirty="0"/>
            <a:t>VM</a:t>
          </a:r>
          <a:endParaRPr lang="zh-CN" altLang="en-US" dirty="0"/>
        </a:p>
      </dgm:t>
    </dgm:pt>
    <dgm:pt modelId="{C69BE8A8-4284-41F5-B8A5-7A97E185C028}" type="parTrans" cxnId="{7301B106-C529-4DFA-A2BA-8E0779E31DC6}">
      <dgm:prSet/>
      <dgm:spPr/>
      <dgm:t>
        <a:bodyPr/>
        <a:lstStyle/>
        <a:p>
          <a:pPr algn="ctr"/>
          <a:endParaRPr lang="zh-CN" altLang="en-US"/>
        </a:p>
      </dgm:t>
    </dgm:pt>
    <dgm:pt modelId="{BCD29477-E48A-4DB5-83EB-4E0786EBA5E6}" type="sibTrans" cxnId="{7301B106-C529-4DFA-A2BA-8E0779E31DC6}">
      <dgm:prSet/>
      <dgm:spPr/>
      <dgm:t>
        <a:bodyPr/>
        <a:lstStyle/>
        <a:p>
          <a:pPr algn="ctr"/>
          <a:endParaRPr lang="zh-CN" altLang="en-US"/>
        </a:p>
      </dgm:t>
    </dgm:pt>
    <dgm:pt modelId="{7930E037-54A3-42EA-9AB4-8DA543CD6470}" type="pres">
      <dgm:prSet presAssocID="{26CECDF8-4AD4-46D3-8C84-48FAB04C818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327EFE8-9D63-4D58-9BAC-F71257EA1E7C}" type="pres">
      <dgm:prSet presAssocID="{70809E0E-DD01-4319-AA08-59F615E4E338}" presName="Accent1" presStyleCnt="0"/>
      <dgm:spPr/>
    </dgm:pt>
    <dgm:pt modelId="{67C6A1A3-3F54-4E49-BDD6-3A3BC8CBE94C}" type="pres">
      <dgm:prSet presAssocID="{70809E0E-DD01-4319-AA08-59F615E4E338}" presName="Accent" presStyleLbl="node1" presStyleIdx="0" presStyleCnt="3"/>
      <dgm:spPr/>
    </dgm:pt>
    <dgm:pt modelId="{4FC3FBC7-F315-47B5-9525-A9FA64400BDD}" type="pres">
      <dgm:prSet presAssocID="{70809E0E-DD01-4319-AA08-59F615E4E338}" presName="Child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4239A61-63AD-4A57-AE31-A44698511EF7}" type="pres">
      <dgm:prSet presAssocID="{70809E0E-DD01-4319-AA08-59F615E4E338}" presName="Parent1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69156015-BFAF-4ADA-A7E3-838D9BF1621C}" type="pres">
      <dgm:prSet presAssocID="{69A7DA14-0A25-45F2-B8E4-D1CB7EEE450E}" presName="Accent2" presStyleCnt="0"/>
      <dgm:spPr/>
    </dgm:pt>
    <dgm:pt modelId="{1B7863EC-B0A3-416A-A9AA-954ECB78F19B}" type="pres">
      <dgm:prSet presAssocID="{69A7DA14-0A25-45F2-B8E4-D1CB7EEE450E}" presName="Accent" presStyleLbl="node1" presStyleIdx="1" presStyleCnt="3"/>
      <dgm:spPr/>
    </dgm:pt>
    <dgm:pt modelId="{01143BC7-9905-45AC-BC3A-A538805ECC5A}" type="pres">
      <dgm:prSet presAssocID="{69A7DA14-0A25-45F2-B8E4-D1CB7EEE450E}" presName="Child2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54222CE8-EA2C-4F51-AF11-04DD6C79340B}" type="pres">
      <dgm:prSet presAssocID="{69A7DA14-0A25-45F2-B8E4-D1CB7EEE450E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FAB7CC40-3F98-49A6-97A5-B341B45B7E7E}" type="pres">
      <dgm:prSet presAssocID="{343312D9-801A-412A-BC4B-45C1D830B07C}" presName="Accent3" presStyleCnt="0"/>
      <dgm:spPr/>
    </dgm:pt>
    <dgm:pt modelId="{4F543545-5588-4E16-9DC3-EB44223CECF4}" type="pres">
      <dgm:prSet presAssocID="{343312D9-801A-412A-BC4B-45C1D830B07C}" presName="Accent" presStyleLbl="node1" presStyleIdx="2" presStyleCnt="3"/>
      <dgm:spPr/>
    </dgm:pt>
    <dgm:pt modelId="{27899E25-4A50-4178-83B3-983E421D784D}" type="pres">
      <dgm:prSet presAssocID="{343312D9-801A-412A-BC4B-45C1D830B07C}" presName="Parent3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7301B106-C529-4DFA-A2BA-8E0779E31DC6}" srcId="{26CECDF8-4AD4-46D3-8C84-48FAB04C8188}" destId="{343312D9-801A-412A-BC4B-45C1D830B07C}" srcOrd="2" destOrd="0" parTransId="{C69BE8A8-4284-41F5-B8A5-7A97E185C028}" sibTransId="{BCD29477-E48A-4DB5-83EB-4E0786EBA5E6}"/>
    <dgm:cxn modelId="{2539340B-385C-453A-802D-6439813CF506}" type="presOf" srcId="{70809E0E-DD01-4319-AA08-59F615E4E338}" destId="{44239A61-63AD-4A57-AE31-A44698511EF7}" srcOrd="0" destOrd="0" presId="urn:microsoft.com/office/officeart/2009/layout/CircleArrowProcess"/>
    <dgm:cxn modelId="{54E75E0C-2202-4A77-B86A-B93A367FA9EC}" srcId="{26CECDF8-4AD4-46D3-8C84-48FAB04C8188}" destId="{69A7DA14-0A25-45F2-B8E4-D1CB7EEE450E}" srcOrd="1" destOrd="0" parTransId="{814C63FD-70FD-45D2-993C-49AD5E82C01D}" sibTransId="{ACD7A1B1-5AC7-44F3-8C0F-3234BC1E0B5B}"/>
    <dgm:cxn modelId="{8F508F0C-752B-44FA-8410-5743B38964AD}" srcId="{69A7DA14-0A25-45F2-B8E4-D1CB7EEE450E}" destId="{65622485-EC1B-4FFB-B701-346348725EB3}" srcOrd="0" destOrd="0" parTransId="{E9A5637A-8092-4CFB-B885-85F6EA99D24D}" sibTransId="{0B114DC8-53C2-4614-8E04-01B0997D8B56}"/>
    <dgm:cxn modelId="{162FAF1B-CE1D-4994-918F-B464F244CE67}" type="presOf" srcId="{7A3FA0E3-65F9-4A44-9C47-882AEE6E0806}" destId="{4FC3FBC7-F315-47B5-9525-A9FA64400BDD}" srcOrd="0" destOrd="0" presId="urn:microsoft.com/office/officeart/2009/layout/CircleArrowProcess"/>
    <dgm:cxn modelId="{942CC21F-B2F5-458E-8FD3-E82E775F4172}" type="presOf" srcId="{65622485-EC1B-4FFB-B701-346348725EB3}" destId="{01143BC7-9905-45AC-BC3A-A538805ECC5A}" srcOrd="0" destOrd="0" presId="urn:microsoft.com/office/officeart/2009/layout/CircleArrowProcess"/>
    <dgm:cxn modelId="{7E07F660-1918-4BC0-8FD5-29BFF4CDBBE8}" srcId="{26CECDF8-4AD4-46D3-8C84-48FAB04C8188}" destId="{70809E0E-DD01-4319-AA08-59F615E4E338}" srcOrd="0" destOrd="0" parTransId="{7138A9BA-1CBB-4751-9C15-05D4C6F9D9F1}" sibTransId="{676B70DA-716C-4EF9-A4A0-C78C701603D1}"/>
    <dgm:cxn modelId="{F4EFF246-BCBB-424F-968C-A085A88C7718}" type="presOf" srcId="{69A7DA14-0A25-45F2-B8E4-D1CB7EEE450E}" destId="{54222CE8-EA2C-4F51-AF11-04DD6C79340B}" srcOrd="0" destOrd="0" presId="urn:microsoft.com/office/officeart/2009/layout/CircleArrowProcess"/>
    <dgm:cxn modelId="{C77D7554-B883-4E4D-8BD3-2C44B25B76FE}" type="presOf" srcId="{26CECDF8-4AD4-46D3-8C84-48FAB04C8188}" destId="{7930E037-54A3-42EA-9AB4-8DA543CD6470}" srcOrd="0" destOrd="0" presId="urn:microsoft.com/office/officeart/2009/layout/CircleArrowProcess"/>
    <dgm:cxn modelId="{F0A13A57-994A-4070-9C45-C2E108E96B24}" srcId="{70809E0E-DD01-4319-AA08-59F615E4E338}" destId="{764B5F0A-1173-435C-ADC4-C2327745ACB5}" srcOrd="1" destOrd="0" parTransId="{3516BD23-11E1-4875-BBAE-F714968368FF}" sibTransId="{5D9880E7-ADC5-4639-8E58-734ACE97A94B}"/>
    <dgm:cxn modelId="{3F4E13CD-C2F7-4DF9-B8A4-8E5181DD1277}" type="presOf" srcId="{343312D9-801A-412A-BC4B-45C1D830B07C}" destId="{27899E25-4A50-4178-83B3-983E421D784D}" srcOrd="0" destOrd="0" presId="urn:microsoft.com/office/officeart/2009/layout/CircleArrowProcess"/>
    <dgm:cxn modelId="{B6EAA9DC-A18E-44B6-902A-277A4C907D8A}" srcId="{70809E0E-DD01-4319-AA08-59F615E4E338}" destId="{7A3FA0E3-65F9-4A44-9C47-882AEE6E0806}" srcOrd="0" destOrd="0" parTransId="{88CEEF49-1F45-43C2-97FD-0B0065D9BD9E}" sibTransId="{8E5648D3-8BD9-444B-A0D1-29F2F3F5B143}"/>
    <dgm:cxn modelId="{6FAD1DE6-D9D7-45F0-8E4B-07C4BBDD2AD4}" type="presOf" srcId="{764B5F0A-1173-435C-ADC4-C2327745ACB5}" destId="{4FC3FBC7-F315-47B5-9525-A9FA64400BDD}" srcOrd="0" destOrd="1" presId="urn:microsoft.com/office/officeart/2009/layout/CircleArrowProcess"/>
    <dgm:cxn modelId="{A24378C7-C804-4AFD-9AAD-CCF05146F839}" type="presParOf" srcId="{7930E037-54A3-42EA-9AB4-8DA543CD6470}" destId="{1327EFE8-9D63-4D58-9BAC-F71257EA1E7C}" srcOrd="0" destOrd="0" presId="urn:microsoft.com/office/officeart/2009/layout/CircleArrowProcess"/>
    <dgm:cxn modelId="{06EBCA61-CB60-401D-B47C-D4EF1D0B74C1}" type="presParOf" srcId="{1327EFE8-9D63-4D58-9BAC-F71257EA1E7C}" destId="{67C6A1A3-3F54-4E49-BDD6-3A3BC8CBE94C}" srcOrd="0" destOrd="0" presId="urn:microsoft.com/office/officeart/2009/layout/CircleArrowProcess"/>
    <dgm:cxn modelId="{00913D16-58E1-4D03-86AC-1BC099EBB5AC}" type="presParOf" srcId="{7930E037-54A3-42EA-9AB4-8DA543CD6470}" destId="{4FC3FBC7-F315-47B5-9525-A9FA64400BDD}" srcOrd="1" destOrd="0" presId="urn:microsoft.com/office/officeart/2009/layout/CircleArrowProcess"/>
    <dgm:cxn modelId="{BE223CAC-4EC1-4236-AD5A-770D29584A5C}" type="presParOf" srcId="{7930E037-54A3-42EA-9AB4-8DA543CD6470}" destId="{44239A61-63AD-4A57-AE31-A44698511EF7}" srcOrd="2" destOrd="0" presId="urn:microsoft.com/office/officeart/2009/layout/CircleArrowProcess"/>
    <dgm:cxn modelId="{D0426EC0-5F69-4D76-9DFC-8FEE63FE7509}" type="presParOf" srcId="{7930E037-54A3-42EA-9AB4-8DA543CD6470}" destId="{69156015-BFAF-4ADA-A7E3-838D9BF1621C}" srcOrd="3" destOrd="0" presId="urn:microsoft.com/office/officeart/2009/layout/CircleArrowProcess"/>
    <dgm:cxn modelId="{9063FA26-806F-4DE1-B6C1-655B5C64554A}" type="presParOf" srcId="{69156015-BFAF-4ADA-A7E3-838D9BF1621C}" destId="{1B7863EC-B0A3-416A-A9AA-954ECB78F19B}" srcOrd="0" destOrd="0" presId="urn:microsoft.com/office/officeart/2009/layout/CircleArrowProcess"/>
    <dgm:cxn modelId="{A8B3266A-69B7-4F9B-8648-F7C55297264E}" type="presParOf" srcId="{7930E037-54A3-42EA-9AB4-8DA543CD6470}" destId="{01143BC7-9905-45AC-BC3A-A538805ECC5A}" srcOrd="4" destOrd="0" presId="urn:microsoft.com/office/officeart/2009/layout/CircleArrowProcess"/>
    <dgm:cxn modelId="{BEB66AB4-E137-4711-8038-5B77C384021D}" type="presParOf" srcId="{7930E037-54A3-42EA-9AB4-8DA543CD6470}" destId="{54222CE8-EA2C-4F51-AF11-04DD6C79340B}" srcOrd="5" destOrd="0" presId="urn:microsoft.com/office/officeart/2009/layout/CircleArrowProcess"/>
    <dgm:cxn modelId="{3FEAF239-81E3-4C78-A91D-402EED559522}" type="presParOf" srcId="{7930E037-54A3-42EA-9AB4-8DA543CD6470}" destId="{FAB7CC40-3F98-49A6-97A5-B341B45B7E7E}" srcOrd="6" destOrd="0" presId="urn:microsoft.com/office/officeart/2009/layout/CircleArrowProcess"/>
    <dgm:cxn modelId="{5DCD9305-53DF-4BE7-8FEA-FF710D3B8554}" type="presParOf" srcId="{FAB7CC40-3F98-49A6-97A5-B341B45B7E7E}" destId="{4F543545-5588-4E16-9DC3-EB44223CECF4}" srcOrd="0" destOrd="0" presId="urn:microsoft.com/office/officeart/2009/layout/CircleArrowProcess"/>
    <dgm:cxn modelId="{6B487B62-838A-4E96-B161-C66E35D76B96}" type="presParOf" srcId="{7930E037-54A3-42EA-9AB4-8DA543CD6470}" destId="{27899E25-4A50-4178-83B3-983E421D784D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AE8441-0815-4B97-BC06-C02A44B88B0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7CF463D-8E1D-41AF-B6EE-367DEBFC85E9}">
      <dgm:prSet phldrT="[文本]"/>
      <dgm:spPr/>
      <dgm:t>
        <a:bodyPr/>
        <a:lstStyle/>
        <a:p>
          <a:r>
            <a:rPr lang="zh-CN" altLang="en-US" dirty="0"/>
            <a:t>？</a:t>
          </a:r>
        </a:p>
      </dgm:t>
    </dgm:pt>
    <dgm:pt modelId="{A37FFCA3-10BE-4D58-928A-4EA6734C4D3C}" type="parTrans" cxnId="{CA75554F-62FC-4EAB-A0F0-4FA9C596C58E}">
      <dgm:prSet/>
      <dgm:spPr/>
      <dgm:t>
        <a:bodyPr/>
        <a:lstStyle/>
        <a:p>
          <a:endParaRPr lang="zh-CN" altLang="en-US"/>
        </a:p>
      </dgm:t>
    </dgm:pt>
    <dgm:pt modelId="{6C06232B-0B0F-4DB3-B72D-B8000A5E02F6}" type="sibTrans" cxnId="{CA75554F-62FC-4EAB-A0F0-4FA9C596C58E}">
      <dgm:prSet/>
      <dgm:spPr/>
      <dgm:t>
        <a:bodyPr/>
        <a:lstStyle/>
        <a:p>
          <a:endParaRPr lang="zh-CN" altLang="en-US"/>
        </a:p>
      </dgm:t>
    </dgm:pt>
    <dgm:pt modelId="{AFD1650E-1140-45A7-8831-52609536CD53}">
      <dgm:prSet phldrT="[文本]"/>
      <dgm:spPr/>
      <dgm:t>
        <a:bodyPr/>
        <a:lstStyle/>
        <a:p>
          <a:r>
            <a:rPr lang="zh-CN" altLang="en-US" dirty="0"/>
            <a:t>构建</a:t>
          </a:r>
          <a:r>
            <a:rPr lang="en-US" altLang="zh-CN" dirty="0"/>
            <a:t>Images</a:t>
          </a:r>
          <a:endParaRPr lang="zh-CN" altLang="en-US" dirty="0"/>
        </a:p>
      </dgm:t>
    </dgm:pt>
    <dgm:pt modelId="{662F927B-47F8-4F9C-9BE8-E7EA239BC07D}" type="parTrans" cxnId="{1D5D6261-632D-4B15-84C9-2AF3A89D261F}">
      <dgm:prSet/>
      <dgm:spPr/>
      <dgm:t>
        <a:bodyPr/>
        <a:lstStyle/>
        <a:p>
          <a:endParaRPr lang="zh-CN" altLang="en-US"/>
        </a:p>
      </dgm:t>
    </dgm:pt>
    <dgm:pt modelId="{2E711721-11B5-4287-A296-4CC3B0527A17}" type="sibTrans" cxnId="{1D5D6261-632D-4B15-84C9-2AF3A89D261F}">
      <dgm:prSet/>
      <dgm:spPr/>
      <dgm:t>
        <a:bodyPr/>
        <a:lstStyle/>
        <a:p>
          <a:endParaRPr lang="zh-CN" altLang="en-US"/>
        </a:p>
      </dgm:t>
    </dgm:pt>
    <dgm:pt modelId="{83C2684A-92FF-47C0-A29C-3BB7691AAF80}">
      <dgm:prSet phldrT="[文本]"/>
      <dgm:spPr/>
      <dgm:t>
        <a:bodyPr/>
        <a:lstStyle/>
        <a:p>
          <a:r>
            <a:rPr lang="zh-CN" altLang="en-US" dirty="0"/>
            <a:t>批量处理</a:t>
          </a:r>
        </a:p>
      </dgm:t>
    </dgm:pt>
    <dgm:pt modelId="{CAA307F2-BB6A-423E-83B2-66A327006770}" type="parTrans" cxnId="{3A1009B4-8CD3-4803-BC53-59E748EA6DFF}">
      <dgm:prSet/>
      <dgm:spPr/>
      <dgm:t>
        <a:bodyPr/>
        <a:lstStyle/>
        <a:p>
          <a:endParaRPr lang="zh-CN" altLang="en-US"/>
        </a:p>
      </dgm:t>
    </dgm:pt>
    <dgm:pt modelId="{6E2AA180-DEB6-4D16-ADB8-177C4FA8A53B}" type="sibTrans" cxnId="{3A1009B4-8CD3-4803-BC53-59E748EA6DFF}">
      <dgm:prSet/>
      <dgm:spPr/>
      <dgm:t>
        <a:bodyPr/>
        <a:lstStyle/>
        <a:p>
          <a:endParaRPr lang="zh-CN" altLang="en-US"/>
        </a:p>
      </dgm:t>
    </dgm:pt>
    <dgm:pt modelId="{34E51D82-034F-4EF1-A3E4-B7B5F0DE2F38}">
      <dgm:prSet phldrT="[文本]"/>
      <dgm:spPr/>
      <dgm:t>
        <a:bodyPr/>
        <a:lstStyle/>
        <a:p>
          <a:r>
            <a:rPr lang="zh-CN" altLang="en-US" dirty="0"/>
            <a:t>管理</a:t>
          </a:r>
          <a:r>
            <a:rPr lang="en-US" altLang="zh-CN" dirty="0"/>
            <a:t>VMs</a:t>
          </a:r>
          <a:endParaRPr lang="zh-CN" altLang="en-US" dirty="0"/>
        </a:p>
      </dgm:t>
    </dgm:pt>
    <dgm:pt modelId="{ACCE8D81-F077-4104-909C-EF0A2BC09B97}" type="parTrans" cxnId="{66C5BF60-CC6E-4F75-A9BF-29F916C4D037}">
      <dgm:prSet/>
      <dgm:spPr/>
      <dgm:t>
        <a:bodyPr/>
        <a:lstStyle/>
        <a:p>
          <a:endParaRPr lang="zh-CN" altLang="en-US"/>
        </a:p>
      </dgm:t>
    </dgm:pt>
    <dgm:pt modelId="{3FB9E7E7-2267-4C40-A4E7-A60B826D7DF0}" type="sibTrans" cxnId="{66C5BF60-CC6E-4F75-A9BF-29F916C4D037}">
      <dgm:prSet/>
      <dgm:spPr/>
      <dgm:t>
        <a:bodyPr/>
        <a:lstStyle/>
        <a:p>
          <a:endParaRPr lang="zh-CN" altLang="en-US"/>
        </a:p>
      </dgm:t>
    </dgm:pt>
    <dgm:pt modelId="{6E52E5AE-68B5-459D-A816-F6838875A775}">
      <dgm:prSet phldrT="[文本]"/>
      <dgm:spPr/>
      <dgm:t>
        <a:bodyPr/>
        <a:lstStyle/>
        <a:p>
          <a:r>
            <a:rPr lang="zh-CN" altLang="en-US" dirty="0"/>
            <a:t>创建</a:t>
          </a:r>
        </a:p>
      </dgm:t>
    </dgm:pt>
    <dgm:pt modelId="{F80AB06C-E0C6-4A3F-ABE6-18E73803B33A}" type="parTrans" cxnId="{6E3AC52D-9C15-4706-9344-9CF229333491}">
      <dgm:prSet/>
      <dgm:spPr/>
      <dgm:t>
        <a:bodyPr/>
        <a:lstStyle/>
        <a:p>
          <a:endParaRPr lang="zh-CN" altLang="en-US"/>
        </a:p>
      </dgm:t>
    </dgm:pt>
    <dgm:pt modelId="{15251077-4E27-43F4-A9ED-8B491EF9F6E4}" type="sibTrans" cxnId="{6E3AC52D-9C15-4706-9344-9CF229333491}">
      <dgm:prSet/>
      <dgm:spPr/>
      <dgm:t>
        <a:bodyPr/>
        <a:lstStyle/>
        <a:p>
          <a:endParaRPr lang="zh-CN" altLang="en-US"/>
        </a:p>
      </dgm:t>
    </dgm:pt>
    <dgm:pt modelId="{6EB91EBD-ABF8-40D5-B4A7-F6799604C13F}">
      <dgm:prSet/>
      <dgm:spPr/>
      <dgm:t>
        <a:bodyPr/>
        <a:lstStyle/>
        <a:p>
          <a:r>
            <a:rPr lang="zh-CN" altLang="en-US" dirty="0"/>
            <a:t>删除</a:t>
          </a:r>
        </a:p>
      </dgm:t>
    </dgm:pt>
    <dgm:pt modelId="{AA57C9C3-9D78-4D5D-B36C-07793A4C604B}" type="parTrans" cxnId="{DD8DCB45-AD24-44CF-B3DC-01F3AD9AE587}">
      <dgm:prSet/>
      <dgm:spPr/>
      <dgm:t>
        <a:bodyPr/>
        <a:lstStyle/>
        <a:p>
          <a:endParaRPr lang="zh-CN" altLang="en-US"/>
        </a:p>
      </dgm:t>
    </dgm:pt>
    <dgm:pt modelId="{5FA33CEE-AF49-428A-9D58-ABA2A16B8F8E}" type="sibTrans" cxnId="{DD8DCB45-AD24-44CF-B3DC-01F3AD9AE587}">
      <dgm:prSet/>
      <dgm:spPr/>
      <dgm:t>
        <a:bodyPr/>
        <a:lstStyle/>
        <a:p>
          <a:endParaRPr lang="zh-CN" altLang="en-US"/>
        </a:p>
      </dgm:t>
    </dgm:pt>
    <dgm:pt modelId="{31FD5C15-032E-4CD3-B846-EA819866A8CE}">
      <dgm:prSet/>
      <dgm:spPr/>
      <dgm:t>
        <a:bodyPr/>
        <a:lstStyle/>
        <a:p>
          <a:r>
            <a:rPr lang="zh-CN" altLang="en-US" dirty="0"/>
            <a:t>更改</a:t>
          </a:r>
        </a:p>
      </dgm:t>
    </dgm:pt>
    <dgm:pt modelId="{EEC14A90-ECB4-4523-97D2-C28B1B002B99}" type="parTrans" cxnId="{55E2A89E-E04A-4AE5-B46C-7BB5A2AEF223}">
      <dgm:prSet/>
      <dgm:spPr/>
      <dgm:t>
        <a:bodyPr/>
        <a:lstStyle/>
        <a:p>
          <a:endParaRPr lang="zh-CN" altLang="en-US"/>
        </a:p>
      </dgm:t>
    </dgm:pt>
    <dgm:pt modelId="{2FC32247-4C19-44C2-862C-76D3A5D26188}" type="sibTrans" cxnId="{55E2A89E-E04A-4AE5-B46C-7BB5A2AEF223}">
      <dgm:prSet/>
      <dgm:spPr/>
      <dgm:t>
        <a:bodyPr/>
        <a:lstStyle/>
        <a:p>
          <a:endParaRPr lang="zh-CN" altLang="en-US"/>
        </a:p>
      </dgm:t>
    </dgm:pt>
    <dgm:pt modelId="{6B2731E9-3B4D-4955-AEFB-D9029D4BA922}" type="pres">
      <dgm:prSet presAssocID="{67AE8441-0815-4B97-BC06-C02A44B88B0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6AB35A-494E-42E3-9F63-4B77D367E007}" type="pres">
      <dgm:prSet presAssocID="{07CF463D-8E1D-41AF-B6EE-367DEBFC85E9}" presName="root1" presStyleCnt="0"/>
      <dgm:spPr/>
    </dgm:pt>
    <dgm:pt modelId="{CAE637B7-913D-4F93-9359-2F24C4C0D35C}" type="pres">
      <dgm:prSet presAssocID="{07CF463D-8E1D-41AF-B6EE-367DEBFC85E9}" presName="LevelOneTextNode" presStyleLbl="node0" presStyleIdx="0" presStyleCnt="1">
        <dgm:presLayoutVars>
          <dgm:chPref val="3"/>
        </dgm:presLayoutVars>
      </dgm:prSet>
      <dgm:spPr/>
    </dgm:pt>
    <dgm:pt modelId="{A620DADB-0EF2-4B53-9D2E-452E4D835ACB}" type="pres">
      <dgm:prSet presAssocID="{07CF463D-8E1D-41AF-B6EE-367DEBFC85E9}" presName="level2hierChild" presStyleCnt="0"/>
      <dgm:spPr/>
    </dgm:pt>
    <dgm:pt modelId="{960D415B-8CB8-4674-8DF9-FB0B0550E5D8}" type="pres">
      <dgm:prSet presAssocID="{662F927B-47F8-4F9C-9BE8-E7EA239BC07D}" presName="conn2-1" presStyleLbl="parChTrans1D2" presStyleIdx="0" presStyleCnt="2"/>
      <dgm:spPr/>
    </dgm:pt>
    <dgm:pt modelId="{064392C3-CFCC-49D9-B591-3893BF311BE9}" type="pres">
      <dgm:prSet presAssocID="{662F927B-47F8-4F9C-9BE8-E7EA239BC07D}" presName="connTx" presStyleLbl="parChTrans1D2" presStyleIdx="0" presStyleCnt="2"/>
      <dgm:spPr/>
    </dgm:pt>
    <dgm:pt modelId="{0E05144C-C9BA-47B0-B7FD-E979105B9B56}" type="pres">
      <dgm:prSet presAssocID="{AFD1650E-1140-45A7-8831-52609536CD53}" presName="root2" presStyleCnt="0"/>
      <dgm:spPr/>
    </dgm:pt>
    <dgm:pt modelId="{C019EDA9-BEB5-4411-A294-88056021D9E9}" type="pres">
      <dgm:prSet presAssocID="{AFD1650E-1140-45A7-8831-52609536CD53}" presName="LevelTwoTextNode" presStyleLbl="node2" presStyleIdx="0" presStyleCnt="2">
        <dgm:presLayoutVars>
          <dgm:chPref val="3"/>
        </dgm:presLayoutVars>
      </dgm:prSet>
      <dgm:spPr/>
    </dgm:pt>
    <dgm:pt modelId="{07E6C594-78E0-4A23-8E65-497EEFF12B25}" type="pres">
      <dgm:prSet presAssocID="{AFD1650E-1140-45A7-8831-52609536CD53}" presName="level3hierChild" presStyleCnt="0"/>
      <dgm:spPr/>
    </dgm:pt>
    <dgm:pt modelId="{FB359427-F2AD-4B36-B9EB-0F56DD952B0F}" type="pres">
      <dgm:prSet presAssocID="{CAA307F2-BB6A-423E-83B2-66A327006770}" presName="conn2-1" presStyleLbl="parChTrans1D3" presStyleIdx="0" presStyleCnt="4"/>
      <dgm:spPr/>
    </dgm:pt>
    <dgm:pt modelId="{ABD28434-95A9-47B5-A69E-9AD52B510BB4}" type="pres">
      <dgm:prSet presAssocID="{CAA307F2-BB6A-423E-83B2-66A327006770}" presName="connTx" presStyleLbl="parChTrans1D3" presStyleIdx="0" presStyleCnt="4"/>
      <dgm:spPr/>
    </dgm:pt>
    <dgm:pt modelId="{3E3AD560-C605-424D-8F83-CD4BC870E495}" type="pres">
      <dgm:prSet presAssocID="{83C2684A-92FF-47C0-A29C-3BB7691AAF80}" presName="root2" presStyleCnt="0"/>
      <dgm:spPr/>
    </dgm:pt>
    <dgm:pt modelId="{BA3F5B65-C552-40B6-9017-F6F7B2280EAA}" type="pres">
      <dgm:prSet presAssocID="{83C2684A-92FF-47C0-A29C-3BB7691AAF80}" presName="LevelTwoTextNode" presStyleLbl="node3" presStyleIdx="0" presStyleCnt="4">
        <dgm:presLayoutVars>
          <dgm:chPref val="3"/>
        </dgm:presLayoutVars>
      </dgm:prSet>
      <dgm:spPr/>
    </dgm:pt>
    <dgm:pt modelId="{AB7E76F0-9CD0-42AF-9D68-5301FBFBAFE4}" type="pres">
      <dgm:prSet presAssocID="{83C2684A-92FF-47C0-A29C-3BB7691AAF80}" presName="level3hierChild" presStyleCnt="0"/>
      <dgm:spPr/>
    </dgm:pt>
    <dgm:pt modelId="{89680082-538C-4F2B-8772-E3312D8A243F}" type="pres">
      <dgm:prSet presAssocID="{ACCE8D81-F077-4104-909C-EF0A2BC09B97}" presName="conn2-1" presStyleLbl="parChTrans1D2" presStyleIdx="1" presStyleCnt="2"/>
      <dgm:spPr/>
    </dgm:pt>
    <dgm:pt modelId="{FD2D56DC-1F1F-40F1-8475-2110B785C58E}" type="pres">
      <dgm:prSet presAssocID="{ACCE8D81-F077-4104-909C-EF0A2BC09B97}" presName="connTx" presStyleLbl="parChTrans1D2" presStyleIdx="1" presStyleCnt="2"/>
      <dgm:spPr/>
    </dgm:pt>
    <dgm:pt modelId="{B12F1AA5-5E8F-454D-A1E5-C9142CF4E0C9}" type="pres">
      <dgm:prSet presAssocID="{34E51D82-034F-4EF1-A3E4-B7B5F0DE2F38}" presName="root2" presStyleCnt="0"/>
      <dgm:spPr/>
    </dgm:pt>
    <dgm:pt modelId="{2C804B6C-3913-46B0-94D3-836602812A8F}" type="pres">
      <dgm:prSet presAssocID="{34E51D82-034F-4EF1-A3E4-B7B5F0DE2F38}" presName="LevelTwoTextNode" presStyleLbl="node2" presStyleIdx="1" presStyleCnt="2">
        <dgm:presLayoutVars>
          <dgm:chPref val="3"/>
        </dgm:presLayoutVars>
      </dgm:prSet>
      <dgm:spPr/>
    </dgm:pt>
    <dgm:pt modelId="{A603FD88-47B8-40E3-A8C8-45B28A81B5DB}" type="pres">
      <dgm:prSet presAssocID="{34E51D82-034F-4EF1-A3E4-B7B5F0DE2F38}" presName="level3hierChild" presStyleCnt="0"/>
      <dgm:spPr/>
    </dgm:pt>
    <dgm:pt modelId="{8F1C439A-6E63-4FFD-9C10-079FD230EABF}" type="pres">
      <dgm:prSet presAssocID="{F80AB06C-E0C6-4A3F-ABE6-18E73803B33A}" presName="conn2-1" presStyleLbl="parChTrans1D3" presStyleIdx="1" presStyleCnt="4"/>
      <dgm:spPr/>
    </dgm:pt>
    <dgm:pt modelId="{6F0F3307-B1C6-49C9-8C01-DCFC82A085F8}" type="pres">
      <dgm:prSet presAssocID="{F80AB06C-E0C6-4A3F-ABE6-18E73803B33A}" presName="connTx" presStyleLbl="parChTrans1D3" presStyleIdx="1" presStyleCnt="4"/>
      <dgm:spPr/>
    </dgm:pt>
    <dgm:pt modelId="{A554C5F5-BD75-4587-8FA7-763105D83643}" type="pres">
      <dgm:prSet presAssocID="{6E52E5AE-68B5-459D-A816-F6838875A775}" presName="root2" presStyleCnt="0"/>
      <dgm:spPr/>
    </dgm:pt>
    <dgm:pt modelId="{0BD8F4FD-5125-43D1-B467-37E82FE0AD2D}" type="pres">
      <dgm:prSet presAssocID="{6E52E5AE-68B5-459D-A816-F6838875A775}" presName="LevelTwoTextNode" presStyleLbl="node3" presStyleIdx="1" presStyleCnt="4">
        <dgm:presLayoutVars>
          <dgm:chPref val="3"/>
        </dgm:presLayoutVars>
      </dgm:prSet>
      <dgm:spPr/>
    </dgm:pt>
    <dgm:pt modelId="{85A62638-6AD5-4AAA-AD9F-8418E8381C87}" type="pres">
      <dgm:prSet presAssocID="{6E52E5AE-68B5-459D-A816-F6838875A775}" presName="level3hierChild" presStyleCnt="0"/>
      <dgm:spPr/>
    </dgm:pt>
    <dgm:pt modelId="{1B356CB5-E859-48FD-A351-07ABE7071988}" type="pres">
      <dgm:prSet presAssocID="{EEC14A90-ECB4-4523-97D2-C28B1B002B99}" presName="conn2-1" presStyleLbl="parChTrans1D3" presStyleIdx="2" presStyleCnt="4"/>
      <dgm:spPr/>
    </dgm:pt>
    <dgm:pt modelId="{4871D265-0273-4CF1-B46A-BE1B59CEF422}" type="pres">
      <dgm:prSet presAssocID="{EEC14A90-ECB4-4523-97D2-C28B1B002B99}" presName="connTx" presStyleLbl="parChTrans1D3" presStyleIdx="2" presStyleCnt="4"/>
      <dgm:spPr/>
    </dgm:pt>
    <dgm:pt modelId="{A6FCAA26-D906-4E9C-B88C-CA9F51FCEE1E}" type="pres">
      <dgm:prSet presAssocID="{31FD5C15-032E-4CD3-B846-EA819866A8CE}" presName="root2" presStyleCnt="0"/>
      <dgm:spPr/>
    </dgm:pt>
    <dgm:pt modelId="{2344F8B4-EC9A-43BD-BA54-2B260896D487}" type="pres">
      <dgm:prSet presAssocID="{31FD5C15-032E-4CD3-B846-EA819866A8CE}" presName="LevelTwoTextNode" presStyleLbl="node3" presStyleIdx="2" presStyleCnt="4">
        <dgm:presLayoutVars>
          <dgm:chPref val="3"/>
        </dgm:presLayoutVars>
      </dgm:prSet>
      <dgm:spPr/>
    </dgm:pt>
    <dgm:pt modelId="{036FC5AB-3198-427C-9C73-FF12E27B78D3}" type="pres">
      <dgm:prSet presAssocID="{31FD5C15-032E-4CD3-B846-EA819866A8CE}" presName="level3hierChild" presStyleCnt="0"/>
      <dgm:spPr/>
    </dgm:pt>
    <dgm:pt modelId="{CC8CFDFE-461C-4B10-BEEB-130C699700E5}" type="pres">
      <dgm:prSet presAssocID="{AA57C9C3-9D78-4D5D-B36C-07793A4C604B}" presName="conn2-1" presStyleLbl="parChTrans1D3" presStyleIdx="3" presStyleCnt="4"/>
      <dgm:spPr/>
    </dgm:pt>
    <dgm:pt modelId="{B611637D-DCED-439C-B971-83C2A588CDA2}" type="pres">
      <dgm:prSet presAssocID="{AA57C9C3-9D78-4D5D-B36C-07793A4C604B}" presName="connTx" presStyleLbl="parChTrans1D3" presStyleIdx="3" presStyleCnt="4"/>
      <dgm:spPr/>
    </dgm:pt>
    <dgm:pt modelId="{BAE0ED18-C4C0-45F6-9F79-13B7BF9AFF99}" type="pres">
      <dgm:prSet presAssocID="{6EB91EBD-ABF8-40D5-B4A7-F6799604C13F}" presName="root2" presStyleCnt="0"/>
      <dgm:spPr/>
    </dgm:pt>
    <dgm:pt modelId="{735A2F17-A179-44E3-837A-610CA3155D8F}" type="pres">
      <dgm:prSet presAssocID="{6EB91EBD-ABF8-40D5-B4A7-F6799604C13F}" presName="LevelTwoTextNode" presStyleLbl="node3" presStyleIdx="3" presStyleCnt="4">
        <dgm:presLayoutVars>
          <dgm:chPref val="3"/>
        </dgm:presLayoutVars>
      </dgm:prSet>
      <dgm:spPr/>
    </dgm:pt>
    <dgm:pt modelId="{6F53875D-1FBF-4C20-9825-0B37ECEE4F1B}" type="pres">
      <dgm:prSet presAssocID="{6EB91EBD-ABF8-40D5-B4A7-F6799604C13F}" presName="level3hierChild" presStyleCnt="0"/>
      <dgm:spPr/>
    </dgm:pt>
  </dgm:ptLst>
  <dgm:cxnLst>
    <dgm:cxn modelId="{82B3F502-FB6C-4278-995A-173D33DEA43A}" type="presOf" srcId="{07CF463D-8E1D-41AF-B6EE-367DEBFC85E9}" destId="{CAE637B7-913D-4F93-9359-2F24C4C0D35C}" srcOrd="0" destOrd="0" presId="urn:microsoft.com/office/officeart/2005/8/layout/hierarchy2"/>
    <dgm:cxn modelId="{E8631B05-D11B-40EE-BE11-E0F5F4C6720F}" type="presOf" srcId="{83C2684A-92FF-47C0-A29C-3BB7691AAF80}" destId="{BA3F5B65-C552-40B6-9017-F6F7B2280EAA}" srcOrd="0" destOrd="0" presId="urn:microsoft.com/office/officeart/2005/8/layout/hierarchy2"/>
    <dgm:cxn modelId="{5CB5BE08-EE7F-47B8-8747-031629D3D1C7}" type="presOf" srcId="{6EB91EBD-ABF8-40D5-B4A7-F6799604C13F}" destId="{735A2F17-A179-44E3-837A-610CA3155D8F}" srcOrd="0" destOrd="0" presId="urn:microsoft.com/office/officeart/2005/8/layout/hierarchy2"/>
    <dgm:cxn modelId="{20BFBF12-5E92-46E0-A56D-793D1260945C}" type="presOf" srcId="{662F927B-47F8-4F9C-9BE8-E7EA239BC07D}" destId="{960D415B-8CB8-4674-8DF9-FB0B0550E5D8}" srcOrd="0" destOrd="0" presId="urn:microsoft.com/office/officeart/2005/8/layout/hierarchy2"/>
    <dgm:cxn modelId="{CCDF4D27-9BB8-43A1-A127-D80B2E817E9C}" type="presOf" srcId="{F80AB06C-E0C6-4A3F-ABE6-18E73803B33A}" destId="{8F1C439A-6E63-4FFD-9C10-079FD230EABF}" srcOrd="0" destOrd="0" presId="urn:microsoft.com/office/officeart/2005/8/layout/hierarchy2"/>
    <dgm:cxn modelId="{29FD0228-B7F9-4F9A-BBB2-6F84BA38BECC}" type="presOf" srcId="{31FD5C15-032E-4CD3-B846-EA819866A8CE}" destId="{2344F8B4-EC9A-43BD-BA54-2B260896D487}" srcOrd="0" destOrd="0" presId="urn:microsoft.com/office/officeart/2005/8/layout/hierarchy2"/>
    <dgm:cxn modelId="{CA427429-A966-4D76-BA19-DF4CBF71940B}" type="presOf" srcId="{F80AB06C-E0C6-4A3F-ABE6-18E73803B33A}" destId="{6F0F3307-B1C6-49C9-8C01-DCFC82A085F8}" srcOrd="1" destOrd="0" presId="urn:microsoft.com/office/officeart/2005/8/layout/hierarchy2"/>
    <dgm:cxn modelId="{6E3AC52D-9C15-4706-9344-9CF229333491}" srcId="{34E51D82-034F-4EF1-A3E4-B7B5F0DE2F38}" destId="{6E52E5AE-68B5-459D-A816-F6838875A775}" srcOrd="0" destOrd="0" parTransId="{F80AB06C-E0C6-4A3F-ABE6-18E73803B33A}" sibTransId="{15251077-4E27-43F4-A9ED-8B491EF9F6E4}"/>
    <dgm:cxn modelId="{0BFC8434-2EB5-4640-B589-8309CC49BA3B}" type="presOf" srcId="{34E51D82-034F-4EF1-A3E4-B7B5F0DE2F38}" destId="{2C804B6C-3913-46B0-94D3-836602812A8F}" srcOrd="0" destOrd="0" presId="urn:microsoft.com/office/officeart/2005/8/layout/hierarchy2"/>
    <dgm:cxn modelId="{0187D63F-0BA5-417F-9224-6C932F1E2B9D}" type="presOf" srcId="{AFD1650E-1140-45A7-8831-52609536CD53}" destId="{C019EDA9-BEB5-4411-A294-88056021D9E9}" srcOrd="0" destOrd="0" presId="urn:microsoft.com/office/officeart/2005/8/layout/hierarchy2"/>
    <dgm:cxn modelId="{66C5BF60-CC6E-4F75-A9BF-29F916C4D037}" srcId="{07CF463D-8E1D-41AF-B6EE-367DEBFC85E9}" destId="{34E51D82-034F-4EF1-A3E4-B7B5F0DE2F38}" srcOrd="1" destOrd="0" parTransId="{ACCE8D81-F077-4104-909C-EF0A2BC09B97}" sibTransId="{3FB9E7E7-2267-4C40-A4E7-A60B826D7DF0}"/>
    <dgm:cxn modelId="{1D5D6261-632D-4B15-84C9-2AF3A89D261F}" srcId="{07CF463D-8E1D-41AF-B6EE-367DEBFC85E9}" destId="{AFD1650E-1140-45A7-8831-52609536CD53}" srcOrd="0" destOrd="0" parTransId="{662F927B-47F8-4F9C-9BE8-E7EA239BC07D}" sibTransId="{2E711721-11B5-4287-A296-4CC3B0527A17}"/>
    <dgm:cxn modelId="{46CBC244-FC0C-4EED-8E9F-750A78E9F541}" type="presOf" srcId="{AA57C9C3-9D78-4D5D-B36C-07793A4C604B}" destId="{B611637D-DCED-439C-B971-83C2A588CDA2}" srcOrd="1" destOrd="0" presId="urn:microsoft.com/office/officeart/2005/8/layout/hierarchy2"/>
    <dgm:cxn modelId="{DD8DCB45-AD24-44CF-B3DC-01F3AD9AE587}" srcId="{34E51D82-034F-4EF1-A3E4-B7B5F0DE2F38}" destId="{6EB91EBD-ABF8-40D5-B4A7-F6799604C13F}" srcOrd="2" destOrd="0" parTransId="{AA57C9C3-9D78-4D5D-B36C-07793A4C604B}" sibTransId="{5FA33CEE-AF49-428A-9D58-ABA2A16B8F8E}"/>
    <dgm:cxn modelId="{CA75554F-62FC-4EAB-A0F0-4FA9C596C58E}" srcId="{67AE8441-0815-4B97-BC06-C02A44B88B0C}" destId="{07CF463D-8E1D-41AF-B6EE-367DEBFC85E9}" srcOrd="0" destOrd="0" parTransId="{A37FFCA3-10BE-4D58-928A-4EA6734C4D3C}" sibTransId="{6C06232B-0B0F-4DB3-B72D-B8000A5E02F6}"/>
    <dgm:cxn modelId="{6498167F-08DA-49B1-91F3-43D01A15BCD8}" type="presOf" srcId="{EEC14A90-ECB4-4523-97D2-C28B1B002B99}" destId="{4871D265-0273-4CF1-B46A-BE1B59CEF422}" srcOrd="1" destOrd="0" presId="urn:microsoft.com/office/officeart/2005/8/layout/hierarchy2"/>
    <dgm:cxn modelId="{D90DF28F-3FF8-4FD6-8750-96E2511E8F47}" type="presOf" srcId="{ACCE8D81-F077-4104-909C-EF0A2BC09B97}" destId="{FD2D56DC-1F1F-40F1-8475-2110B785C58E}" srcOrd="1" destOrd="0" presId="urn:microsoft.com/office/officeart/2005/8/layout/hierarchy2"/>
    <dgm:cxn modelId="{CA0A3C90-FB71-481E-9E4F-C36C65B2131B}" type="presOf" srcId="{AA57C9C3-9D78-4D5D-B36C-07793A4C604B}" destId="{CC8CFDFE-461C-4B10-BEEB-130C699700E5}" srcOrd="0" destOrd="0" presId="urn:microsoft.com/office/officeart/2005/8/layout/hierarchy2"/>
    <dgm:cxn modelId="{55E2A89E-E04A-4AE5-B46C-7BB5A2AEF223}" srcId="{34E51D82-034F-4EF1-A3E4-B7B5F0DE2F38}" destId="{31FD5C15-032E-4CD3-B846-EA819866A8CE}" srcOrd="1" destOrd="0" parTransId="{EEC14A90-ECB4-4523-97D2-C28B1B002B99}" sibTransId="{2FC32247-4C19-44C2-862C-76D3A5D26188}"/>
    <dgm:cxn modelId="{27B966AB-26CE-471F-B88F-EAFA4AA98E10}" type="presOf" srcId="{662F927B-47F8-4F9C-9BE8-E7EA239BC07D}" destId="{064392C3-CFCC-49D9-B591-3893BF311BE9}" srcOrd="1" destOrd="0" presId="urn:microsoft.com/office/officeart/2005/8/layout/hierarchy2"/>
    <dgm:cxn modelId="{55A0D7B1-9728-4B4F-8C36-F8DF0C49F640}" type="presOf" srcId="{67AE8441-0815-4B97-BC06-C02A44B88B0C}" destId="{6B2731E9-3B4D-4955-AEFB-D9029D4BA922}" srcOrd="0" destOrd="0" presId="urn:microsoft.com/office/officeart/2005/8/layout/hierarchy2"/>
    <dgm:cxn modelId="{3A1009B4-8CD3-4803-BC53-59E748EA6DFF}" srcId="{AFD1650E-1140-45A7-8831-52609536CD53}" destId="{83C2684A-92FF-47C0-A29C-3BB7691AAF80}" srcOrd="0" destOrd="0" parTransId="{CAA307F2-BB6A-423E-83B2-66A327006770}" sibTransId="{6E2AA180-DEB6-4D16-ADB8-177C4FA8A53B}"/>
    <dgm:cxn modelId="{641E86E2-DA7D-4305-9284-7241E8DAE73B}" type="presOf" srcId="{EEC14A90-ECB4-4523-97D2-C28B1B002B99}" destId="{1B356CB5-E859-48FD-A351-07ABE7071988}" srcOrd="0" destOrd="0" presId="urn:microsoft.com/office/officeart/2005/8/layout/hierarchy2"/>
    <dgm:cxn modelId="{97FDE5E9-5A50-4C8D-82B0-18A9015F902B}" type="presOf" srcId="{CAA307F2-BB6A-423E-83B2-66A327006770}" destId="{ABD28434-95A9-47B5-A69E-9AD52B510BB4}" srcOrd="1" destOrd="0" presId="urn:microsoft.com/office/officeart/2005/8/layout/hierarchy2"/>
    <dgm:cxn modelId="{905CFAF5-BBE8-4FD7-9561-628953032FD1}" type="presOf" srcId="{CAA307F2-BB6A-423E-83B2-66A327006770}" destId="{FB359427-F2AD-4B36-B9EB-0F56DD952B0F}" srcOrd="0" destOrd="0" presId="urn:microsoft.com/office/officeart/2005/8/layout/hierarchy2"/>
    <dgm:cxn modelId="{10590EFC-665D-4249-AF9E-DEBD1B0072D6}" type="presOf" srcId="{6E52E5AE-68B5-459D-A816-F6838875A775}" destId="{0BD8F4FD-5125-43D1-B467-37E82FE0AD2D}" srcOrd="0" destOrd="0" presId="urn:microsoft.com/office/officeart/2005/8/layout/hierarchy2"/>
    <dgm:cxn modelId="{6F9727FD-C2AB-4415-8CAB-416BBB7FFF20}" type="presOf" srcId="{ACCE8D81-F077-4104-909C-EF0A2BC09B97}" destId="{89680082-538C-4F2B-8772-E3312D8A243F}" srcOrd="0" destOrd="0" presId="urn:microsoft.com/office/officeart/2005/8/layout/hierarchy2"/>
    <dgm:cxn modelId="{D9783A19-F62C-4198-9AEA-0FE8CC9F5685}" type="presParOf" srcId="{6B2731E9-3B4D-4955-AEFB-D9029D4BA922}" destId="{266AB35A-494E-42E3-9F63-4B77D367E007}" srcOrd="0" destOrd="0" presId="urn:microsoft.com/office/officeart/2005/8/layout/hierarchy2"/>
    <dgm:cxn modelId="{AE9AA832-14E0-4B16-8B44-D227C00EB2FC}" type="presParOf" srcId="{266AB35A-494E-42E3-9F63-4B77D367E007}" destId="{CAE637B7-913D-4F93-9359-2F24C4C0D35C}" srcOrd="0" destOrd="0" presId="urn:microsoft.com/office/officeart/2005/8/layout/hierarchy2"/>
    <dgm:cxn modelId="{22986A78-A044-481D-88F8-497E1EBB48BC}" type="presParOf" srcId="{266AB35A-494E-42E3-9F63-4B77D367E007}" destId="{A620DADB-0EF2-4B53-9D2E-452E4D835ACB}" srcOrd="1" destOrd="0" presId="urn:microsoft.com/office/officeart/2005/8/layout/hierarchy2"/>
    <dgm:cxn modelId="{E1600848-7F8E-4700-A1B1-C9DF0B5A248D}" type="presParOf" srcId="{A620DADB-0EF2-4B53-9D2E-452E4D835ACB}" destId="{960D415B-8CB8-4674-8DF9-FB0B0550E5D8}" srcOrd="0" destOrd="0" presId="urn:microsoft.com/office/officeart/2005/8/layout/hierarchy2"/>
    <dgm:cxn modelId="{225485CF-EA3F-46E9-9EE3-5E59E5319968}" type="presParOf" srcId="{960D415B-8CB8-4674-8DF9-FB0B0550E5D8}" destId="{064392C3-CFCC-49D9-B591-3893BF311BE9}" srcOrd="0" destOrd="0" presId="urn:microsoft.com/office/officeart/2005/8/layout/hierarchy2"/>
    <dgm:cxn modelId="{E9EEC229-A8A2-4668-B11B-3CD4BD8D7F6D}" type="presParOf" srcId="{A620DADB-0EF2-4B53-9D2E-452E4D835ACB}" destId="{0E05144C-C9BA-47B0-B7FD-E979105B9B56}" srcOrd="1" destOrd="0" presId="urn:microsoft.com/office/officeart/2005/8/layout/hierarchy2"/>
    <dgm:cxn modelId="{255734EB-3D52-4337-B88D-56D0BB8E15A8}" type="presParOf" srcId="{0E05144C-C9BA-47B0-B7FD-E979105B9B56}" destId="{C019EDA9-BEB5-4411-A294-88056021D9E9}" srcOrd="0" destOrd="0" presId="urn:microsoft.com/office/officeart/2005/8/layout/hierarchy2"/>
    <dgm:cxn modelId="{CE1CF767-1CAB-4D44-9AD2-11AEF20B518A}" type="presParOf" srcId="{0E05144C-C9BA-47B0-B7FD-E979105B9B56}" destId="{07E6C594-78E0-4A23-8E65-497EEFF12B25}" srcOrd="1" destOrd="0" presId="urn:microsoft.com/office/officeart/2005/8/layout/hierarchy2"/>
    <dgm:cxn modelId="{3E39571A-8577-4597-ABB7-FB776D9A0400}" type="presParOf" srcId="{07E6C594-78E0-4A23-8E65-497EEFF12B25}" destId="{FB359427-F2AD-4B36-B9EB-0F56DD952B0F}" srcOrd="0" destOrd="0" presId="urn:microsoft.com/office/officeart/2005/8/layout/hierarchy2"/>
    <dgm:cxn modelId="{65AE0656-C1FA-498B-BC8F-DBCD24AAE2E6}" type="presParOf" srcId="{FB359427-F2AD-4B36-B9EB-0F56DD952B0F}" destId="{ABD28434-95A9-47B5-A69E-9AD52B510BB4}" srcOrd="0" destOrd="0" presId="urn:microsoft.com/office/officeart/2005/8/layout/hierarchy2"/>
    <dgm:cxn modelId="{873E29A6-6FB9-4120-A2EF-1714B9602EE5}" type="presParOf" srcId="{07E6C594-78E0-4A23-8E65-497EEFF12B25}" destId="{3E3AD560-C605-424D-8F83-CD4BC870E495}" srcOrd="1" destOrd="0" presId="urn:microsoft.com/office/officeart/2005/8/layout/hierarchy2"/>
    <dgm:cxn modelId="{C8274012-B2A8-48EE-BCB6-2718D626D712}" type="presParOf" srcId="{3E3AD560-C605-424D-8F83-CD4BC870E495}" destId="{BA3F5B65-C552-40B6-9017-F6F7B2280EAA}" srcOrd="0" destOrd="0" presId="urn:microsoft.com/office/officeart/2005/8/layout/hierarchy2"/>
    <dgm:cxn modelId="{9873CF9A-5089-45D0-BED3-41D095DA27DE}" type="presParOf" srcId="{3E3AD560-C605-424D-8F83-CD4BC870E495}" destId="{AB7E76F0-9CD0-42AF-9D68-5301FBFBAFE4}" srcOrd="1" destOrd="0" presId="urn:microsoft.com/office/officeart/2005/8/layout/hierarchy2"/>
    <dgm:cxn modelId="{51BA2AB4-EC9E-406B-A47F-C6B18957E83B}" type="presParOf" srcId="{A620DADB-0EF2-4B53-9D2E-452E4D835ACB}" destId="{89680082-538C-4F2B-8772-E3312D8A243F}" srcOrd="2" destOrd="0" presId="urn:microsoft.com/office/officeart/2005/8/layout/hierarchy2"/>
    <dgm:cxn modelId="{F21BE245-CDAD-4570-BB26-EA38C3105729}" type="presParOf" srcId="{89680082-538C-4F2B-8772-E3312D8A243F}" destId="{FD2D56DC-1F1F-40F1-8475-2110B785C58E}" srcOrd="0" destOrd="0" presId="urn:microsoft.com/office/officeart/2005/8/layout/hierarchy2"/>
    <dgm:cxn modelId="{00E2C71C-B6E0-45A0-B5F9-2ABDB452B597}" type="presParOf" srcId="{A620DADB-0EF2-4B53-9D2E-452E4D835ACB}" destId="{B12F1AA5-5E8F-454D-A1E5-C9142CF4E0C9}" srcOrd="3" destOrd="0" presId="urn:microsoft.com/office/officeart/2005/8/layout/hierarchy2"/>
    <dgm:cxn modelId="{94798911-E505-415D-A3C4-79F67A68EE8B}" type="presParOf" srcId="{B12F1AA5-5E8F-454D-A1E5-C9142CF4E0C9}" destId="{2C804B6C-3913-46B0-94D3-836602812A8F}" srcOrd="0" destOrd="0" presId="urn:microsoft.com/office/officeart/2005/8/layout/hierarchy2"/>
    <dgm:cxn modelId="{B5EAC3C6-556C-4364-830D-104DD2DC949D}" type="presParOf" srcId="{B12F1AA5-5E8F-454D-A1E5-C9142CF4E0C9}" destId="{A603FD88-47B8-40E3-A8C8-45B28A81B5DB}" srcOrd="1" destOrd="0" presId="urn:microsoft.com/office/officeart/2005/8/layout/hierarchy2"/>
    <dgm:cxn modelId="{D8F930BC-0CE0-42F3-BADC-CD36C8308C66}" type="presParOf" srcId="{A603FD88-47B8-40E3-A8C8-45B28A81B5DB}" destId="{8F1C439A-6E63-4FFD-9C10-079FD230EABF}" srcOrd="0" destOrd="0" presId="urn:microsoft.com/office/officeart/2005/8/layout/hierarchy2"/>
    <dgm:cxn modelId="{1E9E082F-83E3-492F-8243-567101086D38}" type="presParOf" srcId="{8F1C439A-6E63-4FFD-9C10-079FD230EABF}" destId="{6F0F3307-B1C6-49C9-8C01-DCFC82A085F8}" srcOrd="0" destOrd="0" presId="urn:microsoft.com/office/officeart/2005/8/layout/hierarchy2"/>
    <dgm:cxn modelId="{4A45DC44-F3CD-4646-8326-778E7ED0B30C}" type="presParOf" srcId="{A603FD88-47B8-40E3-A8C8-45B28A81B5DB}" destId="{A554C5F5-BD75-4587-8FA7-763105D83643}" srcOrd="1" destOrd="0" presId="urn:microsoft.com/office/officeart/2005/8/layout/hierarchy2"/>
    <dgm:cxn modelId="{852D1EE7-3912-487E-B550-EC51A2073FD7}" type="presParOf" srcId="{A554C5F5-BD75-4587-8FA7-763105D83643}" destId="{0BD8F4FD-5125-43D1-B467-37E82FE0AD2D}" srcOrd="0" destOrd="0" presId="urn:microsoft.com/office/officeart/2005/8/layout/hierarchy2"/>
    <dgm:cxn modelId="{FFFF38C9-1835-4DB8-877B-9F520153742C}" type="presParOf" srcId="{A554C5F5-BD75-4587-8FA7-763105D83643}" destId="{85A62638-6AD5-4AAA-AD9F-8418E8381C87}" srcOrd="1" destOrd="0" presId="urn:microsoft.com/office/officeart/2005/8/layout/hierarchy2"/>
    <dgm:cxn modelId="{BAD1B121-D123-48CE-B5D5-19B30CD1C218}" type="presParOf" srcId="{A603FD88-47B8-40E3-A8C8-45B28A81B5DB}" destId="{1B356CB5-E859-48FD-A351-07ABE7071988}" srcOrd="2" destOrd="0" presId="urn:microsoft.com/office/officeart/2005/8/layout/hierarchy2"/>
    <dgm:cxn modelId="{D461C4FD-E621-4DB2-832A-9AD4699B3D19}" type="presParOf" srcId="{1B356CB5-E859-48FD-A351-07ABE7071988}" destId="{4871D265-0273-4CF1-B46A-BE1B59CEF422}" srcOrd="0" destOrd="0" presId="urn:microsoft.com/office/officeart/2005/8/layout/hierarchy2"/>
    <dgm:cxn modelId="{5B542EB8-9A86-40DC-B321-78A74E7D2257}" type="presParOf" srcId="{A603FD88-47B8-40E3-A8C8-45B28A81B5DB}" destId="{A6FCAA26-D906-4E9C-B88C-CA9F51FCEE1E}" srcOrd="3" destOrd="0" presId="urn:microsoft.com/office/officeart/2005/8/layout/hierarchy2"/>
    <dgm:cxn modelId="{B1E9EA54-960F-4BAC-A2B7-680CA97A65CF}" type="presParOf" srcId="{A6FCAA26-D906-4E9C-B88C-CA9F51FCEE1E}" destId="{2344F8B4-EC9A-43BD-BA54-2B260896D487}" srcOrd="0" destOrd="0" presId="urn:microsoft.com/office/officeart/2005/8/layout/hierarchy2"/>
    <dgm:cxn modelId="{C581FE11-E109-457A-9E28-0C9AE0A12444}" type="presParOf" srcId="{A6FCAA26-D906-4E9C-B88C-CA9F51FCEE1E}" destId="{036FC5AB-3198-427C-9C73-FF12E27B78D3}" srcOrd="1" destOrd="0" presId="urn:microsoft.com/office/officeart/2005/8/layout/hierarchy2"/>
    <dgm:cxn modelId="{7EC455F3-BB50-4CCA-A623-B3A5FCB3F6B3}" type="presParOf" srcId="{A603FD88-47B8-40E3-A8C8-45B28A81B5DB}" destId="{CC8CFDFE-461C-4B10-BEEB-130C699700E5}" srcOrd="4" destOrd="0" presId="urn:microsoft.com/office/officeart/2005/8/layout/hierarchy2"/>
    <dgm:cxn modelId="{526981B5-0776-422B-B419-5AA579AF0989}" type="presParOf" srcId="{CC8CFDFE-461C-4B10-BEEB-130C699700E5}" destId="{B611637D-DCED-439C-B971-83C2A588CDA2}" srcOrd="0" destOrd="0" presId="urn:microsoft.com/office/officeart/2005/8/layout/hierarchy2"/>
    <dgm:cxn modelId="{92924521-98B3-4729-BF22-243E5D7F0347}" type="presParOf" srcId="{A603FD88-47B8-40E3-A8C8-45B28A81B5DB}" destId="{BAE0ED18-C4C0-45F6-9F79-13B7BF9AFF99}" srcOrd="5" destOrd="0" presId="urn:microsoft.com/office/officeart/2005/8/layout/hierarchy2"/>
    <dgm:cxn modelId="{24D79C29-2515-4A98-871F-6A97933D6B2B}" type="presParOf" srcId="{BAE0ED18-C4C0-45F6-9F79-13B7BF9AFF99}" destId="{735A2F17-A179-44E3-837A-610CA3155D8F}" srcOrd="0" destOrd="0" presId="urn:microsoft.com/office/officeart/2005/8/layout/hierarchy2"/>
    <dgm:cxn modelId="{ACEB140D-0B22-46B1-AF4D-7764F427947C}" type="presParOf" srcId="{BAE0ED18-C4C0-45F6-9F79-13B7BF9AFF99}" destId="{6F53875D-1FBF-4C20-9825-0B37ECEE4F1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1060AA-1C00-44F1-872B-3CB1157FB65D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0F2D4A66-A89B-4F16-959C-3FE074149730}">
      <dgm:prSet phldrT="[文本]"/>
      <dgm:spPr/>
      <dgm:t>
        <a:bodyPr/>
        <a:lstStyle/>
        <a:p>
          <a:r>
            <a:rPr lang="en-US" altLang="zh-CN" dirty="0" err="1"/>
            <a:t>libvirt</a:t>
          </a:r>
          <a:endParaRPr lang="zh-CN" altLang="en-US" dirty="0"/>
        </a:p>
      </dgm:t>
    </dgm:pt>
    <dgm:pt modelId="{01FBCBB6-22D8-4E87-854C-E52B7A613D86}" type="parTrans" cxnId="{2F838F3C-AA0F-4C40-BD90-3098F8159306}">
      <dgm:prSet/>
      <dgm:spPr/>
      <dgm:t>
        <a:bodyPr/>
        <a:lstStyle/>
        <a:p>
          <a:endParaRPr lang="zh-CN" altLang="en-US"/>
        </a:p>
      </dgm:t>
    </dgm:pt>
    <dgm:pt modelId="{A3D577EC-86C6-427E-9B64-6FB184DEEC4D}" type="sibTrans" cxnId="{2F838F3C-AA0F-4C40-BD90-3098F8159306}">
      <dgm:prSet/>
      <dgm:spPr/>
      <dgm:t>
        <a:bodyPr/>
        <a:lstStyle/>
        <a:p>
          <a:endParaRPr lang="zh-CN" altLang="en-US"/>
        </a:p>
      </dgm:t>
    </dgm:pt>
    <dgm:pt modelId="{04FC5790-CA7F-4672-9A18-D0A48B57923F}">
      <dgm:prSet phldrT="[文本]"/>
      <dgm:spPr/>
      <dgm:t>
        <a:bodyPr/>
        <a:lstStyle/>
        <a:p>
          <a:r>
            <a:rPr lang="en-US" altLang="zh-CN" dirty="0"/>
            <a:t>Nanos</a:t>
          </a:r>
          <a:endParaRPr lang="zh-CN" altLang="en-US" dirty="0"/>
        </a:p>
      </dgm:t>
    </dgm:pt>
    <dgm:pt modelId="{CD642077-16E4-4151-8E68-69D9705DC46D}" type="parTrans" cxnId="{0CE6A2BC-0429-47C4-AB23-0A4B96B85AEA}">
      <dgm:prSet/>
      <dgm:spPr/>
      <dgm:t>
        <a:bodyPr/>
        <a:lstStyle/>
        <a:p>
          <a:endParaRPr lang="zh-CN" altLang="en-US"/>
        </a:p>
      </dgm:t>
    </dgm:pt>
    <dgm:pt modelId="{E0C872E1-0A61-48C6-80DB-A157C174CF18}" type="sibTrans" cxnId="{0CE6A2BC-0429-47C4-AB23-0A4B96B85AEA}">
      <dgm:prSet/>
      <dgm:spPr/>
      <dgm:t>
        <a:bodyPr/>
        <a:lstStyle/>
        <a:p>
          <a:endParaRPr lang="zh-CN" altLang="en-US"/>
        </a:p>
      </dgm:t>
    </dgm:pt>
    <dgm:pt modelId="{75357934-B5F2-4AC5-B6D1-C62A5BA948BA}">
      <dgm:prSet phldrT="[文本]"/>
      <dgm:spPr/>
      <dgm:t>
        <a:bodyPr/>
        <a:lstStyle/>
        <a:p>
          <a:r>
            <a:rPr lang="en-US" altLang="zh-CN" dirty="0"/>
            <a:t>?</a:t>
          </a:r>
          <a:endParaRPr lang="zh-CN" altLang="en-US" dirty="0"/>
        </a:p>
      </dgm:t>
    </dgm:pt>
    <dgm:pt modelId="{81965C47-C277-428F-9795-C9174B82DAD8}" type="parTrans" cxnId="{C1CF34DC-24B4-4306-B0E2-AB20F0155BBD}">
      <dgm:prSet/>
      <dgm:spPr/>
      <dgm:t>
        <a:bodyPr/>
        <a:lstStyle/>
        <a:p>
          <a:endParaRPr lang="zh-CN" altLang="en-US"/>
        </a:p>
      </dgm:t>
    </dgm:pt>
    <dgm:pt modelId="{19430D10-2B47-4034-9EE2-F15720D22836}" type="sibTrans" cxnId="{C1CF34DC-24B4-4306-B0E2-AB20F0155BBD}">
      <dgm:prSet/>
      <dgm:spPr/>
      <dgm:t>
        <a:bodyPr/>
        <a:lstStyle/>
        <a:p>
          <a:endParaRPr lang="zh-CN" altLang="en-US"/>
        </a:p>
      </dgm:t>
    </dgm:pt>
    <dgm:pt modelId="{7CAE3D63-1ECA-41D9-AC55-49E8C8F1C86C}" type="pres">
      <dgm:prSet presAssocID="{A31060AA-1C00-44F1-872B-3CB1157FB65D}" presName="Name0" presStyleCnt="0">
        <dgm:presLayoutVars>
          <dgm:dir/>
          <dgm:resizeHandles val="exact"/>
        </dgm:presLayoutVars>
      </dgm:prSet>
      <dgm:spPr/>
    </dgm:pt>
    <dgm:pt modelId="{D8CBCF43-6BFF-4FB0-9429-8BF0B141220F}" type="pres">
      <dgm:prSet presAssocID="{A31060AA-1C00-44F1-872B-3CB1157FB65D}" presName="vNodes" presStyleCnt="0"/>
      <dgm:spPr/>
    </dgm:pt>
    <dgm:pt modelId="{8C56F160-3C6B-4735-9B7F-A31F5E1AB2BF}" type="pres">
      <dgm:prSet presAssocID="{0F2D4A66-A89B-4F16-959C-3FE074149730}" presName="node" presStyleLbl="node1" presStyleIdx="0" presStyleCnt="3">
        <dgm:presLayoutVars>
          <dgm:bulletEnabled val="1"/>
        </dgm:presLayoutVars>
      </dgm:prSet>
      <dgm:spPr/>
    </dgm:pt>
    <dgm:pt modelId="{D4950D1B-8964-49F8-9C62-C262EB21CDB9}" type="pres">
      <dgm:prSet presAssocID="{A3D577EC-86C6-427E-9B64-6FB184DEEC4D}" presName="spacerT" presStyleCnt="0"/>
      <dgm:spPr/>
    </dgm:pt>
    <dgm:pt modelId="{985B31C4-F6B1-42AD-A350-006106FCA9CB}" type="pres">
      <dgm:prSet presAssocID="{A3D577EC-86C6-427E-9B64-6FB184DEEC4D}" presName="sibTrans" presStyleLbl="sibTrans2D1" presStyleIdx="0" presStyleCnt="2"/>
      <dgm:spPr/>
    </dgm:pt>
    <dgm:pt modelId="{0F40195E-0437-40A8-AB6A-3663DBB77710}" type="pres">
      <dgm:prSet presAssocID="{A3D577EC-86C6-427E-9B64-6FB184DEEC4D}" presName="spacerB" presStyleCnt="0"/>
      <dgm:spPr/>
    </dgm:pt>
    <dgm:pt modelId="{71A1550E-EAE1-4EEA-B11E-74790C7FB14D}" type="pres">
      <dgm:prSet presAssocID="{04FC5790-CA7F-4672-9A18-D0A48B57923F}" presName="node" presStyleLbl="node1" presStyleIdx="1" presStyleCnt="3">
        <dgm:presLayoutVars>
          <dgm:bulletEnabled val="1"/>
        </dgm:presLayoutVars>
      </dgm:prSet>
      <dgm:spPr/>
    </dgm:pt>
    <dgm:pt modelId="{71A03A3E-F48D-45AD-8138-EADC804D4C05}" type="pres">
      <dgm:prSet presAssocID="{A31060AA-1C00-44F1-872B-3CB1157FB65D}" presName="sibTransLast" presStyleLbl="sibTrans2D1" presStyleIdx="1" presStyleCnt="2"/>
      <dgm:spPr/>
    </dgm:pt>
    <dgm:pt modelId="{78876FC5-B64D-4350-B656-C1982D6E5A00}" type="pres">
      <dgm:prSet presAssocID="{A31060AA-1C00-44F1-872B-3CB1157FB65D}" presName="connectorText" presStyleLbl="sibTrans2D1" presStyleIdx="1" presStyleCnt="2"/>
      <dgm:spPr/>
    </dgm:pt>
    <dgm:pt modelId="{CC48627F-0F80-4EBA-A003-ECAFF38A6418}" type="pres">
      <dgm:prSet presAssocID="{A31060AA-1C00-44F1-872B-3CB1157FB65D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44CFA02-41FC-401F-81C0-9961FA173DAE}" type="presOf" srcId="{04FC5790-CA7F-4672-9A18-D0A48B57923F}" destId="{71A1550E-EAE1-4EEA-B11E-74790C7FB14D}" srcOrd="0" destOrd="0" presId="urn:microsoft.com/office/officeart/2005/8/layout/equation2"/>
    <dgm:cxn modelId="{2F838F3C-AA0F-4C40-BD90-3098F8159306}" srcId="{A31060AA-1C00-44F1-872B-3CB1157FB65D}" destId="{0F2D4A66-A89B-4F16-959C-3FE074149730}" srcOrd="0" destOrd="0" parTransId="{01FBCBB6-22D8-4E87-854C-E52B7A613D86}" sibTransId="{A3D577EC-86C6-427E-9B64-6FB184DEEC4D}"/>
    <dgm:cxn modelId="{A790515B-093E-463B-AD39-91A2C7232326}" type="presOf" srcId="{E0C872E1-0A61-48C6-80DB-A157C174CF18}" destId="{78876FC5-B64D-4350-B656-C1982D6E5A00}" srcOrd="1" destOrd="0" presId="urn:microsoft.com/office/officeart/2005/8/layout/equation2"/>
    <dgm:cxn modelId="{BF369392-73E3-4D97-981E-5D9043F2C16A}" type="presOf" srcId="{A3D577EC-86C6-427E-9B64-6FB184DEEC4D}" destId="{985B31C4-F6B1-42AD-A350-006106FCA9CB}" srcOrd="0" destOrd="0" presId="urn:microsoft.com/office/officeart/2005/8/layout/equation2"/>
    <dgm:cxn modelId="{54074BA6-05AC-4589-9F6B-2421485D91BF}" type="presOf" srcId="{E0C872E1-0A61-48C6-80DB-A157C174CF18}" destId="{71A03A3E-F48D-45AD-8138-EADC804D4C05}" srcOrd="0" destOrd="0" presId="urn:microsoft.com/office/officeart/2005/8/layout/equation2"/>
    <dgm:cxn modelId="{90BC6DAA-7D5D-49B0-9AB8-BC87E39BDBAA}" type="presOf" srcId="{75357934-B5F2-4AC5-B6D1-C62A5BA948BA}" destId="{CC48627F-0F80-4EBA-A003-ECAFF38A6418}" srcOrd="0" destOrd="0" presId="urn:microsoft.com/office/officeart/2005/8/layout/equation2"/>
    <dgm:cxn modelId="{0CE6A2BC-0429-47C4-AB23-0A4B96B85AEA}" srcId="{A31060AA-1C00-44F1-872B-3CB1157FB65D}" destId="{04FC5790-CA7F-4672-9A18-D0A48B57923F}" srcOrd="1" destOrd="0" parTransId="{CD642077-16E4-4151-8E68-69D9705DC46D}" sibTransId="{E0C872E1-0A61-48C6-80DB-A157C174CF18}"/>
    <dgm:cxn modelId="{E84900D3-7C66-459C-8CA4-9E04637439B2}" type="presOf" srcId="{0F2D4A66-A89B-4F16-959C-3FE074149730}" destId="{8C56F160-3C6B-4735-9B7F-A31F5E1AB2BF}" srcOrd="0" destOrd="0" presId="urn:microsoft.com/office/officeart/2005/8/layout/equation2"/>
    <dgm:cxn modelId="{C1CF34DC-24B4-4306-B0E2-AB20F0155BBD}" srcId="{A31060AA-1C00-44F1-872B-3CB1157FB65D}" destId="{75357934-B5F2-4AC5-B6D1-C62A5BA948BA}" srcOrd="2" destOrd="0" parTransId="{81965C47-C277-428F-9795-C9174B82DAD8}" sibTransId="{19430D10-2B47-4034-9EE2-F15720D22836}"/>
    <dgm:cxn modelId="{D2801AF1-F847-4D72-B857-C3A5A29EA21F}" type="presOf" srcId="{A31060AA-1C00-44F1-872B-3CB1157FB65D}" destId="{7CAE3D63-1ECA-41D9-AC55-49E8C8F1C86C}" srcOrd="0" destOrd="0" presId="urn:microsoft.com/office/officeart/2005/8/layout/equation2"/>
    <dgm:cxn modelId="{C29873BA-9015-42BC-8AAB-D7043B0F6891}" type="presParOf" srcId="{7CAE3D63-1ECA-41D9-AC55-49E8C8F1C86C}" destId="{D8CBCF43-6BFF-4FB0-9429-8BF0B141220F}" srcOrd="0" destOrd="0" presId="urn:microsoft.com/office/officeart/2005/8/layout/equation2"/>
    <dgm:cxn modelId="{7EEE7DD3-4F54-4A91-B614-0D9004877936}" type="presParOf" srcId="{D8CBCF43-6BFF-4FB0-9429-8BF0B141220F}" destId="{8C56F160-3C6B-4735-9B7F-A31F5E1AB2BF}" srcOrd="0" destOrd="0" presId="urn:microsoft.com/office/officeart/2005/8/layout/equation2"/>
    <dgm:cxn modelId="{769A97A3-D4BF-4637-8514-760C82A981C5}" type="presParOf" srcId="{D8CBCF43-6BFF-4FB0-9429-8BF0B141220F}" destId="{D4950D1B-8964-49F8-9C62-C262EB21CDB9}" srcOrd="1" destOrd="0" presId="urn:microsoft.com/office/officeart/2005/8/layout/equation2"/>
    <dgm:cxn modelId="{74DEC454-B958-4CEF-967A-12B69F8CBC04}" type="presParOf" srcId="{D8CBCF43-6BFF-4FB0-9429-8BF0B141220F}" destId="{985B31C4-F6B1-42AD-A350-006106FCA9CB}" srcOrd="2" destOrd="0" presId="urn:microsoft.com/office/officeart/2005/8/layout/equation2"/>
    <dgm:cxn modelId="{6022C27F-5CA3-46B7-B338-ECDD4633F94F}" type="presParOf" srcId="{D8CBCF43-6BFF-4FB0-9429-8BF0B141220F}" destId="{0F40195E-0437-40A8-AB6A-3663DBB77710}" srcOrd="3" destOrd="0" presId="urn:microsoft.com/office/officeart/2005/8/layout/equation2"/>
    <dgm:cxn modelId="{E722F05F-6EE2-4BA7-8B7E-1D5C83B91187}" type="presParOf" srcId="{D8CBCF43-6BFF-4FB0-9429-8BF0B141220F}" destId="{71A1550E-EAE1-4EEA-B11E-74790C7FB14D}" srcOrd="4" destOrd="0" presId="urn:microsoft.com/office/officeart/2005/8/layout/equation2"/>
    <dgm:cxn modelId="{75030A15-684F-4746-9D14-5FC3EF6A6CDB}" type="presParOf" srcId="{7CAE3D63-1ECA-41D9-AC55-49E8C8F1C86C}" destId="{71A03A3E-F48D-45AD-8138-EADC804D4C05}" srcOrd="1" destOrd="0" presId="urn:microsoft.com/office/officeart/2005/8/layout/equation2"/>
    <dgm:cxn modelId="{D0EC573E-AFB2-47C9-9FCB-33AE83C0F034}" type="presParOf" srcId="{71A03A3E-F48D-45AD-8138-EADC804D4C05}" destId="{78876FC5-B64D-4350-B656-C1982D6E5A00}" srcOrd="0" destOrd="0" presId="urn:microsoft.com/office/officeart/2005/8/layout/equation2"/>
    <dgm:cxn modelId="{5EE9FB6D-B21B-4734-955A-76963946061F}" type="presParOf" srcId="{7CAE3D63-1ECA-41D9-AC55-49E8C8F1C86C}" destId="{CC48627F-0F80-4EBA-A003-ECAFF38A641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60C47E-15B6-47AF-9DF2-F6638883A78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EB8EE6-A1CB-4A56-8325-02B6847CF533}">
      <dgm:prSet phldrT="[文本]"/>
      <dgm:spPr/>
      <dgm:t>
        <a:bodyPr/>
        <a:lstStyle/>
        <a:p>
          <a:r>
            <a:rPr lang="zh-CN" altLang="en-US" dirty="0"/>
            <a:t>构建镜像</a:t>
          </a:r>
        </a:p>
      </dgm:t>
    </dgm:pt>
    <dgm:pt modelId="{795DDC7A-34C1-41DA-8B4D-08545108CFA0}" type="parTrans" cxnId="{75C1FF38-37D4-4195-AAD8-BB0201B07CF7}">
      <dgm:prSet/>
      <dgm:spPr/>
      <dgm:t>
        <a:bodyPr/>
        <a:lstStyle/>
        <a:p>
          <a:endParaRPr lang="zh-CN" altLang="en-US"/>
        </a:p>
      </dgm:t>
    </dgm:pt>
    <dgm:pt modelId="{9A183C60-8F8A-48D3-A4FB-6236A12B13E8}" type="sibTrans" cxnId="{75C1FF38-37D4-4195-AAD8-BB0201B07CF7}">
      <dgm:prSet/>
      <dgm:spPr/>
      <dgm:t>
        <a:bodyPr/>
        <a:lstStyle/>
        <a:p>
          <a:endParaRPr lang="zh-CN" altLang="en-US"/>
        </a:p>
      </dgm:t>
    </dgm:pt>
    <dgm:pt modelId="{101FD170-4A9B-4F1F-B394-771F38813F4F}">
      <dgm:prSet phldrT="[文本]"/>
      <dgm:spPr/>
      <dgm:t>
        <a:bodyPr/>
        <a:lstStyle/>
        <a:p>
          <a:r>
            <a:rPr lang="zh-CN" altLang="en-US" dirty="0"/>
            <a:t>应用程序代码</a:t>
          </a:r>
        </a:p>
      </dgm:t>
    </dgm:pt>
    <dgm:pt modelId="{34839196-A685-4B6A-94AC-0408A183C7F1}" type="parTrans" cxnId="{DC8199E9-5877-43DE-88FC-63E05B472DE7}">
      <dgm:prSet/>
      <dgm:spPr/>
      <dgm:t>
        <a:bodyPr/>
        <a:lstStyle/>
        <a:p>
          <a:endParaRPr lang="zh-CN" altLang="en-US"/>
        </a:p>
      </dgm:t>
    </dgm:pt>
    <dgm:pt modelId="{2273D488-CC7F-4287-9D20-19601656EE82}" type="sibTrans" cxnId="{DC8199E9-5877-43DE-88FC-63E05B472DE7}">
      <dgm:prSet/>
      <dgm:spPr/>
      <dgm:t>
        <a:bodyPr/>
        <a:lstStyle/>
        <a:p>
          <a:endParaRPr lang="zh-CN" altLang="en-US"/>
        </a:p>
      </dgm:t>
    </dgm:pt>
    <dgm:pt modelId="{76FCDAD9-E6EB-44B4-B1B0-AAE145AB4F5E}">
      <dgm:prSet phldrT="[文本]"/>
      <dgm:spPr/>
      <dgm:t>
        <a:bodyPr/>
        <a:lstStyle/>
        <a:p>
          <a:r>
            <a:rPr lang="zh-CN" altLang="en-US" dirty="0"/>
            <a:t>创建</a:t>
          </a:r>
          <a:r>
            <a:rPr lang="en-US" altLang="zh-CN" dirty="0"/>
            <a:t>VM</a:t>
          </a:r>
          <a:endParaRPr lang="zh-CN" altLang="en-US" dirty="0"/>
        </a:p>
      </dgm:t>
    </dgm:pt>
    <dgm:pt modelId="{ACE0B157-C06E-4470-AB40-C06FEE6F9BC6}" type="parTrans" cxnId="{37B49AF8-3038-448F-808A-D7831AFD624E}">
      <dgm:prSet/>
      <dgm:spPr/>
      <dgm:t>
        <a:bodyPr/>
        <a:lstStyle/>
        <a:p>
          <a:endParaRPr lang="zh-CN" altLang="en-US"/>
        </a:p>
      </dgm:t>
    </dgm:pt>
    <dgm:pt modelId="{714CE741-A838-490D-B9ED-D1E9FA7E6F4E}" type="sibTrans" cxnId="{37B49AF8-3038-448F-808A-D7831AFD624E}">
      <dgm:prSet/>
      <dgm:spPr/>
      <dgm:t>
        <a:bodyPr/>
        <a:lstStyle/>
        <a:p>
          <a:endParaRPr lang="zh-CN" altLang="en-US"/>
        </a:p>
      </dgm:t>
    </dgm:pt>
    <dgm:pt modelId="{38283578-8F9F-4BCA-BC14-ED0FB0CBA52F}">
      <dgm:prSet phldrT="[文本]"/>
      <dgm:spPr/>
      <dgm:t>
        <a:bodyPr/>
        <a:lstStyle/>
        <a:p>
          <a:r>
            <a:rPr lang="en-US" altLang="zh-CN" dirty="0"/>
            <a:t>XML</a:t>
          </a:r>
          <a:r>
            <a:rPr lang="zh-CN" altLang="en-US" dirty="0"/>
            <a:t>文件或命令行参数</a:t>
          </a:r>
        </a:p>
      </dgm:t>
    </dgm:pt>
    <dgm:pt modelId="{92EF4C05-99DC-4EB3-BA56-783CF31EDE5F}" type="parTrans" cxnId="{16E3B74E-6A60-48EE-ACC5-F49250D1F68A}">
      <dgm:prSet/>
      <dgm:spPr/>
      <dgm:t>
        <a:bodyPr/>
        <a:lstStyle/>
        <a:p>
          <a:endParaRPr lang="zh-CN" altLang="en-US"/>
        </a:p>
      </dgm:t>
    </dgm:pt>
    <dgm:pt modelId="{15D1400A-E65C-4F59-8661-88F11A90901B}" type="sibTrans" cxnId="{16E3B74E-6A60-48EE-ACC5-F49250D1F68A}">
      <dgm:prSet/>
      <dgm:spPr/>
      <dgm:t>
        <a:bodyPr/>
        <a:lstStyle/>
        <a:p>
          <a:endParaRPr lang="zh-CN" altLang="en-US"/>
        </a:p>
      </dgm:t>
    </dgm:pt>
    <dgm:pt modelId="{EA62CAB6-449A-4415-977C-D6AB1A1AE4EB}">
      <dgm:prSet phldrT="[文本]"/>
      <dgm:spPr/>
      <dgm:t>
        <a:bodyPr/>
        <a:lstStyle/>
        <a:p>
          <a:r>
            <a:rPr lang="zh-CN" altLang="en-US" dirty="0"/>
            <a:t>运行</a:t>
          </a:r>
          <a:r>
            <a:rPr lang="en-US" altLang="zh-CN" dirty="0"/>
            <a:t>VM</a:t>
          </a:r>
          <a:endParaRPr lang="zh-CN" altLang="en-US" dirty="0"/>
        </a:p>
      </dgm:t>
    </dgm:pt>
    <dgm:pt modelId="{AECEEFF9-3F8F-4432-A74C-A7A381DA3699}" type="parTrans" cxnId="{A763B1F5-F856-4065-A313-17CD8F19B38E}">
      <dgm:prSet/>
      <dgm:spPr/>
      <dgm:t>
        <a:bodyPr/>
        <a:lstStyle/>
        <a:p>
          <a:endParaRPr lang="zh-CN" altLang="en-US"/>
        </a:p>
      </dgm:t>
    </dgm:pt>
    <dgm:pt modelId="{30D5BC1C-CE5C-4F68-AD3C-BFC535494327}" type="sibTrans" cxnId="{A763B1F5-F856-4065-A313-17CD8F19B38E}">
      <dgm:prSet/>
      <dgm:spPr/>
      <dgm:t>
        <a:bodyPr/>
        <a:lstStyle/>
        <a:p>
          <a:endParaRPr lang="zh-CN" altLang="en-US"/>
        </a:p>
      </dgm:t>
    </dgm:pt>
    <dgm:pt modelId="{8104EBA3-FD30-4CE0-825B-59446DE21DF9}">
      <dgm:prSet phldrT="[文本]"/>
      <dgm:spPr/>
      <dgm:t>
        <a:bodyPr/>
        <a:lstStyle/>
        <a:p>
          <a:r>
            <a:rPr lang="zh-CN" altLang="en-US" dirty="0"/>
            <a:t>可用配置文件批量生成</a:t>
          </a:r>
        </a:p>
      </dgm:t>
    </dgm:pt>
    <dgm:pt modelId="{28378589-9C2A-42C4-B98A-6106B7583638}" type="parTrans" cxnId="{050BCA3F-21A7-489C-A143-41282EF819BD}">
      <dgm:prSet/>
      <dgm:spPr/>
      <dgm:t>
        <a:bodyPr/>
        <a:lstStyle/>
        <a:p>
          <a:endParaRPr lang="zh-CN" altLang="en-US"/>
        </a:p>
      </dgm:t>
    </dgm:pt>
    <dgm:pt modelId="{97EC9A62-FE04-4657-9DDF-470C6296635E}" type="sibTrans" cxnId="{050BCA3F-21A7-489C-A143-41282EF819BD}">
      <dgm:prSet/>
      <dgm:spPr/>
      <dgm:t>
        <a:bodyPr/>
        <a:lstStyle/>
        <a:p>
          <a:endParaRPr lang="zh-CN" altLang="en-US"/>
        </a:p>
      </dgm:t>
    </dgm:pt>
    <dgm:pt modelId="{9BB5DB39-B2A7-45F9-9D14-3FA8E93F7CF2}" type="pres">
      <dgm:prSet presAssocID="{9560C47E-15B6-47AF-9DF2-F6638883A78F}" presName="rootnode" presStyleCnt="0">
        <dgm:presLayoutVars>
          <dgm:chMax/>
          <dgm:chPref/>
          <dgm:dir/>
          <dgm:animLvl val="lvl"/>
        </dgm:presLayoutVars>
      </dgm:prSet>
      <dgm:spPr/>
    </dgm:pt>
    <dgm:pt modelId="{4DE63A55-B0DC-4CDD-8815-B59A7B5C496D}" type="pres">
      <dgm:prSet presAssocID="{A4EB8EE6-A1CB-4A56-8325-02B6847CF533}" presName="composite" presStyleCnt="0"/>
      <dgm:spPr/>
    </dgm:pt>
    <dgm:pt modelId="{79857599-997E-49C4-8F0D-5081D69F1D64}" type="pres">
      <dgm:prSet presAssocID="{A4EB8EE6-A1CB-4A56-8325-02B6847CF533}" presName="bentUpArrow1" presStyleLbl="alignImgPlace1" presStyleIdx="0" presStyleCnt="2"/>
      <dgm:spPr/>
    </dgm:pt>
    <dgm:pt modelId="{C257D3AA-D7F2-44C9-90B0-8965BE364CA4}" type="pres">
      <dgm:prSet presAssocID="{A4EB8EE6-A1CB-4A56-8325-02B6847CF53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5F254F32-C25C-438C-88C8-777CE7FE5561}" type="pres">
      <dgm:prSet presAssocID="{A4EB8EE6-A1CB-4A56-8325-02B6847CF533}" presName="ChildText" presStyleLbl="revTx" presStyleIdx="0" presStyleCnt="2" custScaleX="300179" custLinFactX="26915" custLinFactNeighborX="100000" custLinFactNeighborY="3050">
        <dgm:presLayoutVars>
          <dgm:chMax val="0"/>
          <dgm:chPref val="0"/>
          <dgm:bulletEnabled val="1"/>
        </dgm:presLayoutVars>
      </dgm:prSet>
      <dgm:spPr/>
    </dgm:pt>
    <dgm:pt modelId="{2B0081ED-88FB-4CFC-A7F6-CAB3ABEC02E0}" type="pres">
      <dgm:prSet presAssocID="{9A183C60-8F8A-48D3-A4FB-6236A12B13E8}" presName="sibTrans" presStyleCnt="0"/>
      <dgm:spPr/>
    </dgm:pt>
    <dgm:pt modelId="{DD8C3F13-058A-473A-98D1-8B63184B2D7A}" type="pres">
      <dgm:prSet presAssocID="{76FCDAD9-E6EB-44B4-B1B0-AAE145AB4F5E}" presName="composite" presStyleCnt="0"/>
      <dgm:spPr/>
    </dgm:pt>
    <dgm:pt modelId="{4D18A93B-EFCC-44C4-89AB-F28CFF54BECA}" type="pres">
      <dgm:prSet presAssocID="{76FCDAD9-E6EB-44B4-B1B0-AAE145AB4F5E}" presName="bentUpArrow1" presStyleLbl="alignImgPlace1" presStyleIdx="1" presStyleCnt="2"/>
      <dgm:spPr/>
    </dgm:pt>
    <dgm:pt modelId="{4774DF1F-E219-4850-BBB0-922728C30909}" type="pres">
      <dgm:prSet presAssocID="{76FCDAD9-E6EB-44B4-B1B0-AAE145AB4F5E}" presName="ParentText" presStyleLbl="node1" presStyleIdx="1" presStyleCnt="3" custLinFactNeighborX="-17777" custLinFactNeighborY="-655">
        <dgm:presLayoutVars>
          <dgm:chMax val="1"/>
          <dgm:chPref val="1"/>
          <dgm:bulletEnabled val="1"/>
        </dgm:presLayoutVars>
      </dgm:prSet>
      <dgm:spPr/>
    </dgm:pt>
    <dgm:pt modelId="{601C959C-8D00-4495-980C-F6174EBD2EC5}" type="pres">
      <dgm:prSet presAssocID="{76FCDAD9-E6EB-44B4-B1B0-AAE145AB4F5E}" presName="ChildText" presStyleLbl="revTx" presStyleIdx="1" presStyleCnt="2" custScaleX="331419" custLinFactX="30554" custLinFactNeighborX="100000" custLinFactNeighborY="-8291">
        <dgm:presLayoutVars>
          <dgm:chMax val="0"/>
          <dgm:chPref val="0"/>
          <dgm:bulletEnabled val="1"/>
        </dgm:presLayoutVars>
      </dgm:prSet>
      <dgm:spPr/>
    </dgm:pt>
    <dgm:pt modelId="{B7EAEC49-0A4A-4F5D-8E8E-E81F220E617B}" type="pres">
      <dgm:prSet presAssocID="{714CE741-A838-490D-B9ED-D1E9FA7E6F4E}" presName="sibTrans" presStyleCnt="0"/>
      <dgm:spPr/>
    </dgm:pt>
    <dgm:pt modelId="{0A38C708-A644-45B3-9DF1-904EE4DCF7D2}" type="pres">
      <dgm:prSet presAssocID="{EA62CAB6-449A-4415-977C-D6AB1A1AE4EB}" presName="composite" presStyleCnt="0"/>
      <dgm:spPr/>
    </dgm:pt>
    <dgm:pt modelId="{FF517228-22AF-4582-883A-A5D10400650C}" type="pres">
      <dgm:prSet presAssocID="{EA62CAB6-449A-4415-977C-D6AB1A1AE4E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757AC0D-3192-44F2-93B5-5CD82FEBBE91}" type="presOf" srcId="{9560C47E-15B6-47AF-9DF2-F6638883A78F}" destId="{9BB5DB39-B2A7-45F9-9D14-3FA8E93F7CF2}" srcOrd="0" destOrd="0" presId="urn:microsoft.com/office/officeart/2005/8/layout/StepDownProcess"/>
    <dgm:cxn modelId="{75C1FF38-37D4-4195-AAD8-BB0201B07CF7}" srcId="{9560C47E-15B6-47AF-9DF2-F6638883A78F}" destId="{A4EB8EE6-A1CB-4A56-8325-02B6847CF533}" srcOrd="0" destOrd="0" parTransId="{795DDC7A-34C1-41DA-8B4D-08545108CFA0}" sibTransId="{9A183C60-8F8A-48D3-A4FB-6236A12B13E8}"/>
    <dgm:cxn modelId="{050BCA3F-21A7-489C-A143-41282EF819BD}" srcId="{A4EB8EE6-A1CB-4A56-8325-02B6847CF533}" destId="{8104EBA3-FD30-4CE0-825B-59446DE21DF9}" srcOrd="1" destOrd="0" parTransId="{28378589-9C2A-42C4-B98A-6106B7583638}" sibTransId="{97EC9A62-FE04-4657-9DDF-470C6296635E}"/>
    <dgm:cxn modelId="{71E5F860-BD2D-4A9F-A4DF-F47899299E0E}" type="presOf" srcId="{8104EBA3-FD30-4CE0-825B-59446DE21DF9}" destId="{5F254F32-C25C-438C-88C8-777CE7FE5561}" srcOrd="0" destOrd="1" presId="urn:microsoft.com/office/officeart/2005/8/layout/StepDownProcess"/>
    <dgm:cxn modelId="{16E3B74E-6A60-48EE-ACC5-F49250D1F68A}" srcId="{76FCDAD9-E6EB-44B4-B1B0-AAE145AB4F5E}" destId="{38283578-8F9F-4BCA-BC14-ED0FB0CBA52F}" srcOrd="0" destOrd="0" parTransId="{92EF4C05-99DC-4EB3-BA56-783CF31EDE5F}" sibTransId="{15D1400A-E65C-4F59-8661-88F11A90901B}"/>
    <dgm:cxn modelId="{18460984-92FF-4382-B3A1-2F3AFBB5FA39}" type="presOf" srcId="{38283578-8F9F-4BCA-BC14-ED0FB0CBA52F}" destId="{601C959C-8D00-4495-980C-F6174EBD2EC5}" srcOrd="0" destOrd="0" presId="urn:microsoft.com/office/officeart/2005/8/layout/StepDownProcess"/>
    <dgm:cxn modelId="{801C2C8C-713F-4328-9AA0-655B0FE91A99}" type="presOf" srcId="{EA62CAB6-449A-4415-977C-D6AB1A1AE4EB}" destId="{FF517228-22AF-4582-883A-A5D10400650C}" srcOrd="0" destOrd="0" presId="urn:microsoft.com/office/officeart/2005/8/layout/StepDownProcess"/>
    <dgm:cxn modelId="{AA8036CA-30F9-4AC8-912A-E5EFC954C241}" type="presOf" srcId="{76FCDAD9-E6EB-44B4-B1B0-AAE145AB4F5E}" destId="{4774DF1F-E219-4850-BBB0-922728C30909}" srcOrd="0" destOrd="0" presId="urn:microsoft.com/office/officeart/2005/8/layout/StepDownProcess"/>
    <dgm:cxn modelId="{8441D9D5-3092-4FA5-B681-AB4D8930CD6C}" type="presOf" srcId="{101FD170-4A9B-4F1F-B394-771F38813F4F}" destId="{5F254F32-C25C-438C-88C8-777CE7FE5561}" srcOrd="0" destOrd="0" presId="urn:microsoft.com/office/officeart/2005/8/layout/StepDownProcess"/>
    <dgm:cxn modelId="{DC8199E9-5877-43DE-88FC-63E05B472DE7}" srcId="{A4EB8EE6-A1CB-4A56-8325-02B6847CF533}" destId="{101FD170-4A9B-4F1F-B394-771F38813F4F}" srcOrd="0" destOrd="0" parTransId="{34839196-A685-4B6A-94AC-0408A183C7F1}" sibTransId="{2273D488-CC7F-4287-9D20-19601656EE82}"/>
    <dgm:cxn modelId="{2B374CEC-2D31-4EA2-85C3-37728D675E66}" type="presOf" srcId="{A4EB8EE6-A1CB-4A56-8325-02B6847CF533}" destId="{C257D3AA-D7F2-44C9-90B0-8965BE364CA4}" srcOrd="0" destOrd="0" presId="urn:microsoft.com/office/officeart/2005/8/layout/StepDownProcess"/>
    <dgm:cxn modelId="{A763B1F5-F856-4065-A313-17CD8F19B38E}" srcId="{9560C47E-15B6-47AF-9DF2-F6638883A78F}" destId="{EA62CAB6-449A-4415-977C-D6AB1A1AE4EB}" srcOrd="2" destOrd="0" parTransId="{AECEEFF9-3F8F-4432-A74C-A7A381DA3699}" sibTransId="{30D5BC1C-CE5C-4F68-AD3C-BFC535494327}"/>
    <dgm:cxn modelId="{37B49AF8-3038-448F-808A-D7831AFD624E}" srcId="{9560C47E-15B6-47AF-9DF2-F6638883A78F}" destId="{76FCDAD9-E6EB-44B4-B1B0-AAE145AB4F5E}" srcOrd="1" destOrd="0" parTransId="{ACE0B157-C06E-4470-AB40-C06FEE6F9BC6}" sibTransId="{714CE741-A838-490D-B9ED-D1E9FA7E6F4E}"/>
    <dgm:cxn modelId="{24A109E9-6348-41A1-A8DB-FA24DC7E5CE9}" type="presParOf" srcId="{9BB5DB39-B2A7-45F9-9D14-3FA8E93F7CF2}" destId="{4DE63A55-B0DC-4CDD-8815-B59A7B5C496D}" srcOrd="0" destOrd="0" presId="urn:microsoft.com/office/officeart/2005/8/layout/StepDownProcess"/>
    <dgm:cxn modelId="{534B25BC-CD1C-4A85-B40B-9B4379DD047A}" type="presParOf" srcId="{4DE63A55-B0DC-4CDD-8815-B59A7B5C496D}" destId="{79857599-997E-49C4-8F0D-5081D69F1D64}" srcOrd="0" destOrd="0" presId="urn:microsoft.com/office/officeart/2005/8/layout/StepDownProcess"/>
    <dgm:cxn modelId="{5C0BC366-424D-4F18-883D-306B65C76AFF}" type="presParOf" srcId="{4DE63A55-B0DC-4CDD-8815-B59A7B5C496D}" destId="{C257D3AA-D7F2-44C9-90B0-8965BE364CA4}" srcOrd="1" destOrd="0" presId="urn:microsoft.com/office/officeart/2005/8/layout/StepDownProcess"/>
    <dgm:cxn modelId="{CFABDF0E-40F5-49BF-BF54-FC6F630C3354}" type="presParOf" srcId="{4DE63A55-B0DC-4CDD-8815-B59A7B5C496D}" destId="{5F254F32-C25C-438C-88C8-777CE7FE5561}" srcOrd="2" destOrd="0" presId="urn:microsoft.com/office/officeart/2005/8/layout/StepDownProcess"/>
    <dgm:cxn modelId="{AF58A59A-FD37-454B-A43D-5F5959BB3278}" type="presParOf" srcId="{9BB5DB39-B2A7-45F9-9D14-3FA8E93F7CF2}" destId="{2B0081ED-88FB-4CFC-A7F6-CAB3ABEC02E0}" srcOrd="1" destOrd="0" presId="urn:microsoft.com/office/officeart/2005/8/layout/StepDownProcess"/>
    <dgm:cxn modelId="{A6711955-D65F-43D7-9A99-5A340EAFF4FB}" type="presParOf" srcId="{9BB5DB39-B2A7-45F9-9D14-3FA8E93F7CF2}" destId="{DD8C3F13-058A-473A-98D1-8B63184B2D7A}" srcOrd="2" destOrd="0" presId="urn:microsoft.com/office/officeart/2005/8/layout/StepDownProcess"/>
    <dgm:cxn modelId="{72C133AB-D89D-4A0F-86F0-949B41C9053D}" type="presParOf" srcId="{DD8C3F13-058A-473A-98D1-8B63184B2D7A}" destId="{4D18A93B-EFCC-44C4-89AB-F28CFF54BECA}" srcOrd="0" destOrd="0" presId="urn:microsoft.com/office/officeart/2005/8/layout/StepDownProcess"/>
    <dgm:cxn modelId="{AA822876-F0AF-49C2-B2E5-185CD5768B1E}" type="presParOf" srcId="{DD8C3F13-058A-473A-98D1-8B63184B2D7A}" destId="{4774DF1F-E219-4850-BBB0-922728C30909}" srcOrd="1" destOrd="0" presId="urn:microsoft.com/office/officeart/2005/8/layout/StepDownProcess"/>
    <dgm:cxn modelId="{5FDEDDD2-2B4B-4E06-AB7B-A66102B8B451}" type="presParOf" srcId="{DD8C3F13-058A-473A-98D1-8B63184B2D7A}" destId="{601C959C-8D00-4495-980C-F6174EBD2EC5}" srcOrd="2" destOrd="0" presId="urn:microsoft.com/office/officeart/2005/8/layout/StepDownProcess"/>
    <dgm:cxn modelId="{A7EBBA8B-012E-4CB5-9F63-3136BDE7EE8C}" type="presParOf" srcId="{9BB5DB39-B2A7-45F9-9D14-3FA8E93F7CF2}" destId="{B7EAEC49-0A4A-4F5D-8E8E-E81F220E617B}" srcOrd="3" destOrd="0" presId="urn:microsoft.com/office/officeart/2005/8/layout/StepDownProcess"/>
    <dgm:cxn modelId="{92812B6B-FEF3-46C1-B433-8651387A19BD}" type="presParOf" srcId="{9BB5DB39-B2A7-45F9-9D14-3FA8E93F7CF2}" destId="{0A38C708-A644-45B3-9DF1-904EE4DCF7D2}" srcOrd="4" destOrd="0" presId="urn:microsoft.com/office/officeart/2005/8/layout/StepDownProcess"/>
    <dgm:cxn modelId="{074A8648-9EBD-4AF8-894F-AD75FFF301A7}" type="presParOf" srcId="{0A38C708-A644-45B3-9DF1-904EE4DCF7D2}" destId="{FF517228-22AF-4582-883A-A5D10400650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AAB521-B156-44D6-B1C6-3F9335B16E20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0732DB-61AC-40F7-A0BD-46AB14A752C0}">
      <dgm:prSet phldrT="[文本]"/>
      <dgm:spPr/>
      <dgm:t>
        <a:bodyPr/>
        <a:lstStyle/>
        <a:p>
          <a:r>
            <a:rPr lang="en-US" altLang="zh-CN" dirty="0" err="1"/>
            <a:t>libvirt</a:t>
          </a:r>
          <a:r>
            <a:rPr lang="en-US" altLang="zh-CN" dirty="0"/>
            <a:t> API</a:t>
          </a:r>
          <a:endParaRPr lang="zh-CN" altLang="en-US" dirty="0"/>
        </a:p>
      </dgm:t>
    </dgm:pt>
    <dgm:pt modelId="{D2B1FBC3-54DA-49FD-AC03-59EE618CBEA8}" type="parTrans" cxnId="{838D2F49-72F1-4C84-AAD2-6CED11BC99DC}">
      <dgm:prSet/>
      <dgm:spPr/>
      <dgm:t>
        <a:bodyPr/>
        <a:lstStyle/>
        <a:p>
          <a:endParaRPr lang="zh-CN" altLang="en-US"/>
        </a:p>
      </dgm:t>
    </dgm:pt>
    <dgm:pt modelId="{BF1660A9-73A9-447E-997F-6FB9F214E2C9}" type="sibTrans" cxnId="{838D2F49-72F1-4C84-AAD2-6CED11BC99DC}">
      <dgm:prSet/>
      <dgm:spPr/>
      <dgm:t>
        <a:bodyPr/>
        <a:lstStyle/>
        <a:p>
          <a:endParaRPr lang="zh-CN" altLang="en-US"/>
        </a:p>
      </dgm:t>
    </dgm:pt>
    <dgm:pt modelId="{9E30E682-106C-4A9C-B7A2-8B08F6421151}">
      <dgm:prSet phldrT="[文本]"/>
      <dgm:spPr/>
      <dgm:t>
        <a:bodyPr/>
        <a:lstStyle/>
        <a:p>
          <a:r>
            <a:rPr lang="en-US" altLang="zh-CN" dirty="0" err="1"/>
            <a:t>virsh</a:t>
          </a:r>
          <a:endParaRPr lang="zh-CN" altLang="en-US" dirty="0"/>
        </a:p>
      </dgm:t>
    </dgm:pt>
    <dgm:pt modelId="{E82FA3AD-BA90-4BCD-B689-FCFF129E7DA6}" type="parTrans" cxnId="{AD032B79-9239-43BD-8FF4-807ED2B5ACC2}">
      <dgm:prSet/>
      <dgm:spPr/>
      <dgm:t>
        <a:bodyPr/>
        <a:lstStyle/>
        <a:p>
          <a:endParaRPr lang="zh-CN" altLang="en-US"/>
        </a:p>
      </dgm:t>
    </dgm:pt>
    <dgm:pt modelId="{43B236BD-FC45-473C-BE4F-8C38F884430C}" type="sibTrans" cxnId="{AD032B79-9239-43BD-8FF4-807ED2B5ACC2}">
      <dgm:prSet/>
      <dgm:spPr/>
      <dgm:t>
        <a:bodyPr/>
        <a:lstStyle/>
        <a:p>
          <a:endParaRPr lang="zh-CN" altLang="en-US"/>
        </a:p>
      </dgm:t>
    </dgm:pt>
    <dgm:pt modelId="{FB5DA5A6-3C1B-4ADA-8F3A-FAC9A1053664}">
      <dgm:prSet phldrT="[文本]"/>
      <dgm:spPr/>
      <dgm:t>
        <a:bodyPr/>
        <a:lstStyle/>
        <a:p>
          <a:r>
            <a:rPr lang="en-US" altLang="zh-CN" dirty="0" err="1"/>
            <a:t>Virt</a:t>
          </a:r>
          <a:r>
            <a:rPr lang="en-US" altLang="zh-CN" dirty="0"/>
            <a:t>-manager</a:t>
          </a:r>
          <a:endParaRPr lang="zh-CN" altLang="en-US" dirty="0"/>
        </a:p>
      </dgm:t>
    </dgm:pt>
    <dgm:pt modelId="{B65BA3EE-9143-427D-8065-AB682CF24C32}" type="parTrans" cxnId="{A7BE4C5C-15CB-41F6-81AE-7A264ECC0829}">
      <dgm:prSet/>
      <dgm:spPr/>
      <dgm:t>
        <a:bodyPr/>
        <a:lstStyle/>
        <a:p>
          <a:endParaRPr lang="zh-CN" altLang="en-US"/>
        </a:p>
      </dgm:t>
    </dgm:pt>
    <dgm:pt modelId="{0B3677BF-F1EC-4C11-9DFC-F64A1597A1D5}" type="sibTrans" cxnId="{A7BE4C5C-15CB-41F6-81AE-7A264ECC0829}">
      <dgm:prSet/>
      <dgm:spPr/>
      <dgm:t>
        <a:bodyPr/>
        <a:lstStyle/>
        <a:p>
          <a:endParaRPr lang="zh-CN" altLang="en-US"/>
        </a:p>
      </dgm:t>
    </dgm:pt>
    <dgm:pt modelId="{FD3A84AD-FA69-467C-8022-02523313FBEE}">
      <dgm:prSet phldrT="[文本]"/>
      <dgm:spPr/>
      <dgm:t>
        <a:bodyPr/>
        <a:lstStyle/>
        <a:p>
          <a:r>
            <a:rPr lang="en-US" altLang="zh-CN" dirty="0" err="1"/>
            <a:t>Virt</a:t>
          </a:r>
          <a:r>
            <a:rPr lang="en-US" altLang="zh-CN" dirty="0"/>
            <a:t>-viewer</a:t>
          </a:r>
          <a:endParaRPr lang="zh-CN" altLang="en-US" dirty="0"/>
        </a:p>
      </dgm:t>
    </dgm:pt>
    <dgm:pt modelId="{8C719BE3-E246-44C1-A1BA-6AF57A934668}" type="parTrans" cxnId="{7F0B6833-89C2-4C76-84A2-03017A2498EF}">
      <dgm:prSet/>
      <dgm:spPr/>
      <dgm:t>
        <a:bodyPr/>
        <a:lstStyle/>
        <a:p>
          <a:endParaRPr lang="zh-CN" altLang="en-US"/>
        </a:p>
      </dgm:t>
    </dgm:pt>
    <dgm:pt modelId="{A97FA041-CCCC-409D-9298-FFCC2F00ACCF}" type="sibTrans" cxnId="{7F0B6833-89C2-4C76-84A2-03017A2498EF}">
      <dgm:prSet/>
      <dgm:spPr/>
      <dgm:t>
        <a:bodyPr/>
        <a:lstStyle/>
        <a:p>
          <a:endParaRPr lang="zh-CN" altLang="en-US"/>
        </a:p>
      </dgm:t>
    </dgm:pt>
    <dgm:pt modelId="{CBA8EE8E-A1E7-4662-9063-2A055C85C2A3}">
      <dgm:prSet/>
      <dgm:spPr/>
      <dgm:t>
        <a:bodyPr/>
        <a:lstStyle/>
        <a:p>
          <a:r>
            <a:rPr lang="en-US" altLang="zh-CN" dirty="0" err="1"/>
            <a:t>Virt</a:t>
          </a:r>
          <a:r>
            <a:rPr lang="en-US" altLang="zh-CN" dirty="0"/>
            <a:t>-install</a:t>
          </a:r>
          <a:endParaRPr lang="zh-CN" altLang="en-US" dirty="0"/>
        </a:p>
      </dgm:t>
    </dgm:pt>
    <dgm:pt modelId="{847F8F16-232A-4E8F-9077-510FDE9D5489}" type="parTrans" cxnId="{4071A4DF-F9E3-4FBD-8C47-8A3508D780C9}">
      <dgm:prSet/>
      <dgm:spPr/>
      <dgm:t>
        <a:bodyPr/>
        <a:lstStyle/>
        <a:p>
          <a:endParaRPr lang="zh-CN" altLang="en-US"/>
        </a:p>
      </dgm:t>
    </dgm:pt>
    <dgm:pt modelId="{76D4F4A3-9C0D-4FC4-970B-A4E3F362D829}" type="sibTrans" cxnId="{4071A4DF-F9E3-4FBD-8C47-8A3508D780C9}">
      <dgm:prSet/>
      <dgm:spPr/>
      <dgm:t>
        <a:bodyPr/>
        <a:lstStyle/>
        <a:p>
          <a:endParaRPr lang="zh-CN" altLang="en-US"/>
        </a:p>
      </dgm:t>
    </dgm:pt>
    <dgm:pt modelId="{96527C22-4DD3-4DCC-B191-409965567138}">
      <dgm:prSet/>
      <dgm:spPr/>
      <dgm:t>
        <a:bodyPr/>
        <a:lstStyle/>
        <a:p>
          <a:r>
            <a:rPr lang="en-US" altLang="zh-CN" dirty="0"/>
            <a:t>Other tools</a:t>
          </a:r>
          <a:endParaRPr lang="zh-CN" altLang="en-US" dirty="0"/>
        </a:p>
      </dgm:t>
    </dgm:pt>
    <dgm:pt modelId="{287BC404-DBEC-4D28-8F99-705CCC036531}" type="parTrans" cxnId="{3548D59D-72BF-432A-8FF8-F0F3CB357398}">
      <dgm:prSet/>
      <dgm:spPr/>
      <dgm:t>
        <a:bodyPr/>
        <a:lstStyle/>
        <a:p>
          <a:endParaRPr lang="zh-CN" altLang="en-US"/>
        </a:p>
      </dgm:t>
    </dgm:pt>
    <dgm:pt modelId="{82DB6572-7FD5-47BF-B6DF-87231636FD96}" type="sibTrans" cxnId="{3548D59D-72BF-432A-8FF8-F0F3CB357398}">
      <dgm:prSet/>
      <dgm:spPr/>
      <dgm:t>
        <a:bodyPr/>
        <a:lstStyle/>
        <a:p>
          <a:endParaRPr lang="zh-CN" altLang="en-US"/>
        </a:p>
      </dgm:t>
    </dgm:pt>
    <dgm:pt modelId="{252ED1E6-A840-4376-8AA5-243777A12462}" type="pres">
      <dgm:prSet presAssocID="{5FAAB521-B156-44D6-B1C6-3F9335B16E20}" presName="composite" presStyleCnt="0">
        <dgm:presLayoutVars>
          <dgm:chMax val="1"/>
          <dgm:dir/>
          <dgm:resizeHandles val="exact"/>
        </dgm:presLayoutVars>
      </dgm:prSet>
      <dgm:spPr/>
    </dgm:pt>
    <dgm:pt modelId="{F9230A3D-103B-48CB-9CA4-F7A00DDE8677}" type="pres">
      <dgm:prSet presAssocID="{750732DB-61AC-40F7-A0BD-46AB14A752C0}" presName="roof" presStyleLbl="dkBgShp" presStyleIdx="0" presStyleCnt="2"/>
      <dgm:spPr/>
    </dgm:pt>
    <dgm:pt modelId="{56D16D81-6424-4009-9F76-4761784139A0}" type="pres">
      <dgm:prSet presAssocID="{750732DB-61AC-40F7-A0BD-46AB14A752C0}" presName="pillars" presStyleCnt="0"/>
      <dgm:spPr/>
    </dgm:pt>
    <dgm:pt modelId="{8B4ACE00-10AF-4A83-97E2-DC3C21F2403B}" type="pres">
      <dgm:prSet presAssocID="{750732DB-61AC-40F7-A0BD-46AB14A752C0}" presName="pillar1" presStyleLbl="node1" presStyleIdx="0" presStyleCnt="5">
        <dgm:presLayoutVars>
          <dgm:bulletEnabled val="1"/>
        </dgm:presLayoutVars>
      </dgm:prSet>
      <dgm:spPr/>
    </dgm:pt>
    <dgm:pt modelId="{60698087-5BBB-42BA-8E80-C2CF4251EACF}" type="pres">
      <dgm:prSet presAssocID="{FB5DA5A6-3C1B-4ADA-8F3A-FAC9A1053664}" presName="pillarX" presStyleLbl="node1" presStyleIdx="1" presStyleCnt="5">
        <dgm:presLayoutVars>
          <dgm:bulletEnabled val="1"/>
        </dgm:presLayoutVars>
      </dgm:prSet>
      <dgm:spPr/>
    </dgm:pt>
    <dgm:pt modelId="{932E58A3-3C20-4891-83F4-9C9D434294B5}" type="pres">
      <dgm:prSet presAssocID="{FD3A84AD-FA69-467C-8022-02523313FBEE}" presName="pillarX" presStyleLbl="node1" presStyleIdx="2" presStyleCnt="5">
        <dgm:presLayoutVars>
          <dgm:bulletEnabled val="1"/>
        </dgm:presLayoutVars>
      </dgm:prSet>
      <dgm:spPr/>
    </dgm:pt>
    <dgm:pt modelId="{9FECBD94-5152-4E1B-9EA8-4A7C99483936}" type="pres">
      <dgm:prSet presAssocID="{CBA8EE8E-A1E7-4662-9063-2A055C85C2A3}" presName="pillarX" presStyleLbl="node1" presStyleIdx="3" presStyleCnt="5">
        <dgm:presLayoutVars>
          <dgm:bulletEnabled val="1"/>
        </dgm:presLayoutVars>
      </dgm:prSet>
      <dgm:spPr/>
    </dgm:pt>
    <dgm:pt modelId="{030A0671-59DC-464D-BAB1-2D37000ADD01}" type="pres">
      <dgm:prSet presAssocID="{96527C22-4DD3-4DCC-B191-409965567138}" presName="pillarX" presStyleLbl="node1" presStyleIdx="4" presStyleCnt="5">
        <dgm:presLayoutVars>
          <dgm:bulletEnabled val="1"/>
        </dgm:presLayoutVars>
      </dgm:prSet>
      <dgm:spPr/>
    </dgm:pt>
    <dgm:pt modelId="{17448039-D290-4A85-AC13-80C5CFA090C9}" type="pres">
      <dgm:prSet presAssocID="{750732DB-61AC-40F7-A0BD-46AB14A752C0}" presName="base" presStyleLbl="dkBgShp" presStyleIdx="1" presStyleCnt="2"/>
      <dgm:spPr/>
    </dgm:pt>
  </dgm:ptLst>
  <dgm:cxnLst>
    <dgm:cxn modelId="{E826BD0E-1175-44D1-BE37-AA5A82CA73CB}" type="presOf" srcId="{FD3A84AD-FA69-467C-8022-02523313FBEE}" destId="{932E58A3-3C20-4891-83F4-9C9D434294B5}" srcOrd="0" destOrd="0" presId="urn:microsoft.com/office/officeart/2005/8/layout/hList3"/>
    <dgm:cxn modelId="{B1066312-30C0-4E19-8310-A9B3874DE312}" type="presOf" srcId="{5FAAB521-B156-44D6-B1C6-3F9335B16E20}" destId="{252ED1E6-A840-4376-8AA5-243777A12462}" srcOrd="0" destOrd="0" presId="urn:microsoft.com/office/officeart/2005/8/layout/hList3"/>
    <dgm:cxn modelId="{7F0B6833-89C2-4C76-84A2-03017A2498EF}" srcId="{750732DB-61AC-40F7-A0BD-46AB14A752C0}" destId="{FD3A84AD-FA69-467C-8022-02523313FBEE}" srcOrd="2" destOrd="0" parTransId="{8C719BE3-E246-44C1-A1BA-6AF57A934668}" sibTransId="{A97FA041-CCCC-409D-9298-FFCC2F00ACCF}"/>
    <dgm:cxn modelId="{A7BE4C5C-15CB-41F6-81AE-7A264ECC0829}" srcId="{750732DB-61AC-40F7-A0BD-46AB14A752C0}" destId="{FB5DA5A6-3C1B-4ADA-8F3A-FAC9A1053664}" srcOrd="1" destOrd="0" parTransId="{B65BA3EE-9143-427D-8065-AB682CF24C32}" sibTransId="{0B3677BF-F1EC-4C11-9DFC-F64A1597A1D5}"/>
    <dgm:cxn modelId="{F49E7660-2A30-42ED-B665-E45DB3DF2FB7}" type="presOf" srcId="{FB5DA5A6-3C1B-4ADA-8F3A-FAC9A1053664}" destId="{60698087-5BBB-42BA-8E80-C2CF4251EACF}" srcOrd="0" destOrd="0" presId="urn:microsoft.com/office/officeart/2005/8/layout/hList3"/>
    <dgm:cxn modelId="{838D2F49-72F1-4C84-AAD2-6CED11BC99DC}" srcId="{5FAAB521-B156-44D6-B1C6-3F9335B16E20}" destId="{750732DB-61AC-40F7-A0BD-46AB14A752C0}" srcOrd="0" destOrd="0" parTransId="{D2B1FBC3-54DA-49FD-AC03-59EE618CBEA8}" sibTransId="{BF1660A9-73A9-447E-997F-6FB9F214E2C9}"/>
    <dgm:cxn modelId="{71F9FA4F-B127-4391-BA86-9E9C2BAA1EC5}" type="presOf" srcId="{9E30E682-106C-4A9C-B7A2-8B08F6421151}" destId="{8B4ACE00-10AF-4A83-97E2-DC3C21F2403B}" srcOrd="0" destOrd="0" presId="urn:microsoft.com/office/officeart/2005/8/layout/hList3"/>
    <dgm:cxn modelId="{AD032B79-9239-43BD-8FF4-807ED2B5ACC2}" srcId="{750732DB-61AC-40F7-A0BD-46AB14A752C0}" destId="{9E30E682-106C-4A9C-B7A2-8B08F6421151}" srcOrd="0" destOrd="0" parTransId="{E82FA3AD-BA90-4BCD-B689-FCFF129E7DA6}" sibTransId="{43B236BD-FC45-473C-BE4F-8C38F884430C}"/>
    <dgm:cxn modelId="{D946EF7B-4A9F-4D9B-AB1C-F4CEE2661D51}" type="presOf" srcId="{96527C22-4DD3-4DCC-B191-409965567138}" destId="{030A0671-59DC-464D-BAB1-2D37000ADD01}" srcOrd="0" destOrd="0" presId="urn:microsoft.com/office/officeart/2005/8/layout/hList3"/>
    <dgm:cxn modelId="{3548D59D-72BF-432A-8FF8-F0F3CB357398}" srcId="{750732DB-61AC-40F7-A0BD-46AB14A752C0}" destId="{96527C22-4DD3-4DCC-B191-409965567138}" srcOrd="4" destOrd="0" parTransId="{287BC404-DBEC-4D28-8F99-705CCC036531}" sibTransId="{82DB6572-7FD5-47BF-B6DF-87231636FD96}"/>
    <dgm:cxn modelId="{0AA30AA9-EFB3-400F-AF46-F31BEB002B99}" type="presOf" srcId="{750732DB-61AC-40F7-A0BD-46AB14A752C0}" destId="{F9230A3D-103B-48CB-9CA4-F7A00DDE8677}" srcOrd="0" destOrd="0" presId="urn:microsoft.com/office/officeart/2005/8/layout/hList3"/>
    <dgm:cxn modelId="{0F3A87C3-1C01-4A1F-9DC8-0B60D37382E3}" type="presOf" srcId="{CBA8EE8E-A1E7-4662-9063-2A055C85C2A3}" destId="{9FECBD94-5152-4E1B-9EA8-4A7C99483936}" srcOrd="0" destOrd="0" presId="urn:microsoft.com/office/officeart/2005/8/layout/hList3"/>
    <dgm:cxn modelId="{4071A4DF-F9E3-4FBD-8C47-8A3508D780C9}" srcId="{750732DB-61AC-40F7-A0BD-46AB14A752C0}" destId="{CBA8EE8E-A1E7-4662-9063-2A055C85C2A3}" srcOrd="3" destOrd="0" parTransId="{847F8F16-232A-4E8F-9077-510FDE9D5489}" sibTransId="{76D4F4A3-9C0D-4FC4-970B-A4E3F362D829}"/>
    <dgm:cxn modelId="{445D7CA0-0060-4D52-875F-D6210B36910D}" type="presParOf" srcId="{252ED1E6-A840-4376-8AA5-243777A12462}" destId="{F9230A3D-103B-48CB-9CA4-F7A00DDE8677}" srcOrd="0" destOrd="0" presId="urn:microsoft.com/office/officeart/2005/8/layout/hList3"/>
    <dgm:cxn modelId="{942E765E-92AE-4A0F-91F8-94D1EE47760E}" type="presParOf" srcId="{252ED1E6-A840-4376-8AA5-243777A12462}" destId="{56D16D81-6424-4009-9F76-4761784139A0}" srcOrd="1" destOrd="0" presId="urn:microsoft.com/office/officeart/2005/8/layout/hList3"/>
    <dgm:cxn modelId="{51A881FC-40C1-4C66-AD91-A16938B28E68}" type="presParOf" srcId="{56D16D81-6424-4009-9F76-4761784139A0}" destId="{8B4ACE00-10AF-4A83-97E2-DC3C21F2403B}" srcOrd="0" destOrd="0" presId="urn:microsoft.com/office/officeart/2005/8/layout/hList3"/>
    <dgm:cxn modelId="{668FBDC3-08FB-4F46-AC1F-FC615DD136CB}" type="presParOf" srcId="{56D16D81-6424-4009-9F76-4761784139A0}" destId="{60698087-5BBB-42BA-8E80-C2CF4251EACF}" srcOrd="1" destOrd="0" presId="urn:microsoft.com/office/officeart/2005/8/layout/hList3"/>
    <dgm:cxn modelId="{B79E422E-80E3-4FFB-973B-234C3E5E1793}" type="presParOf" srcId="{56D16D81-6424-4009-9F76-4761784139A0}" destId="{932E58A3-3C20-4891-83F4-9C9D434294B5}" srcOrd="2" destOrd="0" presId="urn:microsoft.com/office/officeart/2005/8/layout/hList3"/>
    <dgm:cxn modelId="{FE52FA8D-78BB-4893-B036-E862FFF0CE6F}" type="presParOf" srcId="{56D16D81-6424-4009-9F76-4761784139A0}" destId="{9FECBD94-5152-4E1B-9EA8-4A7C99483936}" srcOrd="3" destOrd="0" presId="urn:microsoft.com/office/officeart/2005/8/layout/hList3"/>
    <dgm:cxn modelId="{EAA509AA-5E18-46BE-952A-60B75BBCF9B4}" type="presParOf" srcId="{56D16D81-6424-4009-9F76-4761784139A0}" destId="{030A0671-59DC-464D-BAB1-2D37000ADD01}" srcOrd="4" destOrd="0" presId="urn:microsoft.com/office/officeart/2005/8/layout/hList3"/>
    <dgm:cxn modelId="{78654B62-FA75-49D3-A3AC-BB8942ACFB3A}" type="presParOf" srcId="{252ED1E6-A840-4376-8AA5-243777A12462}" destId="{17448039-D290-4A85-AC13-80C5CFA090C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C020ED-AC5A-4624-B387-55982CFEC36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2D4811-F686-4403-9E2D-0855691FAE37}">
      <dgm:prSet phldrT="[文本]"/>
      <dgm:spPr/>
      <dgm:t>
        <a:bodyPr/>
        <a:lstStyle/>
        <a:p>
          <a:r>
            <a:rPr lang="en-US" altLang="zh-CN" dirty="0"/>
            <a:t>Language</a:t>
          </a:r>
        </a:p>
        <a:p>
          <a:r>
            <a:rPr lang="en-US" altLang="zh-CN" dirty="0"/>
            <a:t>Support</a:t>
          </a:r>
          <a:endParaRPr lang="zh-CN" altLang="en-US" dirty="0"/>
        </a:p>
      </dgm:t>
    </dgm:pt>
    <dgm:pt modelId="{F20D1CCB-3B95-4E23-9D5B-9CDC7B7A9D0D}" type="parTrans" cxnId="{EAF40A99-C2C8-4B63-B806-2B67C57AF292}">
      <dgm:prSet/>
      <dgm:spPr/>
      <dgm:t>
        <a:bodyPr/>
        <a:lstStyle/>
        <a:p>
          <a:endParaRPr lang="zh-CN" altLang="en-US"/>
        </a:p>
      </dgm:t>
    </dgm:pt>
    <dgm:pt modelId="{37405B0D-EAB3-4BCC-A95E-5B5F9E3D3EEC}" type="sibTrans" cxnId="{EAF40A99-C2C8-4B63-B806-2B67C57AF292}">
      <dgm:prSet/>
      <dgm:spPr/>
      <dgm:t>
        <a:bodyPr/>
        <a:lstStyle/>
        <a:p>
          <a:endParaRPr lang="zh-CN" altLang="en-US"/>
        </a:p>
      </dgm:t>
    </dgm:pt>
    <dgm:pt modelId="{8C34C726-E6FA-41BE-BB8E-B742B7A240A4}">
      <dgm:prSet phldrT="[文本]"/>
      <dgm:spPr/>
      <dgm:t>
        <a:bodyPr/>
        <a:lstStyle/>
        <a:p>
          <a:r>
            <a:rPr lang="en-US" altLang="zh-CN" dirty="0"/>
            <a:t>Golang</a:t>
          </a:r>
          <a:endParaRPr lang="zh-CN" altLang="en-US" dirty="0"/>
        </a:p>
      </dgm:t>
    </dgm:pt>
    <dgm:pt modelId="{77C0643E-8F66-4775-895E-39B5DD3AC8FF}" type="parTrans" cxnId="{6C428F65-3A30-4474-A55B-1075C922F5AD}">
      <dgm:prSet/>
      <dgm:spPr/>
      <dgm:t>
        <a:bodyPr/>
        <a:lstStyle/>
        <a:p>
          <a:endParaRPr lang="zh-CN" altLang="en-US"/>
        </a:p>
      </dgm:t>
    </dgm:pt>
    <dgm:pt modelId="{2C1FB974-44B5-4CF2-AC55-1B9E5A25C28F}" type="sibTrans" cxnId="{6C428F65-3A30-4474-A55B-1075C922F5AD}">
      <dgm:prSet/>
      <dgm:spPr/>
      <dgm:t>
        <a:bodyPr/>
        <a:lstStyle/>
        <a:p>
          <a:endParaRPr lang="zh-CN" altLang="en-US"/>
        </a:p>
      </dgm:t>
    </dgm:pt>
    <dgm:pt modelId="{9E06A738-4918-4F6D-9FA3-5BB293CDD274}">
      <dgm:prSet phldrT="[文本]"/>
      <dgm:spPr/>
      <dgm:t>
        <a:bodyPr/>
        <a:lstStyle/>
        <a:p>
          <a:r>
            <a:rPr lang="en-US" altLang="zh-CN" dirty="0"/>
            <a:t>Java</a:t>
          </a:r>
          <a:endParaRPr lang="zh-CN" altLang="en-US" dirty="0"/>
        </a:p>
      </dgm:t>
    </dgm:pt>
    <dgm:pt modelId="{68333B1C-76E1-4099-9201-EC4614084017}" type="parTrans" cxnId="{B7E8343B-221F-43F6-B79F-95EDBC504DB7}">
      <dgm:prSet/>
      <dgm:spPr/>
      <dgm:t>
        <a:bodyPr/>
        <a:lstStyle/>
        <a:p>
          <a:endParaRPr lang="zh-CN" altLang="en-US"/>
        </a:p>
      </dgm:t>
    </dgm:pt>
    <dgm:pt modelId="{719C5459-5CCA-497C-B1CB-069258678B6A}" type="sibTrans" cxnId="{B7E8343B-221F-43F6-B79F-95EDBC504DB7}">
      <dgm:prSet/>
      <dgm:spPr/>
      <dgm:t>
        <a:bodyPr/>
        <a:lstStyle/>
        <a:p>
          <a:endParaRPr lang="zh-CN" altLang="en-US"/>
        </a:p>
      </dgm:t>
    </dgm:pt>
    <dgm:pt modelId="{621A02BF-1451-4A8C-AB24-BAB7F602F50D}">
      <dgm:prSet phldrT="[文本]"/>
      <dgm:spPr/>
      <dgm:t>
        <a:bodyPr/>
        <a:lstStyle/>
        <a:p>
          <a:r>
            <a:rPr lang="en-US" altLang="zh-CN" dirty="0"/>
            <a:t>Rust</a:t>
          </a:r>
          <a:endParaRPr lang="zh-CN" altLang="en-US" dirty="0"/>
        </a:p>
      </dgm:t>
    </dgm:pt>
    <dgm:pt modelId="{2868CA67-74C5-43A3-AC2F-96D6C44E7987}" type="parTrans" cxnId="{EBBBAF65-784D-4750-966C-815FE42E3892}">
      <dgm:prSet/>
      <dgm:spPr/>
      <dgm:t>
        <a:bodyPr/>
        <a:lstStyle/>
        <a:p>
          <a:endParaRPr lang="zh-CN" altLang="en-US"/>
        </a:p>
      </dgm:t>
    </dgm:pt>
    <dgm:pt modelId="{080171E5-F0EC-4FBD-88B6-3BE8B0E5CC35}" type="sibTrans" cxnId="{EBBBAF65-784D-4750-966C-815FE42E3892}">
      <dgm:prSet/>
      <dgm:spPr/>
      <dgm:t>
        <a:bodyPr/>
        <a:lstStyle/>
        <a:p>
          <a:endParaRPr lang="zh-CN" altLang="en-US"/>
        </a:p>
      </dgm:t>
    </dgm:pt>
    <dgm:pt modelId="{25A795E0-8A62-45A0-ADB9-EAB697B23509}">
      <dgm:prSet/>
      <dgm:spPr/>
      <dgm:t>
        <a:bodyPr/>
        <a:lstStyle/>
        <a:p>
          <a:r>
            <a:rPr lang="en-US" altLang="zh-CN" dirty="0"/>
            <a:t>PHP</a:t>
          </a:r>
          <a:endParaRPr lang="zh-CN" altLang="en-US" dirty="0"/>
        </a:p>
      </dgm:t>
    </dgm:pt>
    <dgm:pt modelId="{6CD3662F-68F7-480E-B4F5-938FD05C02CD}" type="parTrans" cxnId="{AEFE119A-324A-46F5-8347-A3F400437499}">
      <dgm:prSet/>
      <dgm:spPr/>
      <dgm:t>
        <a:bodyPr/>
        <a:lstStyle/>
        <a:p>
          <a:endParaRPr lang="zh-CN" altLang="en-US"/>
        </a:p>
      </dgm:t>
    </dgm:pt>
    <dgm:pt modelId="{1B0EE0BB-F59B-47C1-946F-E0971EF71705}" type="sibTrans" cxnId="{AEFE119A-324A-46F5-8347-A3F400437499}">
      <dgm:prSet/>
      <dgm:spPr/>
      <dgm:t>
        <a:bodyPr/>
        <a:lstStyle/>
        <a:p>
          <a:endParaRPr lang="zh-CN" altLang="en-US"/>
        </a:p>
      </dgm:t>
    </dgm:pt>
    <dgm:pt modelId="{B573CBC3-D48B-4399-869C-9BD2A42F7BB8}">
      <dgm:prSet/>
      <dgm:spPr/>
      <dgm:t>
        <a:bodyPr/>
        <a:lstStyle/>
        <a:p>
          <a:r>
            <a:rPr lang="en-US" altLang="zh-CN" dirty="0"/>
            <a:t>Python</a:t>
          </a:r>
          <a:endParaRPr lang="zh-CN" altLang="en-US" dirty="0"/>
        </a:p>
      </dgm:t>
    </dgm:pt>
    <dgm:pt modelId="{9E6C5D63-6165-4996-870D-A8685E4A3A23}" type="parTrans" cxnId="{F1835CDA-6D25-473F-BEE3-9904C4E230B6}">
      <dgm:prSet/>
      <dgm:spPr/>
      <dgm:t>
        <a:bodyPr/>
        <a:lstStyle/>
        <a:p>
          <a:endParaRPr lang="zh-CN" altLang="en-US"/>
        </a:p>
      </dgm:t>
    </dgm:pt>
    <dgm:pt modelId="{536E0919-3ACE-43F9-A4C8-D7AEE443555F}" type="sibTrans" cxnId="{F1835CDA-6D25-473F-BEE3-9904C4E230B6}">
      <dgm:prSet/>
      <dgm:spPr/>
      <dgm:t>
        <a:bodyPr/>
        <a:lstStyle/>
        <a:p>
          <a:endParaRPr lang="zh-CN" altLang="en-US"/>
        </a:p>
      </dgm:t>
    </dgm:pt>
    <dgm:pt modelId="{D6001C09-7C16-4902-A0D9-2BDE6082A49B}" type="pres">
      <dgm:prSet presAssocID="{42C020ED-AC5A-4624-B387-55982CFEC36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0D9C4A9-BFB3-4196-B1C9-D653A77390BC}" type="pres">
      <dgm:prSet presAssocID="{2B2D4811-F686-4403-9E2D-0855691FAE37}" presName="singleCycle" presStyleCnt="0"/>
      <dgm:spPr/>
    </dgm:pt>
    <dgm:pt modelId="{691348F4-AC57-473B-984E-DA5FD4ED60DA}" type="pres">
      <dgm:prSet presAssocID="{2B2D4811-F686-4403-9E2D-0855691FAE37}" presName="singleCenter" presStyleLbl="node1" presStyleIdx="0" presStyleCnt="6">
        <dgm:presLayoutVars>
          <dgm:chMax val="7"/>
          <dgm:chPref val="7"/>
        </dgm:presLayoutVars>
      </dgm:prSet>
      <dgm:spPr/>
    </dgm:pt>
    <dgm:pt modelId="{9E90DF26-6A55-4594-B0B8-1EDD4539530F}" type="pres">
      <dgm:prSet presAssocID="{77C0643E-8F66-4775-895E-39B5DD3AC8FF}" presName="Name56" presStyleLbl="parChTrans1D2" presStyleIdx="0" presStyleCnt="5"/>
      <dgm:spPr/>
    </dgm:pt>
    <dgm:pt modelId="{DF8E8CFE-02E2-49ED-8C1D-46AE3E937B25}" type="pres">
      <dgm:prSet presAssocID="{8C34C726-E6FA-41BE-BB8E-B742B7A240A4}" presName="text0" presStyleLbl="node1" presStyleIdx="1" presStyleCnt="6">
        <dgm:presLayoutVars>
          <dgm:bulletEnabled val="1"/>
        </dgm:presLayoutVars>
      </dgm:prSet>
      <dgm:spPr/>
    </dgm:pt>
    <dgm:pt modelId="{E5045D80-9686-49C7-8F87-D03047E20554}" type="pres">
      <dgm:prSet presAssocID="{6CD3662F-68F7-480E-B4F5-938FD05C02CD}" presName="Name56" presStyleLbl="parChTrans1D2" presStyleIdx="1" presStyleCnt="5"/>
      <dgm:spPr/>
    </dgm:pt>
    <dgm:pt modelId="{B8D42959-97E0-4C5B-9F49-72E7C67DBE6A}" type="pres">
      <dgm:prSet presAssocID="{25A795E0-8A62-45A0-ADB9-EAB697B23509}" presName="text0" presStyleLbl="node1" presStyleIdx="2" presStyleCnt="6">
        <dgm:presLayoutVars>
          <dgm:bulletEnabled val="1"/>
        </dgm:presLayoutVars>
      </dgm:prSet>
      <dgm:spPr/>
    </dgm:pt>
    <dgm:pt modelId="{C6E0BF50-A79F-496E-9CB3-132783915F13}" type="pres">
      <dgm:prSet presAssocID="{9E6C5D63-6165-4996-870D-A8685E4A3A23}" presName="Name56" presStyleLbl="parChTrans1D2" presStyleIdx="2" presStyleCnt="5"/>
      <dgm:spPr/>
    </dgm:pt>
    <dgm:pt modelId="{E953BF5C-17F4-4492-9B01-2DFB6BCC82C5}" type="pres">
      <dgm:prSet presAssocID="{B573CBC3-D48B-4399-869C-9BD2A42F7BB8}" presName="text0" presStyleLbl="node1" presStyleIdx="3" presStyleCnt="6">
        <dgm:presLayoutVars>
          <dgm:bulletEnabled val="1"/>
        </dgm:presLayoutVars>
      </dgm:prSet>
      <dgm:spPr/>
    </dgm:pt>
    <dgm:pt modelId="{0CBF0E12-F885-4DF8-BCC8-5830CAC8DD4B}" type="pres">
      <dgm:prSet presAssocID="{68333B1C-76E1-4099-9201-EC4614084017}" presName="Name56" presStyleLbl="parChTrans1D2" presStyleIdx="3" presStyleCnt="5"/>
      <dgm:spPr/>
    </dgm:pt>
    <dgm:pt modelId="{3EE06FC1-CCD3-4687-8EC2-EE03A6FEF69F}" type="pres">
      <dgm:prSet presAssocID="{9E06A738-4918-4F6D-9FA3-5BB293CDD274}" presName="text0" presStyleLbl="node1" presStyleIdx="4" presStyleCnt="6">
        <dgm:presLayoutVars>
          <dgm:bulletEnabled val="1"/>
        </dgm:presLayoutVars>
      </dgm:prSet>
      <dgm:spPr/>
    </dgm:pt>
    <dgm:pt modelId="{3F6FA2AD-78D4-4A33-942B-FB221524D46F}" type="pres">
      <dgm:prSet presAssocID="{2868CA67-74C5-43A3-AC2F-96D6C44E7987}" presName="Name56" presStyleLbl="parChTrans1D2" presStyleIdx="4" presStyleCnt="5"/>
      <dgm:spPr/>
    </dgm:pt>
    <dgm:pt modelId="{AE8BA6BE-9574-47A9-8E36-947C29390E07}" type="pres">
      <dgm:prSet presAssocID="{621A02BF-1451-4A8C-AB24-BAB7F602F50D}" presName="text0" presStyleLbl="node1" presStyleIdx="5" presStyleCnt="6">
        <dgm:presLayoutVars>
          <dgm:bulletEnabled val="1"/>
        </dgm:presLayoutVars>
      </dgm:prSet>
      <dgm:spPr/>
    </dgm:pt>
  </dgm:ptLst>
  <dgm:cxnLst>
    <dgm:cxn modelId="{163E0F14-35FB-4DF8-93B1-E9C83E97D050}" type="presOf" srcId="{621A02BF-1451-4A8C-AB24-BAB7F602F50D}" destId="{AE8BA6BE-9574-47A9-8E36-947C29390E07}" srcOrd="0" destOrd="0" presId="urn:microsoft.com/office/officeart/2008/layout/RadialCluster"/>
    <dgm:cxn modelId="{8A56A619-B0FC-43ED-9654-FB744E77960F}" type="presOf" srcId="{B573CBC3-D48B-4399-869C-9BD2A42F7BB8}" destId="{E953BF5C-17F4-4492-9B01-2DFB6BCC82C5}" srcOrd="0" destOrd="0" presId="urn:microsoft.com/office/officeart/2008/layout/RadialCluster"/>
    <dgm:cxn modelId="{B7E8343B-221F-43F6-B79F-95EDBC504DB7}" srcId="{2B2D4811-F686-4403-9E2D-0855691FAE37}" destId="{9E06A738-4918-4F6D-9FA3-5BB293CDD274}" srcOrd="3" destOrd="0" parTransId="{68333B1C-76E1-4099-9201-EC4614084017}" sibTransId="{719C5459-5CCA-497C-B1CB-069258678B6A}"/>
    <dgm:cxn modelId="{54A6333F-694B-49B8-9D36-A04E680C8DBB}" type="presOf" srcId="{77C0643E-8F66-4775-895E-39B5DD3AC8FF}" destId="{9E90DF26-6A55-4594-B0B8-1EDD4539530F}" srcOrd="0" destOrd="0" presId="urn:microsoft.com/office/officeart/2008/layout/RadialCluster"/>
    <dgm:cxn modelId="{6C428F65-3A30-4474-A55B-1075C922F5AD}" srcId="{2B2D4811-F686-4403-9E2D-0855691FAE37}" destId="{8C34C726-E6FA-41BE-BB8E-B742B7A240A4}" srcOrd="0" destOrd="0" parTransId="{77C0643E-8F66-4775-895E-39B5DD3AC8FF}" sibTransId="{2C1FB974-44B5-4CF2-AC55-1B9E5A25C28F}"/>
    <dgm:cxn modelId="{EBBBAF65-784D-4750-966C-815FE42E3892}" srcId="{2B2D4811-F686-4403-9E2D-0855691FAE37}" destId="{621A02BF-1451-4A8C-AB24-BAB7F602F50D}" srcOrd="4" destOrd="0" parTransId="{2868CA67-74C5-43A3-AC2F-96D6C44E7987}" sibTransId="{080171E5-F0EC-4FBD-88B6-3BE8B0E5CC35}"/>
    <dgm:cxn modelId="{3834A24D-6255-4A2D-8961-D28301FF2420}" type="presOf" srcId="{42C020ED-AC5A-4624-B387-55982CFEC369}" destId="{D6001C09-7C16-4902-A0D9-2BDE6082A49B}" srcOrd="0" destOrd="0" presId="urn:microsoft.com/office/officeart/2008/layout/RadialCluster"/>
    <dgm:cxn modelId="{1D521A72-4E02-4242-9A45-159347ED2460}" type="presOf" srcId="{2868CA67-74C5-43A3-AC2F-96D6C44E7987}" destId="{3F6FA2AD-78D4-4A33-942B-FB221524D46F}" srcOrd="0" destOrd="0" presId="urn:microsoft.com/office/officeart/2008/layout/RadialCluster"/>
    <dgm:cxn modelId="{6A2DAB82-0CE5-4409-B783-D47446884701}" type="presOf" srcId="{9E06A738-4918-4F6D-9FA3-5BB293CDD274}" destId="{3EE06FC1-CCD3-4687-8EC2-EE03A6FEF69F}" srcOrd="0" destOrd="0" presId="urn:microsoft.com/office/officeart/2008/layout/RadialCluster"/>
    <dgm:cxn modelId="{4675FA8D-A3E1-454B-8F81-28E1EC5C0398}" type="presOf" srcId="{68333B1C-76E1-4099-9201-EC4614084017}" destId="{0CBF0E12-F885-4DF8-BCC8-5830CAC8DD4B}" srcOrd="0" destOrd="0" presId="urn:microsoft.com/office/officeart/2008/layout/RadialCluster"/>
    <dgm:cxn modelId="{D4472491-8731-484D-BD79-6CA6C747A016}" type="presOf" srcId="{25A795E0-8A62-45A0-ADB9-EAB697B23509}" destId="{B8D42959-97E0-4C5B-9F49-72E7C67DBE6A}" srcOrd="0" destOrd="0" presId="urn:microsoft.com/office/officeart/2008/layout/RadialCluster"/>
    <dgm:cxn modelId="{EAF40A99-C2C8-4B63-B806-2B67C57AF292}" srcId="{42C020ED-AC5A-4624-B387-55982CFEC369}" destId="{2B2D4811-F686-4403-9E2D-0855691FAE37}" srcOrd="0" destOrd="0" parTransId="{F20D1CCB-3B95-4E23-9D5B-9CDC7B7A9D0D}" sibTransId="{37405B0D-EAB3-4BCC-A95E-5B5F9E3D3EEC}"/>
    <dgm:cxn modelId="{AEFE119A-324A-46F5-8347-A3F400437499}" srcId="{2B2D4811-F686-4403-9E2D-0855691FAE37}" destId="{25A795E0-8A62-45A0-ADB9-EAB697B23509}" srcOrd="1" destOrd="0" parTransId="{6CD3662F-68F7-480E-B4F5-938FD05C02CD}" sibTransId="{1B0EE0BB-F59B-47C1-946F-E0971EF71705}"/>
    <dgm:cxn modelId="{6D57A9A8-E09C-4EB1-9596-62E35BF3F520}" type="presOf" srcId="{8C34C726-E6FA-41BE-BB8E-B742B7A240A4}" destId="{DF8E8CFE-02E2-49ED-8C1D-46AE3E937B25}" srcOrd="0" destOrd="0" presId="urn:microsoft.com/office/officeart/2008/layout/RadialCluster"/>
    <dgm:cxn modelId="{8B68E1B4-CC53-410F-8363-4678FACD4C9F}" type="presOf" srcId="{2B2D4811-F686-4403-9E2D-0855691FAE37}" destId="{691348F4-AC57-473B-984E-DA5FD4ED60DA}" srcOrd="0" destOrd="0" presId="urn:microsoft.com/office/officeart/2008/layout/RadialCluster"/>
    <dgm:cxn modelId="{7728A1C3-4080-4B72-9BA0-A5566220F724}" type="presOf" srcId="{9E6C5D63-6165-4996-870D-A8685E4A3A23}" destId="{C6E0BF50-A79F-496E-9CB3-132783915F13}" srcOrd="0" destOrd="0" presId="urn:microsoft.com/office/officeart/2008/layout/RadialCluster"/>
    <dgm:cxn modelId="{F1835CDA-6D25-473F-BEE3-9904C4E230B6}" srcId="{2B2D4811-F686-4403-9E2D-0855691FAE37}" destId="{B573CBC3-D48B-4399-869C-9BD2A42F7BB8}" srcOrd="2" destOrd="0" parTransId="{9E6C5D63-6165-4996-870D-A8685E4A3A23}" sibTransId="{536E0919-3ACE-43F9-A4C8-D7AEE443555F}"/>
    <dgm:cxn modelId="{7DE4A8EF-7B7B-4BD6-BB06-1B1063244EC5}" type="presOf" srcId="{6CD3662F-68F7-480E-B4F5-938FD05C02CD}" destId="{E5045D80-9686-49C7-8F87-D03047E20554}" srcOrd="0" destOrd="0" presId="urn:microsoft.com/office/officeart/2008/layout/RadialCluster"/>
    <dgm:cxn modelId="{FF77D195-9523-4400-947E-1E2210263F24}" type="presParOf" srcId="{D6001C09-7C16-4902-A0D9-2BDE6082A49B}" destId="{50D9C4A9-BFB3-4196-B1C9-D653A77390BC}" srcOrd="0" destOrd="0" presId="urn:microsoft.com/office/officeart/2008/layout/RadialCluster"/>
    <dgm:cxn modelId="{EEDD3E9A-D215-4C1B-8662-DB89BB020830}" type="presParOf" srcId="{50D9C4A9-BFB3-4196-B1C9-D653A77390BC}" destId="{691348F4-AC57-473B-984E-DA5FD4ED60DA}" srcOrd="0" destOrd="0" presId="urn:microsoft.com/office/officeart/2008/layout/RadialCluster"/>
    <dgm:cxn modelId="{676D5DDC-677A-4858-8213-360F0C72483F}" type="presParOf" srcId="{50D9C4A9-BFB3-4196-B1C9-D653A77390BC}" destId="{9E90DF26-6A55-4594-B0B8-1EDD4539530F}" srcOrd="1" destOrd="0" presId="urn:microsoft.com/office/officeart/2008/layout/RadialCluster"/>
    <dgm:cxn modelId="{9F0586F9-ACAE-4125-9526-E2FE4EED4804}" type="presParOf" srcId="{50D9C4A9-BFB3-4196-B1C9-D653A77390BC}" destId="{DF8E8CFE-02E2-49ED-8C1D-46AE3E937B25}" srcOrd="2" destOrd="0" presId="urn:microsoft.com/office/officeart/2008/layout/RadialCluster"/>
    <dgm:cxn modelId="{46720290-D14D-46FB-B73E-FA72E9AA74B6}" type="presParOf" srcId="{50D9C4A9-BFB3-4196-B1C9-D653A77390BC}" destId="{E5045D80-9686-49C7-8F87-D03047E20554}" srcOrd="3" destOrd="0" presId="urn:microsoft.com/office/officeart/2008/layout/RadialCluster"/>
    <dgm:cxn modelId="{E0D9DD73-69D9-47EF-A96E-F63F3672828E}" type="presParOf" srcId="{50D9C4A9-BFB3-4196-B1C9-D653A77390BC}" destId="{B8D42959-97E0-4C5B-9F49-72E7C67DBE6A}" srcOrd="4" destOrd="0" presId="urn:microsoft.com/office/officeart/2008/layout/RadialCluster"/>
    <dgm:cxn modelId="{C9FD7C7F-CFD3-48C2-8830-8263A47D853F}" type="presParOf" srcId="{50D9C4A9-BFB3-4196-B1C9-D653A77390BC}" destId="{C6E0BF50-A79F-496E-9CB3-132783915F13}" srcOrd="5" destOrd="0" presId="urn:microsoft.com/office/officeart/2008/layout/RadialCluster"/>
    <dgm:cxn modelId="{5266C87A-E6A8-4A22-A6D3-43E49A5E8C63}" type="presParOf" srcId="{50D9C4A9-BFB3-4196-B1C9-D653A77390BC}" destId="{E953BF5C-17F4-4492-9B01-2DFB6BCC82C5}" srcOrd="6" destOrd="0" presId="urn:microsoft.com/office/officeart/2008/layout/RadialCluster"/>
    <dgm:cxn modelId="{734BE037-92DC-44D8-B914-6C476CEED432}" type="presParOf" srcId="{50D9C4A9-BFB3-4196-B1C9-D653A77390BC}" destId="{0CBF0E12-F885-4DF8-BCC8-5830CAC8DD4B}" srcOrd="7" destOrd="0" presId="urn:microsoft.com/office/officeart/2008/layout/RadialCluster"/>
    <dgm:cxn modelId="{9A65C371-AA3E-4AE2-8807-BF39C8FBC4A8}" type="presParOf" srcId="{50D9C4A9-BFB3-4196-B1C9-D653A77390BC}" destId="{3EE06FC1-CCD3-4687-8EC2-EE03A6FEF69F}" srcOrd="8" destOrd="0" presId="urn:microsoft.com/office/officeart/2008/layout/RadialCluster"/>
    <dgm:cxn modelId="{C546C123-BE44-4127-AD06-E514F1FB0642}" type="presParOf" srcId="{50D9C4A9-BFB3-4196-B1C9-D653A77390BC}" destId="{3F6FA2AD-78D4-4A33-942B-FB221524D46F}" srcOrd="9" destOrd="0" presId="urn:microsoft.com/office/officeart/2008/layout/RadialCluster"/>
    <dgm:cxn modelId="{B2F23455-0481-444C-8149-D2739A7E56F0}" type="presParOf" srcId="{50D9C4A9-BFB3-4196-B1C9-D653A77390BC}" destId="{AE8BA6BE-9574-47A9-8E36-947C29390E07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C020ED-AC5A-4624-B387-55982CFEC36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B2D4811-F686-4403-9E2D-0855691FAE37}">
      <dgm:prSet phldrT="[文本]"/>
      <dgm:spPr/>
      <dgm:t>
        <a:bodyPr/>
        <a:lstStyle/>
        <a:p>
          <a:r>
            <a:rPr lang="en-US" altLang="zh-CN" dirty="0"/>
            <a:t>Applications</a:t>
          </a:r>
          <a:endParaRPr lang="zh-CN" altLang="en-US" dirty="0"/>
        </a:p>
      </dgm:t>
    </dgm:pt>
    <dgm:pt modelId="{F20D1CCB-3B95-4E23-9D5B-9CDC7B7A9D0D}" type="parTrans" cxnId="{EAF40A99-C2C8-4B63-B806-2B67C57AF292}">
      <dgm:prSet/>
      <dgm:spPr/>
      <dgm:t>
        <a:bodyPr/>
        <a:lstStyle/>
        <a:p>
          <a:endParaRPr lang="zh-CN" altLang="en-US"/>
        </a:p>
      </dgm:t>
    </dgm:pt>
    <dgm:pt modelId="{37405B0D-EAB3-4BCC-A95E-5B5F9E3D3EEC}" type="sibTrans" cxnId="{EAF40A99-C2C8-4B63-B806-2B67C57AF292}">
      <dgm:prSet/>
      <dgm:spPr/>
      <dgm:t>
        <a:bodyPr/>
        <a:lstStyle/>
        <a:p>
          <a:endParaRPr lang="zh-CN" altLang="en-US"/>
        </a:p>
      </dgm:t>
    </dgm:pt>
    <dgm:pt modelId="{8C34C726-E6FA-41BE-BB8E-B742B7A240A4}">
      <dgm:prSet phldrT="[文本]"/>
      <dgm:spPr/>
      <dgm:t>
        <a:bodyPr/>
        <a:lstStyle/>
        <a:p>
          <a:r>
            <a:rPr lang="en-US" altLang="zh-CN" dirty="0"/>
            <a:t>Nginx</a:t>
          </a:r>
          <a:endParaRPr lang="zh-CN" altLang="en-US" dirty="0"/>
        </a:p>
      </dgm:t>
    </dgm:pt>
    <dgm:pt modelId="{77C0643E-8F66-4775-895E-39B5DD3AC8FF}" type="parTrans" cxnId="{6C428F65-3A30-4474-A55B-1075C922F5AD}">
      <dgm:prSet/>
      <dgm:spPr/>
      <dgm:t>
        <a:bodyPr/>
        <a:lstStyle/>
        <a:p>
          <a:endParaRPr lang="zh-CN" altLang="en-US"/>
        </a:p>
      </dgm:t>
    </dgm:pt>
    <dgm:pt modelId="{2C1FB974-44B5-4CF2-AC55-1B9E5A25C28F}" type="sibTrans" cxnId="{6C428F65-3A30-4474-A55B-1075C922F5AD}">
      <dgm:prSet/>
      <dgm:spPr/>
      <dgm:t>
        <a:bodyPr/>
        <a:lstStyle/>
        <a:p>
          <a:endParaRPr lang="zh-CN" altLang="en-US"/>
        </a:p>
      </dgm:t>
    </dgm:pt>
    <dgm:pt modelId="{9E06A738-4918-4F6D-9FA3-5BB293CDD274}">
      <dgm:prSet phldrT="[文本]"/>
      <dgm:spPr/>
      <dgm:t>
        <a:bodyPr/>
        <a:lstStyle/>
        <a:p>
          <a:r>
            <a:rPr lang="en-US" altLang="zh-CN" dirty="0" err="1"/>
            <a:t>Kache</a:t>
          </a:r>
          <a:endParaRPr lang="zh-CN" altLang="en-US" dirty="0"/>
        </a:p>
      </dgm:t>
    </dgm:pt>
    <dgm:pt modelId="{68333B1C-76E1-4099-9201-EC4614084017}" type="parTrans" cxnId="{B7E8343B-221F-43F6-B79F-95EDBC504DB7}">
      <dgm:prSet/>
      <dgm:spPr/>
      <dgm:t>
        <a:bodyPr/>
        <a:lstStyle/>
        <a:p>
          <a:endParaRPr lang="zh-CN" altLang="en-US"/>
        </a:p>
      </dgm:t>
    </dgm:pt>
    <dgm:pt modelId="{719C5459-5CCA-497C-B1CB-069258678B6A}" type="sibTrans" cxnId="{B7E8343B-221F-43F6-B79F-95EDBC504DB7}">
      <dgm:prSet/>
      <dgm:spPr/>
      <dgm:t>
        <a:bodyPr/>
        <a:lstStyle/>
        <a:p>
          <a:endParaRPr lang="zh-CN" altLang="en-US"/>
        </a:p>
      </dgm:t>
    </dgm:pt>
    <dgm:pt modelId="{25A795E0-8A62-45A0-ADB9-EAB697B23509}">
      <dgm:prSet/>
      <dgm:spPr/>
      <dgm:t>
        <a:bodyPr/>
        <a:lstStyle/>
        <a:p>
          <a:r>
            <a:rPr lang="en-US" altLang="zh-CN" dirty="0" err="1"/>
            <a:t>HAProxy</a:t>
          </a:r>
          <a:endParaRPr lang="zh-CN" altLang="en-US" dirty="0"/>
        </a:p>
      </dgm:t>
    </dgm:pt>
    <dgm:pt modelId="{6CD3662F-68F7-480E-B4F5-938FD05C02CD}" type="parTrans" cxnId="{AEFE119A-324A-46F5-8347-A3F400437499}">
      <dgm:prSet/>
      <dgm:spPr/>
      <dgm:t>
        <a:bodyPr/>
        <a:lstStyle/>
        <a:p>
          <a:endParaRPr lang="zh-CN" altLang="en-US"/>
        </a:p>
      </dgm:t>
    </dgm:pt>
    <dgm:pt modelId="{1B0EE0BB-F59B-47C1-946F-E0971EF71705}" type="sibTrans" cxnId="{AEFE119A-324A-46F5-8347-A3F400437499}">
      <dgm:prSet/>
      <dgm:spPr/>
      <dgm:t>
        <a:bodyPr/>
        <a:lstStyle/>
        <a:p>
          <a:endParaRPr lang="zh-CN" altLang="en-US"/>
        </a:p>
      </dgm:t>
    </dgm:pt>
    <dgm:pt modelId="{B573CBC3-D48B-4399-869C-9BD2A42F7BB8}">
      <dgm:prSet/>
      <dgm:spPr/>
      <dgm:t>
        <a:bodyPr/>
        <a:lstStyle/>
        <a:p>
          <a:r>
            <a:rPr lang="en-US" altLang="zh-CN" dirty="0" err="1"/>
            <a:t>Tarantool</a:t>
          </a:r>
          <a:endParaRPr lang="zh-CN" altLang="en-US" dirty="0"/>
        </a:p>
      </dgm:t>
    </dgm:pt>
    <dgm:pt modelId="{9E6C5D63-6165-4996-870D-A8685E4A3A23}" type="parTrans" cxnId="{F1835CDA-6D25-473F-BEE3-9904C4E230B6}">
      <dgm:prSet/>
      <dgm:spPr/>
      <dgm:t>
        <a:bodyPr/>
        <a:lstStyle/>
        <a:p>
          <a:endParaRPr lang="zh-CN" altLang="en-US"/>
        </a:p>
      </dgm:t>
    </dgm:pt>
    <dgm:pt modelId="{536E0919-3ACE-43F9-A4C8-D7AEE443555F}" type="sibTrans" cxnId="{F1835CDA-6D25-473F-BEE3-9904C4E230B6}">
      <dgm:prSet/>
      <dgm:spPr/>
      <dgm:t>
        <a:bodyPr/>
        <a:lstStyle/>
        <a:p>
          <a:endParaRPr lang="zh-CN" altLang="en-US"/>
        </a:p>
      </dgm:t>
    </dgm:pt>
    <dgm:pt modelId="{D6001C09-7C16-4902-A0D9-2BDE6082A49B}" type="pres">
      <dgm:prSet presAssocID="{42C020ED-AC5A-4624-B387-55982CFEC36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0D9C4A9-BFB3-4196-B1C9-D653A77390BC}" type="pres">
      <dgm:prSet presAssocID="{2B2D4811-F686-4403-9E2D-0855691FAE37}" presName="singleCycle" presStyleCnt="0"/>
      <dgm:spPr/>
    </dgm:pt>
    <dgm:pt modelId="{691348F4-AC57-473B-984E-DA5FD4ED60DA}" type="pres">
      <dgm:prSet presAssocID="{2B2D4811-F686-4403-9E2D-0855691FAE37}" presName="singleCenter" presStyleLbl="node1" presStyleIdx="0" presStyleCnt="5">
        <dgm:presLayoutVars>
          <dgm:chMax val="7"/>
          <dgm:chPref val="7"/>
        </dgm:presLayoutVars>
      </dgm:prSet>
      <dgm:spPr/>
    </dgm:pt>
    <dgm:pt modelId="{9E90DF26-6A55-4594-B0B8-1EDD4539530F}" type="pres">
      <dgm:prSet presAssocID="{77C0643E-8F66-4775-895E-39B5DD3AC8FF}" presName="Name56" presStyleLbl="parChTrans1D2" presStyleIdx="0" presStyleCnt="4"/>
      <dgm:spPr/>
    </dgm:pt>
    <dgm:pt modelId="{DF8E8CFE-02E2-49ED-8C1D-46AE3E937B25}" type="pres">
      <dgm:prSet presAssocID="{8C34C726-E6FA-41BE-BB8E-B742B7A240A4}" presName="text0" presStyleLbl="node1" presStyleIdx="1" presStyleCnt="5">
        <dgm:presLayoutVars>
          <dgm:bulletEnabled val="1"/>
        </dgm:presLayoutVars>
      </dgm:prSet>
      <dgm:spPr/>
    </dgm:pt>
    <dgm:pt modelId="{E5045D80-9686-49C7-8F87-D03047E20554}" type="pres">
      <dgm:prSet presAssocID="{6CD3662F-68F7-480E-B4F5-938FD05C02CD}" presName="Name56" presStyleLbl="parChTrans1D2" presStyleIdx="1" presStyleCnt="4"/>
      <dgm:spPr/>
    </dgm:pt>
    <dgm:pt modelId="{B8D42959-97E0-4C5B-9F49-72E7C67DBE6A}" type="pres">
      <dgm:prSet presAssocID="{25A795E0-8A62-45A0-ADB9-EAB697B23509}" presName="text0" presStyleLbl="node1" presStyleIdx="2" presStyleCnt="5">
        <dgm:presLayoutVars>
          <dgm:bulletEnabled val="1"/>
        </dgm:presLayoutVars>
      </dgm:prSet>
      <dgm:spPr/>
    </dgm:pt>
    <dgm:pt modelId="{C6E0BF50-A79F-496E-9CB3-132783915F13}" type="pres">
      <dgm:prSet presAssocID="{9E6C5D63-6165-4996-870D-A8685E4A3A23}" presName="Name56" presStyleLbl="parChTrans1D2" presStyleIdx="2" presStyleCnt="4"/>
      <dgm:spPr/>
    </dgm:pt>
    <dgm:pt modelId="{E953BF5C-17F4-4492-9B01-2DFB6BCC82C5}" type="pres">
      <dgm:prSet presAssocID="{B573CBC3-D48B-4399-869C-9BD2A42F7BB8}" presName="text0" presStyleLbl="node1" presStyleIdx="3" presStyleCnt="5">
        <dgm:presLayoutVars>
          <dgm:bulletEnabled val="1"/>
        </dgm:presLayoutVars>
      </dgm:prSet>
      <dgm:spPr/>
    </dgm:pt>
    <dgm:pt modelId="{0CBF0E12-F885-4DF8-BCC8-5830CAC8DD4B}" type="pres">
      <dgm:prSet presAssocID="{68333B1C-76E1-4099-9201-EC4614084017}" presName="Name56" presStyleLbl="parChTrans1D2" presStyleIdx="3" presStyleCnt="4"/>
      <dgm:spPr/>
    </dgm:pt>
    <dgm:pt modelId="{3EE06FC1-CCD3-4687-8EC2-EE03A6FEF69F}" type="pres">
      <dgm:prSet presAssocID="{9E06A738-4918-4F6D-9FA3-5BB293CDD274}" presName="text0" presStyleLbl="node1" presStyleIdx="4" presStyleCnt="5">
        <dgm:presLayoutVars>
          <dgm:bulletEnabled val="1"/>
        </dgm:presLayoutVars>
      </dgm:prSet>
      <dgm:spPr/>
    </dgm:pt>
  </dgm:ptLst>
  <dgm:cxnLst>
    <dgm:cxn modelId="{8A56A619-B0FC-43ED-9654-FB744E77960F}" type="presOf" srcId="{B573CBC3-D48B-4399-869C-9BD2A42F7BB8}" destId="{E953BF5C-17F4-4492-9B01-2DFB6BCC82C5}" srcOrd="0" destOrd="0" presId="urn:microsoft.com/office/officeart/2008/layout/RadialCluster"/>
    <dgm:cxn modelId="{B7E8343B-221F-43F6-B79F-95EDBC504DB7}" srcId="{2B2D4811-F686-4403-9E2D-0855691FAE37}" destId="{9E06A738-4918-4F6D-9FA3-5BB293CDD274}" srcOrd="3" destOrd="0" parTransId="{68333B1C-76E1-4099-9201-EC4614084017}" sibTransId="{719C5459-5CCA-497C-B1CB-069258678B6A}"/>
    <dgm:cxn modelId="{54A6333F-694B-49B8-9D36-A04E680C8DBB}" type="presOf" srcId="{77C0643E-8F66-4775-895E-39B5DD3AC8FF}" destId="{9E90DF26-6A55-4594-B0B8-1EDD4539530F}" srcOrd="0" destOrd="0" presId="urn:microsoft.com/office/officeart/2008/layout/RadialCluster"/>
    <dgm:cxn modelId="{6C428F65-3A30-4474-A55B-1075C922F5AD}" srcId="{2B2D4811-F686-4403-9E2D-0855691FAE37}" destId="{8C34C726-E6FA-41BE-BB8E-B742B7A240A4}" srcOrd="0" destOrd="0" parTransId="{77C0643E-8F66-4775-895E-39B5DD3AC8FF}" sibTransId="{2C1FB974-44B5-4CF2-AC55-1B9E5A25C28F}"/>
    <dgm:cxn modelId="{3834A24D-6255-4A2D-8961-D28301FF2420}" type="presOf" srcId="{42C020ED-AC5A-4624-B387-55982CFEC369}" destId="{D6001C09-7C16-4902-A0D9-2BDE6082A49B}" srcOrd="0" destOrd="0" presId="urn:microsoft.com/office/officeart/2008/layout/RadialCluster"/>
    <dgm:cxn modelId="{6A2DAB82-0CE5-4409-B783-D47446884701}" type="presOf" srcId="{9E06A738-4918-4F6D-9FA3-5BB293CDD274}" destId="{3EE06FC1-CCD3-4687-8EC2-EE03A6FEF69F}" srcOrd="0" destOrd="0" presId="urn:microsoft.com/office/officeart/2008/layout/RadialCluster"/>
    <dgm:cxn modelId="{4675FA8D-A3E1-454B-8F81-28E1EC5C0398}" type="presOf" srcId="{68333B1C-76E1-4099-9201-EC4614084017}" destId="{0CBF0E12-F885-4DF8-BCC8-5830CAC8DD4B}" srcOrd="0" destOrd="0" presId="urn:microsoft.com/office/officeart/2008/layout/RadialCluster"/>
    <dgm:cxn modelId="{D4472491-8731-484D-BD79-6CA6C747A016}" type="presOf" srcId="{25A795E0-8A62-45A0-ADB9-EAB697B23509}" destId="{B8D42959-97E0-4C5B-9F49-72E7C67DBE6A}" srcOrd="0" destOrd="0" presId="urn:microsoft.com/office/officeart/2008/layout/RadialCluster"/>
    <dgm:cxn modelId="{EAF40A99-C2C8-4B63-B806-2B67C57AF292}" srcId="{42C020ED-AC5A-4624-B387-55982CFEC369}" destId="{2B2D4811-F686-4403-9E2D-0855691FAE37}" srcOrd="0" destOrd="0" parTransId="{F20D1CCB-3B95-4E23-9D5B-9CDC7B7A9D0D}" sibTransId="{37405B0D-EAB3-4BCC-A95E-5B5F9E3D3EEC}"/>
    <dgm:cxn modelId="{AEFE119A-324A-46F5-8347-A3F400437499}" srcId="{2B2D4811-F686-4403-9E2D-0855691FAE37}" destId="{25A795E0-8A62-45A0-ADB9-EAB697B23509}" srcOrd="1" destOrd="0" parTransId="{6CD3662F-68F7-480E-B4F5-938FD05C02CD}" sibTransId="{1B0EE0BB-F59B-47C1-946F-E0971EF71705}"/>
    <dgm:cxn modelId="{6D57A9A8-E09C-4EB1-9596-62E35BF3F520}" type="presOf" srcId="{8C34C726-E6FA-41BE-BB8E-B742B7A240A4}" destId="{DF8E8CFE-02E2-49ED-8C1D-46AE3E937B25}" srcOrd="0" destOrd="0" presId="urn:microsoft.com/office/officeart/2008/layout/RadialCluster"/>
    <dgm:cxn modelId="{8B68E1B4-CC53-410F-8363-4678FACD4C9F}" type="presOf" srcId="{2B2D4811-F686-4403-9E2D-0855691FAE37}" destId="{691348F4-AC57-473B-984E-DA5FD4ED60DA}" srcOrd="0" destOrd="0" presId="urn:microsoft.com/office/officeart/2008/layout/RadialCluster"/>
    <dgm:cxn modelId="{7728A1C3-4080-4B72-9BA0-A5566220F724}" type="presOf" srcId="{9E6C5D63-6165-4996-870D-A8685E4A3A23}" destId="{C6E0BF50-A79F-496E-9CB3-132783915F13}" srcOrd="0" destOrd="0" presId="urn:microsoft.com/office/officeart/2008/layout/RadialCluster"/>
    <dgm:cxn modelId="{F1835CDA-6D25-473F-BEE3-9904C4E230B6}" srcId="{2B2D4811-F686-4403-9E2D-0855691FAE37}" destId="{B573CBC3-D48B-4399-869C-9BD2A42F7BB8}" srcOrd="2" destOrd="0" parTransId="{9E6C5D63-6165-4996-870D-A8685E4A3A23}" sibTransId="{536E0919-3ACE-43F9-A4C8-D7AEE443555F}"/>
    <dgm:cxn modelId="{7DE4A8EF-7B7B-4BD6-BB06-1B1063244EC5}" type="presOf" srcId="{6CD3662F-68F7-480E-B4F5-938FD05C02CD}" destId="{E5045D80-9686-49C7-8F87-D03047E20554}" srcOrd="0" destOrd="0" presId="urn:microsoft.com/office/officeart/2008/layout/RadialCluster"/>
    <dgm:cxn modelId="{FF77D195-9523-4400-947E-1E2210263F24}" type="presParOf" srcId="{D6001C09-7C16-4902-A0D9-2BDE6082A49B}" destId="{50D9C4A9-BFB3-4196-B1C9-D653A77390BC}" srcOrd="0" destOrd="0" presId="urn:microsoft.com/office/officeart/2008/layout/RadialCluster"/>
    <dgm:cxn modelId="{EEDD3E9A-D215-4C1B-8662-DB89BB020830}" type="presParOf" srcId="{50D9C4A9-BFB3-4196-B1C9-D653A77390BC}" destId="{691348F4-AC57-473B-984E-DA5FD4ED60DA}" srcOrd="0" destOrd="0" presId="urn:microsoft.com/office/officeart/2008/layout/RadialCluster"/>
    <dgm:cxn modelId="{676D5DDC-677A-4858-8213-360F0C72483F}" type="presParOf" srcId="{50D9C4A9-BFB3-4196-B1C9-D653A77390BC}" destId="{9E90DF26-6A55-4594-B0B8-1EDD4539530F}" srcOrd="1" destOrd="0" presId="urn:microsoft.com/office/officeart/2008/layout/RadialCluster"/>
    <dgm:cxn modelId="{9F0586F9-ACAE-4125-9526-E2FE4EED4804}" type="presParOf" srcId="{50D9C4A9-BFB3-4196-B1C9-D653A77390BC}" destId="{DF8E8CFE-02E2-49ED-8C1D-46AE3E937B25}" srcOrd="2" destOrd="0" presId="urn:microsoft.com/office/officeart/2008/layout/RadialCluster"/>
    <dgm:cxn modelId="{46720290-D14D-46FB-B73E-FA72E9AA74B6}" type="presParOf" srcId="{50D9C4A9-BFB3-4196-B1C9-D653A77390BC}" destId="{E5045D80-9686-49C7-8F87-D03047E20554}" srcOrd="3" destOrd="0" presId="urn:microsoft.com/office/officeart/2008/layout/RadialCluster"/>
    <dgm:cxn modelId="{E0D9DD73-69D9-47EF-A96E-F63F3672828E}" type="presParOf" srcId="{50D9C4A9-BFB3-4196-B1C9-D653A77390BC}" destId="{B8D42959-97E0-4C5B-9F49-72E7C67DBE6A}" srcOrd="4" destOrd="0" presId="urn:microsoft.com/office/officeart/2008/layout/RadialCluster"/>
    <dgm:cxn modelId="{C9FD7C7F-CFD3-48C2-8830-8263A47D853F}" type="presParOf" srcId="{50D9C4A9-BFB3-4196-B1C9-D653A77390BC}" destId="{C6E0BF50-A79F-496E-9CB3-132783915F13}" srcOrd="5" destOrd="0" presId="urn:microsoft.com/office/officeart/2008/layout/RadialCluster"/>
    <dgm:cxn modelId="{5266C87A-E6A8-4A22-A6D3-43E49A5E8C63}" type="presParOf" srcId="{50D9C4A9-BFB3-4196-B1C9-D653A77390BC}" destId="{E953BF5C-17F4-4492-9B01-2DFB6BCC82C5}" srcOrd="6" destOrd="0" presId="urn:microsoft.com/office/officeart/2008/layout/RadialCluster"/>
    <dgm:cxn modelId="{734BE037-92DC-44D8-B914-6C476CEED432}" type="presParOf" srcId="{50D9C4A9-BFB3-4196-B1C9-D653A77390BC}" destId="{0CBF0E12-F885-4DF8-BCC8-5830CAC8DD4B}" srcOrd="7" destOrd="0" presId="urn:microsoft.com/office/officeart/2008/layout/RadialCluster"/>
    <dgm:cxn modelId="{9A65C371-AA3E-4AE2-8807-BF39C8FBC4A8}" type="presParOf" srcId="{50D9C4A9-BFB3-4196-B1C9-D653A77390BC}" destId="{3EE06FC1-CCD3-4687-8EC2-EE03A6FEF69F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0F33A-755A-4870-9BA0-C65917A9DA9B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更高的安全性</a:t>
          </a:r>
        </a:p>
      </dsp:txBody>
      <dsp:txXfrm>
        <a:off x="2871893" y="636693"/>
        <a:ext cx="2384213" cy="1463040"/>
      </dsp:txXfrm>
    </dsp:sp>
    <dsp:sp modelId="{E9917E8C-B740-483E-AD2B-13DF2999D1D9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启动快</a:t>
          </a:r>
        </a:p>
      </dsp:txBody>
      <dsp:txXfrm>
        <a:off x="4605866" y="2939626"/>
        <a:ext cx="1950720" cy="1788160"/>
      </dsp:txXfrm>
    </dsp:sp>
    <dsp:sp modelId="{9EF5D56C-5C02-4AA2-91CE-6B06362ED3BE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占用更小的空间</a:t>
          </a:r>
        </a:p>
      </dsp:txBody>
      <dsp:txXfrm>
        <a:off x="1571413" y="2939626"/>
        <a:ext cx="1950720" cy="178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6A1A3-3F54-4E49-BDD6-3A3BC8CBE94C}">
      <dsp:nvSpPr>
        <dsp:cNvPr id="0" name=""/>
        <dsp:cNvSpPr/>
      </dsp:nvSpPr>
      <dsp:spPr>
        <a:xfrm>
          <a:off x="2422572" y="0"/>
          <a:ext cx="2338368" cy="23387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3FBC7-F315-47B5-9525-A9FA64400BDD}">
      <dsp:nvSpPr>
        <dsp:cNvPr id="0" name=""/>
        <dsp:cNvSpPr/>
      </dsp:nvSpPr>
      <dsp:spPr>
        <a:xfrm>
          <a:off x="4761380" y="697147"/>
          <a:ext cx="1403021" cy="935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应用程序代码</a:t>
          </a: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可用配置文件批量生成</a:t>
          </a:r>
        </a:p>
      </dsp:txBody>
      <dsp:txXfrm>
        <a:off x="4761380" y="697147"/>
        <a:ext cx="1403021" cy="935684"/>
      </dsp:txXfrm>
    </dsp:sp>
    <dsp:sp modelId="{44239A61-63AD-4A57-AE31-A44698511EF7}">
      <dsp:nvSpPr>
        <dsp:cNvPr id="0" name=""/>
        <dsp:cNvSpPr/>
      </dsp:nvSpPr>
      <dsp:spPr>
        <a:xfrm>
          <a:off x="2939428" y="844350"/>
          <a:ext cx="1299386" cy="649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构建镜像</a:t>
          </a:r>
        </a:p>
      </dsp:txBody>
      <dsp:txXfrm>
        <a:off x="2939428" y="844350"/>
        <a:ext cx="1299386" cy="649537"/>
      </dsp:txXfrm>
    </dsp:sp>
    <dsp:sp modelId="{1B7863EC-B0A3-416A-A9AA-954ECB78F19B}">
      <dsp:nvSpPr>
        <dsp:cNvPr id="0" name=""/>
        <dsp:cNvSpPr/>
      </dsp:nvSpPr>
      <dsp:spPr>
        <a:xfrm>
          <a:off x="1773098" y="1343770"/>
          <a:ext cx="2338368" cy="23387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43BC7-9905-45AC-BC3A-A538805ECC5A}">
      <dsp:nvSpPr>
        <dsp:cNvPr id="0" name=""/>
        <dsp:cNvSpPr/>
      </dsp:nvSpPr>
      <dsp:spPr>
        <a:xfrm>
          <a:off x="4111467" y="2048691"/>
          <a:ext cx="1403021" cy="935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XML</a:t>
          </a:r>
          <a:r>
            <a:rPr lang="zh-CN" altLang="en-US" sz="1500" kern="1200" dirty="0"/>
            <a:t>文件或命令行参数</a:t>
          </a:r>
        </a:p>
      </dsp:txBody>
      <dsp:txXfrm>
        <a:off x="4111467" y="2048691"/>
        <a:ext cx="1403021" cy="935684"/>
      </dsp:txXfrm>
    </dsp:sp>
    <dsp:sp modelId="{54222CE8-EA2C-4F51-AF11-04DD6C79340B}">
      <dsp:nvSpPr>
        <dsp:cNvPr id="0" name=""/>
        <dsp:cNvSpPr/>
      </dsp:nvSpPr>
      <dsp:spPr>
        <a:xfrm>
          <a:off x="2292589" y="2195894"/>
          <a:ext cx="1299386" cy="649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创建</a:t>
          </a:r>
          <a:r>
            <a:rPr lang="en-US" altLang="zh-CN" sz="2400" kern="1200" dirty="0"/>
            <a:t>VM</a:t>
          </a:r>
          <a:endParaRPr lang="zh-CN" altLang="en-US" sz="2400" kern="1200" dirty="0"/>
        </a:p>
      </dsp:txBody>
      <dsp:txXfrm>
        <a:off x="2292589" y="2195894"/>
        <a:ext cx="1299386" cy="649537"/>
      </dsp:txXfrm>
    </dsp:sp>
    <dsp:sp modelId="{4F543545-5588-4E16-9DC3-EB44223CECF4}">
      <dsp:nvSpPr>
        <dsp:cNvPr id="0" name=""/>
        <dsp:cNvSpPr/>
      </dsp:nvSpPr>
      <dsp:spPr>
        <a:xfrm>
          <a:off x="2589002" y="2848346"/>
          <a:ext cx="2009020" cy="200982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99E25-4A50-4178-83B3-983E421D784D}">
      <dsp:nvSpPr>
        <dsp:cNvPr id="0" name=""/>
        <dsp:cNvSpPr/>
      </dsp:nvSpPr>
      <dsp:spPr>
        <a:xfrm>
          <a:off x="2942502" y="3549381"/>
          <a:ext cx="1299386" cy="649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运行</a:t>
          </a:r>
          <a:r>
            <a:rPr lang="en-US" altLang="zh-CN" sz="2400" kern="1200" dirty="0"/>
            <a:t>VM</a:t>
          </a:r>
          <a:endParaRPr lang="zh-CN" altLang="en-US" sz="2400" kern="1200" dirty="0"/>
        </a:p>
      </dsp:txBody>
      <dsp:txXfrm>
        <a:off x="2942502" y="3549381"/>
        <a:ext cx="1299386" cy="649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637B7-913D-4F93-9359-2F24C4C0D35C}">
      <dsp:nvSpPr>
        <dsp:cNvPr id="0" name=""/>
        <dsp:cNvSpPr/>
      </dsp:nvSpPr>
      <dsp:spPr>
        <a:xfrm>
          <a:off x="2116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？</a:t>
          </a:r>
        </a:p>
      </dsp:txBody>
      <dsp:txXfrm>
        <a:off x="33423" y="1591555"/>
        <a:ext cx="2075219" cy="1006302"/>
      </dsp:txXfrm>
    </dsp:sp>
    <dsp:sp modelId="{960D415B-8CB8-4674-8DF9-FB0B0550E5D8}">
      <dsp:nvSpPr>
        <dsp:cNvPr id="0" name=""/>
        <dsp:cNvSpPr/>
      </dsp:nvSpPr>
      <dsp:spPr>
        <a:xfrm rot="18289469">
          <a:off x="1818797" y="1462325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30080" y="1442643"/>
        <a:ext cx="74871" cy="74871"/>
      </dsp:txXfrm>
    </dsp:sp>
    <dsp:sp modelId="{C019EDA9-BEB5-4411-A294-88056021D9E9}">
      <dsp:nvSpPr>
        <dsp:cNvPr id="0" name=""/>
        <dsp:cNvSpPr/>
      </dsp:nvSpPr>
      <dsp:spPr>
        <a:xfrm>
          <a:off x="2995083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构建</a:t>
          </a:r>
          <a:r>
            <a:rPr lang="en-US" altLang="zh-CN" sz="3100" kern="1200" dirty="0"/>
            <a:t>Images</a:t>
          </a:r>
          <a:endParaRPr lang="zh-CN" altLang="en-US" sz="3100" kern="1200" dirty="0"/>
        </a:p>
      </dsp:txBody>
      <dsp:txXfrm>
        <a:off x="3026390" y="362300"/>
        <a:ext cx="2075219" cy="1006302"/>
      </dsp:txXfrm>
    </dsp:sp>
    <dsp:sp modelId="{FB359427-F2AD-4B36-B9EB-0F56DD952B0F}">
      <dsp:nvSpPr>
        <dsp:cNvPr id="0" name=""/>
        <dsp:cNvSpPr/>
      </dsp:nvSpPr>
      <dsp:spPr>
        <a:xfrm>
          <a:off x="5132916" y="847698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844073"/>
        <a:ext cx="42756" cy="42756"/>
      </dsp:txXfrm>
    </dsp:sp>
    <dsp:sp modelId="{BA3F5B65-C552-40B6-9017-F6F7B2280EAA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批量处理</a:t>
          </a:r>
        </a:p>
      </dsp:txBody>
      <dsp:txXfrm>
        <a:off x="6019357" y="362300"/>
        <a:ext cx="2075219" cy="1006302"/>
      </dsp:txXfrm>
    </dsp:sp>
    <dsp:sp modelId="{89680082-538C-4F2B-8772-E3312D8A243F}">
      <dsp:nvSpPr>
        <dsp:cNvPr id="0" name=""/>
        <dsp:cNvSpPr/>
      </dsp:nvSpPr>
      <dsp:spPr>
        <a:xfrm rot="3310531">
          <a:off x="1818797" y="2691579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30080" y="2671897"/>
        <a:ext cx="74871" cy="74871"/>
      </dsp:txXfrm>
    </dsp:sp>
    <dsp:sp modelId="{2C804B6C-3913-46B0-94D3-836602812A8F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管理</a:t>
          </a:r>
          <a:r>
            <a:rPr lang="en-US" altLang="zh-CN" sz="3100" kern="1200" dirty="0"/>
            <a:t>VMs</a:t>
          </a:r>
          <a:endParaRPr lang="zh-CN" altLang="en-US" sz="3100" kern="1200" dirty="0"/>
        </a:p>
      </dsp:txBody>
      <dsp:txXfrm>
        <a:off x="3026390" y="2820809"/>
        <a:ext cx="2075219" cy="1006302"/>
      </dsp:txXfrm>
    </dsp:sp>
    <dsp:sp modelId="{8F1C439A-6E63-4FFD-9C10-079FD230EABF}">
      <dsp:nvSpPr>
        <dsp:cNvPr id="0" name=""/>
        <dsp:cNvSpPr/>
      </dsp:nvSpPr>
      <dsp:spPr>
        <a:xfrm rot="18289469">
          <a:off x="4811764" y="2691579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3047" y="2671897"/>
        <a:ext cx="74871" cy="74871"/>
      </dsp:txXfrm>
    </dsp:sp>
    <dsp:sp modelId="{0BD8F4FD-5125-43D1-B467-37E82FE0AD2D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创建</a:t>
          </a:r>
        </a:p>
      </dsp:txBody>
      <dsp:txXfrm>
        <a:off x="6019357" y="1591555"/>
        <a:ext cx="2075219" cy="1006302"/>
      </dsp:txXfrm>
    </dsp:sp>
    <dsp:sp modelId="{1B356CB5-E859-48FD-A351-07ABE7071988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3302582"/>
        <a:ext cx="42756" cy="42756"/>
      </dsp:txXfrm>
    </dsp:sp>
    <dsp:sp modelId="{2344F8B4-EC9A-43BD-BA54-2B260896D487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更改</a:t>
          </a:r>
        </a:p>
      </dsp:txBody>
      <dsp:txXfrm>
        <a:off x="6019357" y="2820809"/>
        <a:ext cx="2075219" cy="1006302"/>
      </dsp:txXfrm>
    </dsp:sp>
    <dsp:sp modelId="{CC8CFDFE-461C-4B10-BEEB-130C699700E5}">
      <dsp:nvSpPr>
        <dsp:cNvPr id="0" name=""/>
        <dsp:cNvSpPr/>
      </dsp:nvSpPr>
      <dsp:spPr>
        <a:xfrm rot="3310531">
          <a:off x="4811764" y="3920833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23047" y="3901151"/>
        <a:ext cx="74871" cy="74871"/>
      </dsp:txXfrm>
    </dsp:sp>
    <dsp:sp modelId="{735A2F17-A179-44E3-837A-610CA3155D8F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 dirty="0"/>
            <a:t>删除</a:t>
          </a:r>
        </a:p>
      </dsp:txBody>
      <dsp:txXfrm>
        <a:off x="6019357" y="4050063"/>
        <a:ext cx="2075219" cy="1006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6F160-3C6B-4735-9B7F-A31F5E1AB2BF}">
      <dsp:nvSpPr>
        <dsp:cNvPr id="0" name=""/>
        <dsp:cNvSpPr/>
      </dsp:nvSpPr>
      <dsp:spPr>
        <a:xfrm>
          <a:off x="408396" y="1949"/>
          <a:ext cx="1875668" cy="187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 err="1"/>
            <a:t>libvirt</a:t>
          </a:r>
          <a:endParaRPr lang="zh-CN" altLang="en-US" sz="3500" kern="1200" dirty="0"/>
        </a:p>
      </dsp:txBody>
      <dsp:txXfrm>
        <a:off x="683081" y="276634"/>
        <a:ext cx="1326298" cy="1326298"/>
      </dsp:txXfrm>
    </dsp:sp>
    <dsp:sp modelId="{985B31C4-F6B1-42AD-A350-006106FCA9CB}">
      <dsp:nvSpPr>
        <dsp:cNvPr id="0" name=""/>
        <dsp:cNvSpPr/>
      </dsp:nvSpPr>
      <dsp:spPr>
        <a:xfrm>
          <a:off x="802287" y="2029922"/>
          <a:ext cx="1087887" cy="108788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946486" y="2445930"/>
        <a:ext cx="799489" cy="255871"/>
      </dsp:txXfrm>
    </dsp:sp>
    <dsp:sp modelId="{71A1550E-EAE1-4EEA-B11E-74790C7FB14D}">
      <dsp:nvSpPr>
        <dsp:cNvPr id="0" name=""/>
        <dsp:cNvSpPr/>
      </dsp:nvSpPr>
      <dsp:spPr>
        <a:xfrm>
          <a:off x="408396" y="3270114"/>
          <a:ext cx="1875668" cy="187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Nanos</a:t>
          </a:r>
          <a:endParaRPr lang="zh-CN" altLang="en-US" sz="3500" kern="1200" dirty="0"/>
        </a:p>
      </dsp:txBody>
      <dsp:txXfrm>
        <a:off x="683081" y="3544799"/>
        <a:ext cx="1326298" cy="1326298"/>
      </dsp:txXfrm>
    </dsp:sp>
    <dsp:sp modelId="{71A03A3E-F48D-45AD-8138-EADC804D4C05}">
      <dsp:nvSpPr>
        <dsp:cNvPr id="0" name=""/>
        <dsp:cNvSpPr/>
      </dsp:nvSpPr>
      <dsp:spPr>
        <a:xfrm>
          <a:off x="2565415" y="2224992"/>
          <a:ext cx="596462" cy="6977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2565415" y="2364542"/>
        <a:ext cx="417523" cy="418648"/>
      </dsp:txXfrm>
    </dsp:sp>
    <dsp:sp modelId="{CC48627F-0F80-4EBA-A003-ECAFF38A6418}">
      <dsp:nvSpPr>
        <dsp:cNvPr id="0" name=""/>
        <dsp:cNvSpPr/>
      </dsp:nvSpPr>
      <dsp:spPr>
        <a:xfrm>
          <a:off x="3409466" y="698198"/>
          <a:ext cx="3751336" cy="37513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?</a:t>
          </a:r>
          <a:endParaRPr lang="zh-CN" altLang="en-US" sz="6500" kern="1200" dirty="0"/>
        </a:p>
      </dsp:txBody>
      <dsp:txXfrm>
        <a:off x="3958836" y="1247568"/>
        <a:ext cx="2652596" cy="26525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57599-997E-49C4-8F0D-5081D69F1D64}">
      <dsp:nvSpPr>
        <dsp:cNvPr id="0" name=""/>
        <dsp:cNvSpPr/>
      </dsp:nvSpPr>
      <dsp:spPr>
        <a:xfrm rot="5400000">
          <a:off x="1870943" y="1415814"/>
          <a:ext cx="1252166" cy="14255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7D3AA-D7F2-44C9-90B0-8965BE364CA4}">
      <dsp:nvSpPr>
        <dsp:cNvPr id="0" name=""/>
        <dsp:cNvSpPr/>
      </dsp:nvSpPr>
      <dsp:spPr>
        <a:xfrm>
          <a:off x="1539195" y="27763"/>
          <a:ext cx="2107910" cy="147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构建镜像</a:t>
          </a:r>
        </a:p>
      </dsp:txBody>
      <dsp:txXfrm>
        <a:off x="1611234" y="99802"/>
        <a:ext cx="1963832" cy="1331391"/>
      </dsp:txXfrm>
    </dsp:sp>
    <dsp:sp modelId="{5F254F32-C25C-438C-88C8-777CE7FE5561}">
      <dsp:nvSpPr>
        <dsp:cNvPr id="0" name=""/>
        <dsp:cNvSpPr/>
      </dsp:nvSpPr>
      <dsp:spPr>
        <a:xfrm>
          <a:off x="4058365" y="204855"/>
          <a:ext cx="4602024" cy="119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应用程序代码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700" kern="1200" dirty="0"/>
            <a:t>可用配置文件批量生成</a:t>
          </a:r>
        </a:p>
      </dsp:txBody>
      <dsp:txXfrm>
        <a:off x="4058365" y="204855"/>
        <a:ext cx="4602024" cy="1192539"/>
      </dsp:txXfrm>
    </dsp:sp>
    <dsp:sp modelId="{4D18A93B-EFCC-44C4-89AB-F28CFF54BECA}">
      <dsp:nvSpPr>
        <dsp:cNvPr id="0" name=""/>
        <dsp:cNvSpPr/>
      </dsp:nvSpPr>
      <dsp:spPr>
        <a:xfrm rot="5400000">
          <a:off x="4355168" y="3073253"/>
          <a:ext cx="1252166" cy="14255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4DF1F-E219-4850-BBB0-922728C30909}">
      <dsp:nvSpPr>
        <dsp:cNvPr id="0" name=""/>
        <dsp:cNvSpPr/>
      </dsp:nvSpPr>
      <dsp:spPr>
        <a:xfrm>
          <a:off x="3648697" y="1675538"/>
          <a:ext cx="2107910" cy="147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创建</a:t>
          </a:r>
          <a:r>
            <a:rPr lang="en-US" altLang="zh-CN" sz="3400" kern="1200" dirty="0"/>
            <a:t>VM</a:t>
          </a:r>
          <a:endParaRPr lang="zh-CN" altLang="en-US" sz="3400" kern="1200" dirty="0"/>
        </a:p>
      </dsp:txBody>
      <dsp:txXfrm>
        <a:off x="3720736" y="1747577"/>
        <a:ext cx="1963832" cy="1331391"/>
      </dsp:txXfrm>
    </dsp:sp>
    <dsp:sp modelId="{601C959C-8D00-4495-980C-F6174EBD2EC5}">
      <dsp:nvSpPr>
        <dsp:cNvPr id="0" name=""/>
        <dsp:cNvSpPr/>
      </dsp:nvSpPr>
      <dsp:spPr>
        <a:xfrm>
          <a:off x="5896591" y="1727048"/>
          <a:ext cx="5080963" cy="119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700" kern="1200" dirty="0"/>
            <a:t>XML</a:t>
          </a:r>
          <a:r>
            <a:rPr lang="zh-CN" altLang="en-US" sz="2700" kern="1200" dirty="0"/>
            <a:t>文件或命令行参数</a:t>
          </a:r>
        </a:p>
      </dsp:txBody>
      <dsp:txXfrm>
        <a:off x="5896591" y="1727048"/>
        <a:ext cx="5080963" cy="1192539"/>
      </dsp:txXfrm>
    </dsp:sp>
    <dsp:sp modelId="{FF517228-22AF-4582-883A-A5D10400650C}">
      <dsp:nvSpPr>
        <dsp:cNvPr id="0" name=""/>
        <dsp:cNvSpPr/>
      </dsp:nvSpPr>
      <dsp:spPr>
        <a:xfrm>
          <a:off x="6507646" y="3342641"/>
          <a:ext cx="2107910" cy="147546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运行</a:t>
          </a:r>
          <a:r>
            <a:rPr lang="en-US" altLang="zh-CN" sz="3400" kern="1200" dirty="0"/>
            <a:t>VM</a:t>
          </a:r>
          <a:endParaRPr lang="zh-CN" altLang="en-US" sz="3400" kern="1200" dirty="0"/>
        </a:p>
      </dsp:txBody>
      <dsp:txXfrm>
        <a:off x="6579685" y="3414680"/>
        <a:ext cx="1963832" cy="13313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30A3D-103B-48CB-9CA4-F7A00DDE8677}">
      <dsp:nvSpPr>
        <dsp:cNvPr id="0" name=""/>
        <dsp:cNvSpPr/>
      </dsp:nvSpPr>
      <dsp:spPr>
        <a:xfrm>
          <a:off x="0" y="0"/>
          <a:ext cx="11109960" cy="149190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300" kern="1200" dirty="0" err="1"/>
            <a:t>libvirt</a:t>
          </a:r>
          <a:r>
            <a:rPr lang="en-US" altLang="zh-CN" sz="6300" kern="1200" dirty="0"/>
            <a:t> API</a:t>
          </a:r>
          <a:endParaRPr lang="zh-CN" altLang="en-US" sz="6300" kern="1200" dirty="0"/>
        </a:p>
      </dsp:txBody>
      <dsp:txXfrm>
        <a:off x="0" y="0"/>
        <a:ext cx="11109960" cy="1491900"/>
      </dsp:txXfrm>
    </dsp:sp>
    <dsp:sp modelId="{8B4ACE00-10AF-4A83-97E2-DC3C21F2403B}">
      <dsp:nvSpPr>
        <dsp:cNvPr id="0" name=""/>
        <dsp:cNvSpPr/>
      </dsp:nvSpPr>
      <dsp:spPr>
        <a:xfrm>
          <a:off x="1356" y="1491900"/>
          <a:ext cx="2221449" cy="313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 err="1"/>
            <a:t>virsh</a:t>
          </a:r>
          <a:endParaRPr lang="zh-CN" altLang="en-US" sz="3900" kern="1200" dirty="0"/>
        </a:p>
      </dsp:txBody>
      <dsp:txXfrm>
        <a:off x="1356" y="1491900"/>
        <a:ext cx="2221449" cy="3132991"/>
      </dsp:txXfrm>
    </dsp:sp>
    <dsp:sp modelId="{60698087-5BBB-42BA-8E80-C2CF4251EACF}">
      <dsp:nvSpPr>
        <dsp:cNvPr id="0" name=""/>
        <dsp:cNvSpPr/>
      </dsp:nvSpPr>
      <dsp:spPr>
        <a:xfrm>
          <a:off x="2222805" y="1491900"/>
          <a:ext cx="2221449" cy="313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 err="1"/>
            <a:t>Virt</a:t>
          </a:r>
          <a:r>
            <a:rPr lang="en-US" altLang="zh-CN" sz="3900" kern="1200" dirty="0"/>
            <a:t>-manager</a:t>
          </a:r>
          <a:endParaRPr lang="zh-CN" altLang="en-US" sz="3900" kern="1200" dirty="0"/>
        </a:p>
      </dsp:txBody>
      <dsp:txXfrm>
        <a:off x="2222805" y="1491900"/>
        <a:ext cx="2221449" cy="3132991"/>
      </dsp:txXfrm>
    </dsp:sp>
    <dsp:sp modelId="{932E58A3-3C20-4891-83F4-9C9D434294B5}">
      <dsp:nvSpPr>
        <dsp:cNvPr id="0" name=""/>
        <dsp:cNvSpPr/>
      </dsp:nvSpPr>
      <dsp:spPr>
        <a:xfrm>
          <a:off x="4444255" y="1491900"/>
          <a:ext cx="2221449" cy="313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 err="1"/>
            <a:t>Virt</a:t>
          </a:r>
          <a:r>
            <a:rPr lang="en-US" altLang="zh-CN" sz="3900" kern="1200" dirty="0"/>
            <a:t>-viewer</a:t>
          </a:r>
          <a:endParaRPr lang="zh-CN" altLang="en-US" sz="3900" kern="1200" dirty="0"/>
        </a:p>
      </dsp:txBody>
      <dsp:txXfrm>
        <a:off x="4444255" y="1491900"/>
        <a:ext cx="2221449" cy="3132991"/>
      </dsp:txXfrm>
    </dsp:sp>
    <dsp:sp modelId="{9FECBD94-5152-4E1B-9EA8-4A7C99483936}">
      <dsp:nvSpPr>
        <dsp:cNvPr id="0" name=""/>
        <dsp:cNvSpPr/>
      </dsp:nvSpPr>
      <dsp:spPr>
        <a:xfrm>
          <a:off x="6665704" y="1491900"/>
          <a:ext cx="2221449" cy="313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 err="1"/>
            <a:t>Virt</a:t>
          </a:r>
          <a:r>
            <a:rPr lang="en-US" altLang="zh-CN" sz="3900" kern="1200" dirty="0"/>
            <a:t>-install</a:t>
          </a:r>
          <a:endParaRPr lang="zh-CN" altLang="en-US" sz="3900" kern="1200" dirty="0"/>
        </a:p>
      </dsp:txBody>
      <dsp:txXfrm>
        <a:off x="6665704" y="1491900"/>
        <a:ext cx="2221449" cy="3132991"/>
      </dsp:txXfrm>
    </dsp:sp>
    <dsp:sp modelId="{030A0671-59DC-464D-BAB1-2D37000ADD01}">
      <dsp:nvSpPr>
        <dsp:cNvPr id="0" name=""/>
        <dsp:cNvSpPr/>
      </dsp:nvSpPr>
      <dsp:spPr>
        <a:xfrm>
          <a:off x="8887154" y="1491900"/>
          <a:ext cx="2221449" cy="3132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900" kern="1200" dirty="0"/>
            <a:t>Other tools</a:t>
          </a:r>
          <a:endParaRPr lang="zh-CN" altLang="en-US" sz="3900" kern="1200" dirty="0"/>
        </a:p>
      </dsp:txBody>
      <dsp:txXfrm>
        <a:off x="8887154" y="1491900"/>
        <a:ext cx="2221449" cy="3132991"/>
      </dsp:txXfrm>
    </dsp:sp>
    <dsp:sp modelId="{17448039-D290-4A85-AC13-80C5CFA090C9}">
      <dsp:nvSpPr>
        <dsp:cNvPr id="0" name=""/>
        <dsp:cNvSpPr/>
      </dsp:nvSpPr>
      <dsp:spPr>
        <a:xfrm>
          <a:off x="0" y="4624892"/>
          <a:ext cx="11109960" cy="34811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348F4-AC57-473B-984E-DA5FD4ED60DA}">
      <dsp:nvSpPr>
        <dsp:cNvPr id="0" name=""/>
        <dsp:cNvSpPr/>
      </dsp:nvSpPr>
      <dsp:spPr>
        <a:xfrm>
          <a:off x="2407829" y="1891345"/>
          <a:ext cx="1454511" cy="145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Language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Support</a:t>
          </a:r>
          <a:endParaRPr lang="zh-CN" altLang="en-US" sz="2200" kern="1200" dirty="0"/>
        </a:p>
      </dsp:txBody>
      <dsp:txXfrm>
        <a:off x="2478832" y="1962348"/>
        <a:ext cx="1312505" cy="1312505"/>
      </dsp:txXfrm>
    </dsp:sp>
    <dsp:sp modelId="{9E90DF26-6A55-4594-B0B8-1EDD4539530F}">
      <dsp:nvSpPr>
        <dsp:cNvPr id="0" name=""/>
        <dsp:cNvSpPr/>
      </dsp:nvSpPr>
      <dsp:spPr>
        <a:xfrm rot="16200000">
          <a:off x="2724375" y="1480635"/>
          <a:ext cx="8214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14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8CFE-02E2-49ED-8C1D-46AE3E937B25}">
      <dsp:nvSpPr>
        <dsp:cNvPr id="0" name=""/>
        <dsp:cNvSpPr/>
      </dsp:nvSpPr>
      <dsp:spPr>
        <a:xfrm>
          <a:off x="2647824" y="95401"/>
          <a:ext cx="974522" cy="974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Golang</a:t>
          </a:r>
          <a:endParaRPr lang="zh-CN" altLang="en-US" sz="1900" kern="1200" dirty="0"/>
        </a:p>
      </dsp:txBody>
      <dsp:txXfrm>
        <a:off x="2695396" y="142973"/>
        <a:ext cx="879378" cy="879378"/>
      </dsp:txXfrm>
    </dsp:sp>
    <dsp:sp modelId="{E5045D80-9686-49C7-8F87-D03047E20554}">
      <dsp:nvSpPr>
        <dsp:cNvPr id="0" name=""/>
        <dsp:cNvSpPr/>
      </dsp:nvSpPr>
      <dsp:spPr>
        <a:xfrm rot="20520000">
          <a:off x="3843769" y="2265042"/>
          <a:ext cx="7589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89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42959-97E0-4C5B-9F49-72E7C67DBE6A}">
      <dsp:nvSpPr>
        <dsp:cNvPr id="0" name=""/>
        <dsp:cNvSpPr/>
      </dsp:nvSpPr>
      <dsp:spPr>
        <a:xfrm>
          <a:off x="4584116" y="1502200"/>
          <a:ext cx="974522" cy="974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PHP</a:t>
          </a:r>
          <a:endParaRPr lang="zh-CN" altLang="en-US" sz="3100" kern="1200" dirty="0"/>
        </a:p>
      </dsp:txBody>
      <dsp:txXfrm>
        <a:off x="4631688" y="1549772"/>
        <a:ext cx="879378" cy="879378"/>
      </dsp:txXfrm>
    </dsp:sp>
    <dsp:sp modelId="{C6E0BF50-A79F-496E-9CB3-132783915F13}">
      <dsp:nvSpPr>
        <dsp:cNvPr id="0" name=""/>
        <dsp:cNvSpPr/>
      </dsp:nvSpPr>
      <dsp:spPr>
        <a:xfrm rot="3240000">
          <a:off x="3553259" y="3562152"/>
          <a:ext cx="5347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71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BF5C-17F4-4492-9B01-2DFB6BCC82C5}">
      <dsp:nvSpPr>
        <dsp:cNvPr id="0" name=""/>
        <dsp:cNvSpPr/>
      </dsp:nvSpPr>
      <dsp:spPr>
        <a:xfrm>
          <a:off x="3844518" y="3778448"/>
          <a:ext cx="974522" cy="974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Python</a:t>
          </a:r>
          <a:endParaRPr lang="zh-CN" altLang="en-US" sz="2000" kern="1200" dirty="0"/>
        </a:p>
      </dsp:txBody>
      <dsp:txXfrm>
        <a:off x="3892090" y="3826020"/>
        <a:ext cx="879378" cy="879378"/>
      </dsp:txXfrm>
    </dsp:sp>
    <dsp:sp modelId="{0CBF0E12-F885-4DF8-BCC8-5830CAC8DD4B}">
      <dsp:nvSpPr>
        <dsp:cNvPr id="0" name=""/>
        <dsp:cNvSpPr/>
      </dsp:nvSpPr>
      <dsp:spPr>
        <a:xfrm rot="7560000">
          <a:off x="2182199" y="3562152"/>
          <a:ext cx="5347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471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06FC1-CCD3-4687-8EC2-EE03A6FEF69F}">
      <dsp:nvSpPr>
        <dsp:cNvPr id="0" name=""/>
        <dsp:cNvSpPr/>
      </dsp:nvSpPr>
      <dsp:spPr>
        <a:xfrm>
          <a:off x="1451129" y="3778448"/>
          <a:ext cx="974522" cy="974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Java</a:t>
          </a:r>
          <a:endParaRPr lang="zh-CN" altLang="en-US" sz="3100" kern="1200" dirty="0"/>
        </a:p>
      </dsp:txBody>
      <dsp:txXfrm>
        <a:off x="1498701" y="3826020"/>
        <a:ext cx="879378" cy="879378"/>
      </dsp:txXfrm>
    </dsp:sp>
    <dsp:sp modelId="{3F6FA2AD-78D4-4A33-942B-FB221524D46F}">
      <dsp:nvSpPr>
        <dsp:cNvPr id="0" name=""/>
        <dsp:cNvSpPr/>
      </dsp:nvSpPr>
      <dsp:spPr>
        <a:xfrm rot="11880000">
          <a:off x="1667482" y="2265042"/>
          <a:ext cx="7589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89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BA6BE-9574-47A9-8E36-947C29390E07}">
      <dsp:nvSpPr>
        <dsp:cNvPr id="0" name=""/>
        <dsp:cNvSpPr/>
      </dsp:nvSpPr>
      <dsp:spPr>
        <a:xfrm>
          <a:off x="711532" y="1502200"/>
          <a:ext cx="974522" cy="974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Rust</a:t>
          </a:r>
          <a:endParaRPr lang="zh-CN" altLang="en-US" sz="3000" kern="1200" dirty="0"/>
        </a:p>
      </dsp:txBody>
      <dsp:txXfrm>
        <a:off x="759104" y="1549772"/>
        <a:ext cx="879378" cy="8793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348F4-AC57-473B-984E-DA5FD4ED60DA}">
      <dsp:nvSpPr>
        <dsp:cNvPr id="0" name=""/>
        <dsp:cNvSpPr/>
      </dsp:nvSpPr>
      <dsp:spPr>
        <a:xfrm>
          <a:off x="2670719" y="1750270"/>
          <a:ext cx="1500232" cy="15002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Applications</a:t>
          </a:r>
          <a:endParaRPr lang="zh-CN" altLang="en-US" sz="1800" kern="1200" dirty="0"/>
        </a:p>
      </dsp:txBody>
      <dsp:txXfrm>
        <a:off x="2743954" y="1823505"/>
        <a:ext cx="1353762" cy="1353762"/>
      </dsp:txXfrm>
    </dsp:sp>
    <dsp:sp modelId="{9E90DF26-6A55-4594-B0B8-1EDD4539530F}">
      <dsp:nvSpPr>
        <dsp:cNvPr id="0" name=""/>
        <dsp:cNvSpPr/>
      </dsp:nvSpPr>
      <dsp:spPr>
        <a:xfrm rot="16200000">
          <a:off x="3048492" y="1377928"/>
          <a:ext cx="744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E8CFE-02E2-49ED-8C1D-46AE3E937B25}">
      <dsp:nvSpPr>
        <dsp:cNvPr id="0" name=""/>
        <dsp:cNvSpPr/>
      </dsp:nvSpPr>
      <dsp:spPr>
        <a:xfrm>
          <a:off x="2918257" y="429"/>
          <a:ext cx="1005155" cy="1005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Nginx</a:t>
          </a:r>
          <a:endParaRPr lang="zh-CN" altLang="en-US" sz="2400" kern="1200" dirty="0"/>
        </a:p>
      </dsp:txBody>
      <dsp:txXfrm>
        <a:off x="2967325" y="49497"/>
        <a:ext cx="907019" cy="907019"/>
      </dsp:txXfrm>
    </dsp:sp>
    <dsp:sp modelId="{E5045D80-9686-49C7-8F87-D03047E20554}">
      <dsp:nvSpPr>
        <dsp:cNvPr id="0" name=""/>
        <dsp:cNvSpPr/>
      </dsp:nvSpPr>
      <dsp:spPr>
        <a:xfrm>
          <a:off x="4170951" y="2500386"/>
          <a:ext cx="744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42959-97E0-4C5B-9F49-72E7C67DBE6A}">
      <dsp:nvSpPr>
        <dsp:cNvPr id="0" name=""/>
        <dsp:cNvSpPr/>
      </dsp:nvSpPr>
      <dsp:spPr>
        <a:xfrm>
          <a:off x="4915637" y="1997809"/>
          <a:ext cx="1005155" cy="1005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HAProxy</a:t>
          </a:r>
          <a:endParaRPr lang="zh-CN" altLang="en-US" sz="1700" kern="1200" dirty="0"/>
        </a:p>
      </dsp:txBody>
      <dsp:txXfrm>
        <a:off x="4964705" y="2046877"/>
        <a:ext cx="907019" cy="907019"/>
      </dsp:txXfrm>
    </dsp:sp>
    <dsp:sp modelId="{C6E0BF50-A79F-496E-9CB3-132783915F13}">
      <dsp:nvSpPr>
        <dsp:cNvPr id="0" name=""/>
        <dsp:cNvSpPr/>
      </dsp:nvSpPr>
      <dsp:spPr>
        <a:xfrm rot="5400000">
          <a:off x="3048492" y="3622845"/>
          <a:ext cx="744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BF5C-17F4-4492-9B01-2DFB6BCC82C5}">
      <dsp:nvSpPr>
        <dsp:cNvPr id="0" name=""/>
        <dsp:cNvSpPr/>
      </dsp:nvSpPr>
      <dsp:spPr>
        <a:xfrm>
          <a:off x="2918257" y="3995188"/>
          <a:ext cx="1005155" cy="1005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Tarantool</a:t>
          </a:r>
          <a:endParaRPr lang="zh-CN" altLang="en-US" sz="1500" kern="1200" dirty="0"/>
        </a:p>
      </dsp:txBody>
      <dsp:txXfrm>
        <a:off x="2967325" y="4044256"/>
        <a:ext cx="907019" cy="907019"/>
      </dsp:txXfrm>
    </dsp:sp>
    <dsp:sp modelId="{0CBF0E12-F885-4DF8-BCC8-5830CAC8DD4B}">
      <dsp:nvSpPr>
        <dsp:cNvPr id="0" name=""/>
        <dsp:cNvSpPr/>
      </dsp:nvSpPr>
      <dsp:spPr>
        <a:xfrm rot="10800000">
          <a:off x="1926033" y="2500387"/>
          <a:ext cx="744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4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06FC1-CCD3-4687-8EC2-EE03A6FEF69F}">
      <dsp:nvSpPr>
        <dsp:cNvPr id="0" name=""/>
        <dsp:cNvSpPr/>
      </dsp:nvSpPr>
      <dsp:spPr>
        <a:xfrm>
          <a:off x="920878" y="1997809"/>
          <a:ext cx="1005155" cy="1005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/>
            <a:t>Kache</a:t>
          </a:r>
          <a:endParaRPr lang="zh-CN" altLang="en-US" sz="2400" kern="1200" dirty="0"/>
        </a:p>
      </dsp:txBody>
      <dsp:txXfrm>
        <a:off x="969946" y="2046877"/>
        <a:ext cx="907019" cy="907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257BA-2B29-4112-A2A9-D1CF91FB7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073EC-B680-4D49-8BB3-0F23F0367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6B1C2-2030-47A5-9A67-EA39A86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3F30B-9D0F-44E1-973D-4FC716C5C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F1212-388C-442E-AD1A-05A115AD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12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3F0E0-BDDF-4BA0-BB93-580668D8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6B858-9B62-4573-99BF-BAE08E962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F94DD-B89A-4F50-BBA1-F988B2E8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64CAB-B9A9-4BA3-8AB7-A757A0EE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2CB40-F733-419F-BA54-DFE61EDC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2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3F3BF-DFF4-440D-BF44-0254893EF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25CFA-8542-412B-B822-6FB406F6F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E4F06C-5F7D-4110-8B26-DB661D14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BD761-199C-4470-AD21-DD1E37D3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0895E-6015-4D3A-8C3B-FB08358E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38038-EE47-40CC-80CF-A3935BD7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9494B-3D97-4786-BFC5-1DE501FB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96259-5717-4AC0-89FE-9E444D3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C462E-C2F2-495C-87FB-6C792C6B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3C8B6-FD2E-49BB-99C7-D4046D6B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5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EC7AA-B978-4AD2-A6E6-3AB5E953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3DF12B-3A92-4423-A49F-D1F37E61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E68CC-91DB-4434-AE51-5D3D08CC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B76C0-5F55-4077-AB13-31F14E3DF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441E9-5991-4D93-A4DD-97A25BAC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6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A3BD5-4367-4579-9F32-9C09DAC0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609CA-AB83-4203-9C45-4EC01C163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F9268-21B6-4596-8836-F87396F5F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F6C61-E819-4528-9C28-4AA549F9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1F5A19-53D9-499A-BBE1-5E3FBA4C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689B3-FE9F-4FC8-AE60-DDB4D281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4C09-DB2D-4AF1-9621-4EEC8D9E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038835-9A2B-4ADF-BC63-74201ED58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DC3ED-E91A-4ED7-A56C-C2DCA45FA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FCFB7-76FF-4BE6-B374-AA2A77BBA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9DDCB-CBC6-427E-A754-A47FCD20F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864BCE-EC42-4A35-837C-9CDE86ED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9281EE-7139-4783-A83C-65F10844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EE41AE-2768-4901-B9CF-4995D9B0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6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D686D-AE06-48DC-916C-49A1E642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BDA443-992D-4E3D-A56C-10482A98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F0E2D3-50C6-45AE-9AA7-692489D4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C820DA-0F04-49EC-A70A-DE904CE6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E1214E-A369-4F43-8721-AB3F9B6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8701CF-A410-422A-9C63-5A43A3D2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6A3A2C-613E-44B2-BF0E-4F0BF947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62E0A-5C9B-43CC-B6EE-FD8D65C1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DBBF6-030E-4B48-88E7-84C80A0E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3EFDF-AA1B-442A-9EDA-49B6B8BB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A398F-C12A-4137-BAC1-3A4BAFE9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B188F-C5EC-4041-8DE1-D5E6D069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4D2FC-E8D7-455E-9115-68310AEE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5C62E-35A0-4302-BFE1-F76E6C90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D3474A-376F-4C2A-A9A5-29FC78083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9DA5A-B550-4299-8FE4-E88FC4995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CD814-7D0B-4900-8295-D1369981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81E0F-6687-4209-8C7F-EB255485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4AFA3-1B1D-4A9A-A527-FDC2FA29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2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3B393C-292D-4CF6-9A8C-863BA64C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D36EF-D61F-4D53-B1D4-4606980E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C235-5AA2-48D8-B939-284196B27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BB2E-0DC6-4369-9E28-CBB8DE5B6BFA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0C0FF-82F1-4615-8189-191FA274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8EC07-B6C0-4515-ADB6-5582943F7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8D2B-126E-40A4-A3C5-4961AC3CE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4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11B9CD-6E9A-4855-9C94-37255DEE3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381000"/>
            <a:ext cx="1151466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1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CE91937-FFD1-4CAE-9C68-06D08B4BA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452146"/>
              </p:ext>
            </p:extLst>
          </p:nvPr>
        </p:nvGraphicFramePr>
        <p:xfrm>
          <a:off x="2032000" y="10244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5F09822-C459-428E-8B38-C13EA1880770}"/>
              </a:ext>
            </a:extLst>
          </p:cNvPr>
          <p:cNvSpPr txBox="1"/>
          <p:nvPr/>
        </p:nvSpPr>
        <p:spPr>
          <a:xfrm>
            <a:off x="3886200" y="243840"/>
            <a:ext cx="4541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j-ea"/>
                <a:ea typeface="+mj-ea"/>
              </a:rPr>
              <a:t>Unikernal</a:t>
            </a:r>
            <a:r>
              <a:rPr lang="zh-CN" altLang="en-US" sz="3200" b="1" dirty="0">
                <a:latin typeface="+mj-ea"/>
                <a:ea typeface="+mj-ea"/>
              </a:rPr>
              <a:t>的优势</a:t>
            </a:r>
          </a:p>
        </p:txBody>
      </p:sp>
    </p:spTree>
    <p:extLst>
      <p:ext uri="{BB962C8B-B14F-4D97-AF65-F5344CB8AC3E}">
        <p14:creationId xmlns:p14="http://schemas.microsoft.com/office/powerpoint/2010/main" val="133128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FF0BE32-363B-4F82-B860-75EC9400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220718"/>
              </p:ext>
            </p:extLst>
          </p:nvPr>
        </p:nvGraphicFramePr>
        <p:xfrm>
          <a:off x="2471420" y="1422962"/>
          <a:ext cx="7937500" cy="4858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D847C70-1142-4E7D-96A6-7770F398CECA}"/>
              </a:ext>
            </a:extLst>
          </p:cNvPr>
          <p:cNvSpPr txBox="1"/>
          <p:nvPr/>
        </p:nvSpPr>
        <p:spPr>
          <a:xfrm>
            <a:off x="3352799" y="57686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运行流程</a:t>
            </a:r>
          </a:p>
        </p:txBody>
      </p:sp>
    </p:spTree>
    <p:extLst>
      <p:ext uri="{BB962C8B-B14F-4D97-AF65-F5344CB8AC3E}">
        <p14:creationId xmlns:p14="http://schemas.microsoft.com/office/powerpoint/2010/main" val="398684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C6C8C2B8-F05E-48E7-9188-22A5AA9B6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823838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DBAB9376-C48F-4AAF-97FE-C4F0F0A3D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976798"/>
              </p:ext>
            </p:extLst>
          </p:nvPr>
        </p:nvGraphicFramePr>
        <p:xfrm>
          <a:off x="2311400" y="1173480"/>
          <a:ext cx="7569200" cy="5147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5B80D67-B7D6-423F-8056-EC314C12D87F}"/>
              </a:ext>
            </a:extLst>
          </p:cNvPr>
          <p:cNvSpPr txBox="1"/>
          <p:nvPr/>
        </p:nvSpPr>
        <p:spPr>
          <a:xfrm>
            <a:off x="5052060" y="536787"/>
            <a:ext cx="208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/>
              <a:t>开源库</a:t>
            </a:r>
          </a:p>
        </p:txBody>
      </p:sp>
    </p:spTree>
    <p:extLst>
      <p:ext uri="{BB962C8B-B14F-4D97-AF65-F5344CB8AC3E}">
        <p14:creationId xmlns:p14="http://schemas.microsoft.com/office/powerpoint/2010/main" val="395446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C777246-745A-4560-8971-FF87C65E16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318433"/>
              </p:ext>
            </p:extLst>
          </p:nvPr>
        </p:nvGraphicFramePr>
        <p:xfrm>
          <a:off x="607222" y="1435261"/>
          <a:ext cx="10977555" cy="4845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2B50AFE-AC8A-4685-923A-97208D4D08DE}"/>
              </a:ext>
            </a:extLst>
          </p:cNvPr>
          <p:cNvSpPr txBox="1"/>
          <p:nvPr/>
        </p:nvSpPr>
        <p:spPr>
          <a:xfrm>
            <a:off x="3352799" y="57686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运行流程</a:t>
            </a:r>
          </a:p>
        </p:txBody>
      </p:sp>
    </p:spTree>
    <p:extLst>
      <p:ext uri="{BB962C8B-B14F-4D97-AF65-F5344CB8AC3E}">
        <p14:creationId xmlns:p14="http://schemas.microsoft.com/office/powerpoint/2010/main" val="121677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EF7D9C7-51BD-43F7-A94C-E4876B340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783757"/>
              </p:ext>
            </p:extLst>
          </p:nvPr>
        </p:nvGraphicFramePr>
        <p:xfrm>
          <a:off x="838200" y="1203960"/>
          <a:ext cx="11109960" cy="4973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974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BFD61C5-652B-434C-B6A8-76AD6628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239698"/>
              </p:ext>
            </p:extLst>
          </p:nvPr>
        </p:nvGraphicFramePr>
        <p:xfrm>
          <a:off x="244929" y="1224644"/>
          <a:ext cx="6270171" cy="484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F5637E82-B731-4E49-AA2C-CB1E940820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1684265"/>
              </p:ext>
            </p:extLst>
          </p:nvPr>
        </p:nvGraphicFramePr>
        <p:xfrm>
          <a:off x="5470071" y="1224644"/>
          <a:ext cx="6841671" cy="500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BA5E11D-75B4-4C5F-8C87-C279C8EE6BF4}"/>
              </a:ext>
            </a:extLst>
          </p:cNvPr>
          <p:cNvSpPr txBox="1"/>
          <p:nvPr/>
        </p:nvSpPr>
        <p:spPr>
          <a:xfrm>
            <a:off x="4851482" y="408214"/>
            <a:ext cx="2757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 Rounded MT Bold" panose="020F0704030504030204" pitchFamily="34" charset="0"/>
              </a:rPr>
              <a:t>NANO</a:t>
            </a:r>
            <a:r>
              <a:rPr lang="zh-CN" altLang="en-US" sz="3200" dirty="0">
                <a:latin typeface="Arial Rounded MT Bold" panose="020F0704030504030204" pitchFamily="34" charset="0"/>
              </a:rPr>
              <a:t> </a:t>
            </a:r>
            <a:r>
              <a:rPr lang="en-US" altLang="zh-CN" sz="3200" dirty="0">
                <a:latin typeface="Arial Rounded MT Bold" panose="020F0704030504030204" pitchFamily="34" charset="0"/>
              </a:rPr>
              <a:t>VMs</a:t>
            </a:r>
            <a:endParaRPr lang="zh-CN" altLang="en-US" sz="3200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@nanovms">
            <a:extLst>
              <a:ext uri="{FF2B5EF4-FFF2-40B4-BE49-F238E27FC236}">
                <a16:creationId xmlns:a16="http://schemas.microsoft.com/office/drawing/2014/main" id="{D8CB60BE-8122-47E0-9F73-64D2803CC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404" y="160565"/>
            <a:ext cx="1064079" cy="106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6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790E2-825F-48D1-AA51-3947E5F4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26FD6-D135-491D-8C8A-D3C5FD12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0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90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辰阳 赵</dc:creator>
  <cp:lastModifiedBy>辰阳 赵</cp:lastModifiedBy>
  <cp:revision>12</cp:revision>
  <dcterms:created xsi:type="dcterms:W3CDTF">2021-07-07T12:50:31Z</dcterms:created>
  <dcterms:modified xsi:type="dcterms:W3CDTF">2021-07-07T13:50:29Z</dcterms:modified>
</cp:coreProperties>
</file>