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301" r:id="rId2"/>
    <p:sldId id="272" r:id="rId3"/>
    <p:sldId id="318" r:id="rId4"/>
    <p:sldId id="303" r:id="rId5"/>
    <p:sldId id="307" r:id="rId6"/>
    <p:sldId id="305" r:id="rId7"/>
    <p:sldId id="308" r:id="rId8"/>
    <p:sldId id="319" r:id="rId9"/>
    <p:sldId id="311" r:id="rId10"/>
    <p:sldId id="309" r:id="rId11"/>
    <p:sldId id="322" r:id="rId12"/>
    <p:sldId id="323" r:id="rId13"/>
    <p:sldId id="324" r:id="rId14"/>
    <p:sldId id="327" r:id="rId15"/>
    <p:sldId id="310" r:id="rId16"/>
    <p:sldId id="320" r:id="rId17"/>
    <p:sldId id="313" r:id="rId18"/>
    <p:sldId id="314" r:id="rId19"/>
    <p:sldId id="321" r:id="rId20"/>
    <p:sldId id="306" r:id="rId21"/>
    <p:sldId id="312" r:id="rId22"/>
    <p:sldId id="326" r:id="rId23"/>
    <p:sldId id="315" r:id="rId24"/>
    <p:sldId id="325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耀祺" userId="ce6d0d9dda7ef9f1" providerId="LiveId" clId="{5BE1F7A5-4136-4816-AECD-7A15E48B11A4}"/>
    <pc:docChg chg="undo custSel addSld delSld modSld sldOrd">
      <pc:chgData name="陈 耀祺" userId="ce6d0d9dda7ef9f1" providerId="LiveId" clId="{5BE1F7A5-4136-4816-AECD-7A15E48B11A4}" dt="2021-07-08T16:06:18.949" v="675" actId="478"/>
      <pc:docMkLst>
        <pc:docMk/>
      </pc:docMkLst>
      <pc:sldChg chg="del">
        <pc:chgData name="陈 耀祺" userId="ce6d0d9dda7ef9f1" providerId="LiveId" clId="{5BE1F7A5-4136-4816-AECD-7A15E48B11A4}" dt="2021-07-08T16:02:46.043" v="659" actId="47"/>
        <pc:sldMkLst>
          <pc:docMk/>
          <pc:sldMk cId="2510164368" sldId="256"/>
        </pc:sldMkLst>
      </pc:sldChg>
      <pc:sldChg chg="del">
        <pc:chgData name="陈 耀祺" userId="ce6d0d9dda7ef9f1" providerId="LiveId" clId="{5BE1F7A5-4136-4816-AECD-7A15E48B11A4}" dt="2021-07-08T16:02:45.480" v="658" actId="47"/>
        <pc:sldMkLst>
          <pc:docMk/>
          <pc:sldMk cId="1525735880" sldId="270"/>
        </pc:sldMkLst>
      </pc:sldChg>
      <pc:sldChg chg="modSp mod ord">
        <pc:chgData name="陈 耀祺" userId="ce6d0d9dda7ef9f1" providerId="LiveId" clId="{5BE1F7A5-4136-4816-AECD-7A15E48B11A4}" dt="2021-07-08T16:01:11.716" v="650" actId="20577"/>
        <pc:sldMkLst>
          <pc:docMk/>
          <pc:sldMk cId="1061201652" sldId="271"/>
        </pc:sldMkLst>
        <pc:spChg chg="mod">
          <ac:chgData name="陈 耀祺" userId="ce6d0d9dda7ef9f1" providerId="LiveId" clId="{5BE1F7A5-4136-4816-AECD-7A15E48B11A4}" dt="2021-07-08T16:01:11.716" v="650" actId="20577"/>
          <ac:spMkLst>
            <pc:docMk/>
            <pc:sldMk cId="1061201652" sldId="271"/>
            <ac:spMk id="3" creationId="{00000000-0000-0000-0000-000000000000}"/>
          </ac:spMkLst>
        </pc:spChg>
      </pc:sldChg>
      <pc:sldChg chg="modSp mod ord">
        <pc:chgData name="陈 耀祺" userId="ce6d0d9dda7ef9f1" providerId="LiveId" clId="{5BE1F7A5-4136-4816-AECD-7A15E48B11A4}" dt="2021-07-08T15:05:18.685" v="62" actId="20577"/>
        <pc:sldMkLst>
          <pc:docMk/>
          <pc:sldMk cId="2698030835" sldId="272"/>
        </pc:sldMkLst>
        <pc:spChg chg="mod">
          <ac:chgData name="陈 耀祺" userId="ce6d0d9dda7ef9f1" providerId="LiveId" clId="{5BE1F7A5-4136-4816-AECD-7A15E48B11A4}" dt="2021-07-08T15:05:18.685" v="62" actId="20577"/>
          <ac:spMkLst>
            <pc:docMk/>
            <pc:sldMk cId="2698030835" sldId="272"/>
            <ac:spMk id="3" creationId="{00000000-0000-0000-0000-000000000000}"/>
          </ac:spMkLst>
        </pc:spChg>
      </pc:sldChg>
      <pc:sldChg chg="del">
        <pc:chgData name="陈 耀祺" userId="ce6d0d9dda7ef9f1" providerId="LiveId" clId="{5BE1F7A5-4136-4816-AECD-7A15E48B11A4}" dt="2021-07-08T16:02:41.449" v="657" actId="47"/>
        <pc:sldMkLst>
          <pc:docMk/>
          <pc:sldMk cId="1768001007" sldId="281"/>
        </pc:sldMkLst>
      </pc:sldChg>
      <pc:sldChg chg="del">
        <pc:chgData name="陈 耀祺" userId="ce6d0d9dda7ef9f1" providerId="LiveId" clId="{5BE1F7A5-4136-4816-AECD-7A15E48B11A4}" dt="2021-07-08T16:02:39.401" v="656" actId="47"/>
        <pc:sldMkLst>
          <pc:docMk/>
          <pc:sldMk cId="460765641" sldId="287"/>
        </pc:sldMkLst>
      </pc:sldChg>
      <pc:sldChg chg="del">
        <pc:chgData name="陈 耀祺" userId="ce6d0d9dda7ef9f1" providerId="LiveId" clId="{5BE1F7A5-4136-4816-AECD-7A15E48B11A4}" dt="2021-07-08T16:02:52.041" v="660" actId="47"/>
        <pc:sldMkLst>
          <pc:docMk/>
          <pc:sldMk cId="2796481308" sldId="288"/>
        </pc:sldMkLst>
      </pc:sldChg>
      <pc:sldChg chg="del">
        <pc:chgData name="陈 耀祺" userId="ce6d0d9dda7ef9f1" providerId="LiveId" clId="{5BE1F7A5-4136-4816-AECD-7A15E48B11A4}" dt="2021-07-08T16:02:36.128" v="654" actId="47"/>
        <pc:sldMkLst>
          <pc:docMk/>
          <pc:sldMk cId="2246549176" sldId="289"/>
        </pc:sldMkLst>
      </pc:sldChg>
      <pc:sldChg chg="del">
        <pc:chgData name="陈 耀祺" userId="ce6d0d9dda7ef9f1" providerId="LiveId" clId="{5BE1F7A5-4136-4816-AECD-7A15E48B11A4}" dt="2021-07-08T16:02:32.192" v="651" actId="47"/>
        <pc:sldMkLst>
          <pc:docMk/>
          <pc:sldMk cId="1506561436" sldId="292"/>
        </pc:sldMkLst>
      </pc:sldChg>
      <pc:sldChg chg="del">
        <pc:chgData name="陈 耀祺" userId="ce6d0d9dda7ef9f1" providerId="LiveId" clId="{5BE1F7A5-4136-4816-AECD-7A15E48B11A4}" dt="2021-07-08T16:02:35.219" v="653" actId="47"/>
        <pc:sldMkLst>
          <pc:docMk/>
          <pc:sldMk cId="1328355762" sldId="296"/>
        </pc:sldMkLst>
      </pc:sldChg>
      <pc:sldChg chg="del">
        <pc:chgData name="陈 耀祺" userId="ce6d0d9dda7ef9f1" providerId="LiveId" clId="{5BE1F7A5-4136-4816-AECD-7A15E48B11A4}" dt="2021-07-08T16:02:33.466" v="652" actId="47"/>
        <pc:sldMkLst>
          <pc:docMk/>
          <pc:sldMk cId="195597782" sldId="298"/>
        </pc:sldMkLst>
      </pc:sldChg>
      <pc:sldChg chg="del">
        <pc:chgData name="陈 耀祺" userId="ce6d0d9dda7ef9f1" providerId="LiveId" clId="{5BE1F7A5-4136-4816-AECD-7A15E48B11A4}" dt="2021-07-08T16:02:37.804" v="655" actId="47"/>
        <pc:sldMkLst>
          <pc:docMk/>
          <pc:sldMk cId="44544805" sldId="299"/>
        </pc:sldMkLst>
      </pc:sldChg>
      <pc:sldChg chg="modSp mod">
        <pc:chgData name="陈 耀祺" userId="ce6d0d9dda7ef9f1" providerId="LiveId" clId="{5BE1F7A5-4136-4816-AECD-7A15E48B11A4}" dt="2021-07-08T15:06:26.456" v="75" actId="20577"/>
        <pc:sldMkLst>
          <pc:docMk/>
          <pc:sldMk cId="4264625138" sldId="303"/>
        </pc:sldMkLst>
        <pc:spChg chg="mod">
          <ac:chgData name="陈 耀祺" userId="ce6d0d9dda7ef9f1" providerId="LiveId" clId="{5BE1F7A5-4136-4816-AECD-7A15E48B11A4}" dt="2021-07-08T15:06:26.456" v="75" actId="20577"/>
          <ac:spMkLst>
            <pc:docMk/>
            <pc:sldMk cId="4264625138" sldId="303"/>
            <ac:spMk id="6" creationId="{00000000-0000-0000-0000-000000000000}"/>
          </ac:spMkLst>
        </pc:spChg>
      </pc:sldChg>
      <pc:sldChg chg="modSp mod">
        <pc:chgData name="陈 耀祺" userId="ce6d0d9dda7ef9f1" providerId="LiveId" clId="{5BE1F7A5-4136-4816-AECD-7A15E48B11A4}" dt="2021-07-08T15:07:58.967" v="111" actId="20577"/>
        <pc:sldMkLst>
          <pc:docMk/>
          <pc:sldMk cId="2400543691" sldId="305"/>
        </pc:sldMkLst>
        <pc:spChg chg="mod">
          <ac:chgData name="陈 耀祺" userId="ce6d0d9dda7ef9f1" providerId="LiveId" clId="{5BE1F7A5-4136-4816-AECD-7A15E48B11A4}" dt="2021-07-08T15:07:58.967" v="111" actId="20577"/>
          <ac:spMkLst>
            <pc:docMk/>
            <pc:sldMk cId="2400543691" sldId="305"/>
            <ac:spMk id="4" creationId="{2CBFC5E2-1F5C-41C4-A940-8C431DA68A01}"/>
          </ac:spMkLst>
        </pc:spChg>
      </pc:sldChg>
      <pc:sldChg chg="modSp mod">
        <pc:chgData name="陈 耀祺" userId="ce6d0d9dda7ef9f1" providerId="LiveId" clId="{5BE1F7A5-4136-4816-AECD-7A15E48B11A4}" dt="2021-07-08T15:58:11.724" v="620" actId="20577"/>
        <pc:sldMkLst>
          <pc:docMk/>
          <pc:sldMk cId="1639036826" sldId="306"/>
        </pc:sldMkLst>
        <pc:spChg chg="mod">
          <ac:chgData name="陈 耀祺" userId="ce6d0d9dda7ef9f1" providerId="LiveId" clId="{5BE1F7A5-4136-4816-AECD-7A15E48B11A4}" dt="2021-07-08T15:55:23.246" v="604" actId="20577"/>
          <ac:spMkLst>
            <pc:docMk/>
            <pc:sldMk cId="1639036826" sldId="306"/>
            <ac:spMk id="2" creationId="{D0B63ABD-3482-4F12-AD2E-EA65E883256E}"/>
          </ac:spMkLst>
        </pc:spChg>
        <pc:spChg chg="mod">
          <ac:chgData name="陈 耀祺" userId="ce6d0d9dda7ef9f1" providerId="LiveId" clId="{5BE1F7A5-4136-4816-AECD-7A15E48B11A4}" dt="2021-07-08T15:58:11.724" v="620" actId="20577"/>
          <ac:spMkLst>
            <pc:docMk/>
            <pc:sldMk cId="1639036826" sldId="306"/>
            <ac:spMk id="4" creationId="{6741C281-66FF-4CB0-8BDF-D9F68A721945}"/>
          </ac:spMkLst>
        </pc:spChg>
      </pc:sldChg>
      <pc:sldChg chg="modSp mod">
        <pc:chgData name="陈 耀祺" userId="ce6d0d9dda7ef9f1" providerId="LiveId" clId="{5BE1F7A5-4136-4816-AECD-7A15E48B11A4}" dt="2021-07-08T15:07:45.176" v="94" actId="20577"/>
        <pc:sldMkLst>
          <pc:docMk/>
          <pc:sldMk cId="3055869471" sldId="307"/>
        </pc:sldMkLst>
        <pc:spChg chg="mod">
          <ac:chgData name="陈 耀祺" userId="ce6d0d9dda7ef9f1" providerId="LiveId" clId="{5BE1F7A5-4136-4816-AECD-7A15E48B11A4}" dt="2021-07-08T15:07:28.527" v="79" actId="20577"/>
          <ac:spMkLst>
            <pc:docMk/>
            <pc:sldMk cId="3055869471" sldId="307"/>
            <ac:spMk id="3" creationId="{9684BCEE-B278-4601-9D1D-5302B899CB24}"/>
          </ac:spMkLst>
        </pc:spChg>
        <pc:spChg chg="mod">
          <ac:chgData name="陈 耀祺" userId="ce6d0d9dda7ef9f1" providerId="LiveId" clId="{5BE1F7A5-4136-4816-AECD-7A15E48B11A4}" dt="2021-07-08T15:07:45.176" v="94" actId="20577"/>
          <ac:spMkLst>
            <pc:docMk/>
            <pc:sldMk cId="3055869471" sldId="307"/>
            <ac:spMk id="4" creationId="{6741C281-66FF-4CB0-8BDF-D9F68A721945}"/>
          </ac:spMkLst>
        </pc:spChg>
      </pc:sldChg>
      <pc:sldChg chg="modSp mod">
        <pc:chgData name="陈 耀祺" userId="ce6d0d9dda7ef9f1" providerId="LiveId" clId="{5BE1F7A5-4136-4816-AECD-7A15E48B11A4}" dt="2021-07-08T15:08:36.367" v="156" actId="20577"/>
        <pc:sldMkLst>
          <pc:docMk/>
          <pc:sldMk cId="3307666364" sldId="308"/>
        </pc:sldMkLst>
        <pc:spChg chg="mod">
          <ac:chgData name="陈 耀祺" userId="ce6d0d9dda7ef9f1" providerId="LiveId" clId="{5BE1F7A5-4136-4816-AECD-7A15E48B11A4}" dt="2021-07-08T15:08:36.367" v="156" actId="20577"/>
          <ac:spMkLst>
            <pc:docMk/>
            <pc:sldMk cId="3307666364" sldId="308"/>
            <ac:spMk id="4" creationId="{679BAE5E-6D47-488C-8A6E-8646CF777880}"/>
          </ac:spMkLst>
        </pc:spChg>
      </pc:sldChg>
      <pc:sldChg chg="delSp modSp mod ord">
        <pc:chgData name="陈 耀祺" userId="ce6d0d9dda7ef9f1" providerId="LiveId" clId="{5BE1F7A5-4136-4816-AECD-7A15E48B11A4}" dt="2021-07-08T15:37:30.161" v="499" actId="1076"/>
        <pc:sldMkLst>
          <pc:docMk/>
          <pc:sldMk cId="2324527243" sldId="309"/>
        </pc:sldMkLst>
        <pc:spChg chg="mod">
          <ac:chgData name="陈 耀祺" userId="ce6d0d9dda7ef9f1" providerId="LiveId" clId="{5BE1F7A5-4136-4816-AECD-7A15E48B11A4}" dt="2021-07-08T15:34:10.006" v="496" actId="20577"/>
          <ac:spMkLst>
            <pc:docMk/>
            <pc:sldMk cId="2324527243" sldId="309"/>
            <ac:spMk id="2" creationId="{98327B70-E53A-4CA3-932D-5050374FE962}"/>
          </ac:spMkLst>
        </pc:spChg>
        <pc:spChg chg="del">
          <ac:chgData name="陈 耀祺" userId="ce6d0d9dda7ef9f1" providerId="LiveId" clId="{5BE1F7A5-4136-4816-AECD-7A15E48B11A4}" dt="2021-07-08T15:34:13.546" v="497" actId="478"/>
          <ac:spMkLst>
            <pc:docMk/>
            <pc:sldMk cId="2324527243" sldId="309"/>
            <ac:spMk id="3" creationId="{1F627DC4-5EEF-4367-B006-13754907DDC8}"/>
          </ac:spMkLst>
        </pc:spChg>
        <pc:spChg chg="mod">
          <ac:chgData name="陈 耀祺" userId="ce6d0d9dda7ef9f1" providerId="LiveId" clId="{5BE1F7A5-4136-4816-AECD-7A15E48B11A4}" dt="2021-07-08T15:34:00.258" v="482" actId="20577"/>
          <ac:spMkLst>
            <pc:docMk/>
            <pc:sldMk cId="2324527243" sldId="309"/>
            <ac:spMk id="4" creationId="{679BAE5E-6D47-488C-8A6E-8646CF777880}"/>
          </ac:spMkLst>
        </pc:spChg>
        <pc:picChg chg="mod">
          <ac:chgData name="陈 耀祺" userId="ce6d0d9dda7ef9f1" providerId="LiveId" clId="{5BE1F7A5-4136-4816-AECD-7A15E48B11A4}" dt="2021-07-08T15:37:30.161" v="499" actId="1076"/>
          <ac:picMkLst>
            <pc:docMk/>
            <pc:sldMk cId="2324527243" sldId="309"/>
            <ac:picMk id="6" creationId="{F85E374A-B319-4207-AA00-6D33EE09EC32}"/>
          </ac:picMkLst>
        </pc:picChg>
      </pc:sldChg>
      <pc:sldChg chg="modSp mod">
        <pc:chgData name="陈 耀祺" userId="ce6d0d9dda7ef9f1" providerId="LiveId" clId="{5BE1F7A5-4136-4816-AECD-7A15E48B11A4}" dt="2021-07-08T15:37:40.876" v="500"/>
        <pc:sldMkLst>
          <pc:docMk/>
          <pc:sldMk cId="513910197" sldId="310"/>
        </pc:sldMkLst>
        <pc:spChg chg="mod">
          <ac:chgData name="陈 耀祺" userId="ce6d0d9dda7ef9f1" providerId="LiveId" clId="{5BE1F7A5-4136-4816-AECD-7A15E48B11A4}" dt="2021-07-08T15:37:40.876" v="500"/>
          <ac:spMkLst>
            <pc:docMk/>
            <pc:sldMk cId="513910197" sldId="310"/>
            <ac:spMk id="4" creationId="{DE6C32BB-8048-48EC-B5B9-B04FEA4034DA}"/>
          </ac:spMkLst>
        </pc:spChg>
      </pc:sldChg>
      <pc:sldChg chg="addSp delSp modSp mod">
        <pc:chgData name="陈 耀祺" userId="ce6d0d9dda7ef9f1" providerId="LiveId" clId="{5BE1F7A5-4136-4816-AECD-7A15E48B11A4}" dt="2021-07-08T15:33:43.788" v="480" actId="1076"/>
        <pc:sldMkLst>
          <pc:docMk/>
          <pc:sldMk cId="2124859980" sldId="311"/>
        </pc:sldMkLst>
        <pc:spChg chg="mod">
          <ac:chgData name="陈 耀祺" userId="ce6d0d9dda7ef9f1" providerId="LiveId" clId="{5BE1F7A5-4136-4816-AECD-7A15E48B11A4}" dt="2021-07-08T15:33:31.294" v="479" actId="1076"/>
          <ac:spMkLst>
            <pc:docMk/>
            <pc:sldMk cId="2124859980" sldId="311"/>
            <ac:spMk id="2" creationId="{9A11907D-16AC-4126-9B1E-807177E87FAA}"/>
          </ac:spMkLst>
        </pc:spChg>
        <pc:spChg chg="del">
          <ac:chgData name="陈 耀祺" userId="ce6d0d9dda7ef9f1" providerId="LiveId" clId="{5BE1F7A5-4136-4816-AECD-7A15E48B11A4}" dt="2021-07-08T15:10:52.661" v="165" actId="478"/>
          <ac:spMkLst>
            <pc:docMk/>
            <pc:sldMk cId="2124859980" sldId="311"/>
            <ac:spMk id="3" creationId="{CC2725B3-34ED-47A8-9466-9AD74227131F}"/>
          </ac:spMkLst>
        </pc:spChg>
        <pc:spChg chg="mod">
          <ac:chgData name="陈 耀祺" userId="ce6d0d9dda7ef9f1" providerId="LiveId" clId="{5BE1F7A5-4136-4816-AECD-7A15E48B11A4}" dt="2021-07-08T15:10:38.344" v="164" actId="20577"/>
          <ac:spMkLst>
            <pc:docMk/>
            <pc:sldMk cId="2124859980" sldId="311"/>
            <ac:spMk id="4" creationId="{DE6C32BB-8048-48EC-B5B9-B04FEA4034DA}"/>
          </ac:spMkLst>
        </pc:spChg>
        <pc:spChg chg="add del mod">
          <ac:chgData name="陈 耀祺" userId="ce6d0d9dda7ef9f1" providerId="LiveId" clId="{5BE1F7A5-4136-4816-AECD-7A15E48B11A4}" dt="2021-07-08T15:10:54.585" v="166" actId="478"/>
          <ac:spMkLst>
            <pc:docMk/>
            <pc:sldMk cId="2124859980" sldId="311"/>
            <ac:spMk id="6" creationId="{9661558D-322E-49CE-BB4A-1E5A4A977666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7" creationId="{99690019-D164-4335-A802-689D92D0D831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8" creationId="{C4337DFF-5732-4B4C-81B4-3C5C9561D8A5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9" creationId="{86EE8103-22E4-4281-9E5B-1708B87A19DF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0" creationId="{177AF95D-8DA2-4DB1-A457-D37312F86868}"/>
          </ac:spMkLst>
        </pc:spChg>
        <pc:spChg chg="add del mod">
          <ac:chgData name="陈 耀祺" userId="ce6d0d9dda7ef9f1" providerId="LiveId" clId="{5BE1F7A5-4136-4816-AECD-7A15E48B11A4}" dt="2021-07-08T15:13:49.797" v="193" actId="478"/>
          <ac:spMkLst>
            <pc:docMk/>
            <pc:sldMk cId="2124859980" sldId="311"/>
            <ac:spMk id="11" creationId="{5E3B0AB1-8206-4375-955A-70C42ED3ADF8}"/>
          </ac:spMkLst>
        </pc:spChg>
        <pc:spChg chg="add del mod">
          <ac:chgData name="陈 耀祺" userId="ce6d0d9dda7ef9f1" providerId="LiveId" clId="{5BE1F7A5-4136-4816-AECD-7A15E48B11A4}" dt="2021-07-08T15:14:20.888" v="195" actId="478"/>
          <ac:spMkLst>
            <pc:docMk/>
            <pc:sldMk cId="2124859980" sldId="311"/>
            <ac:spMk id="12" creationId="{F018BC4A-3EB1-4C66-83A1-CDCCF88B6A30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3" creationId="{B48386FD-C271-41C8-9397-DE08136A9096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4" creationId="{46346F10-CDC6-4FBD-A128-83D3808F5D6E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5" creationId="{DC74578E-2A00-4AA9-BDEB-4A11D2530D86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6" creationId="{95EDED65-DD3C-478A-A2C3-ADAD758C49F1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7" creationId="{96A38143-3254-4761-8029-FF9F8A02E869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8" creationId="{A2B9BDC5-7D33-4715-BB11-DAC73FDF5A44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19" creationId="{235B56BD-3B75-45CA-A6B4-B9234DFD1146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20" creationId="{73886BC2-7101-482C-B89E-A6F26166A3A1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21" creationId="{49D991FC-5D04-4370-880D-D944C047CA7F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22" creationId="{FFCD99DC-5417-44DC-9BDF-A6BBB1C55F6F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23" creationId="{61156CB9-43AD-442E-959C-3A05807BC366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24" creationId="{0BD21D57-9B3D-4F2E-9CCB-97A325F37CE5}"/>
          </ac:spMkLst>
        </pc:spChg>
        <pc:spChg chg="add mod">
          <ac:chgData name="陈 耀祺" userId="ce6d0d9dda7ef9f1" providerId="LiveId" clId="{5BE1F7A5-4136-4816-AECD-7A15E48B11A4}" dt="2021-07-08T15:33:43.788" v="480" actId="1076"/>
          <ac:spMkLst>
            <pc:docMk/>
            <pc:sldMk cId="2124859980" sldId="311"/>
            <ac:spMk id="25" creationId="{65C4D4E9-E100-4159-9435-5CB0A1A14C8F}"/>
          </ac:spMkLst>
        </pc:spChg>
        <pc:cxnChg chg="add del mod">
          <ac:chgData name="陈 耀祺" userId="ce6d0d9dda7ef9f1" providerId="LiveId" clId="{5BE1F7A5-4136-4816-AECD-7A15E48B11A4}" dt="2021-07-08T15:31:42.166" v="462" actId="478"/>
          <ac:cxnSpMkLst>
            <pc:docMk/>
            <pc:sldMk cId="2124859980" sldId="311"/>
            <ac:cxnSpMk id="27" creationId="{49F83958-6403-4CA0-A50E-E2708A7E543B}"/>
          </ac:cxnSpMkLst>
        </pc:cxnChg>
        <pc:cxnChg chg="add mod">
          <ac:chgData name="陈 耀祺" userId="ce6d0d9dda7ef9f1" providerId="LiveId" clId="{5BE1F7A5-4136-4816-AECD-7A15E48B11A4}" dt="2021-07-08T15:33:43.788" v="480" actId="1076"/>
          <ac:cxnSpMkLst>
            <pc:docMk/>
            <pc:sldMk cId="2124859980" sldId="311"/>
            <ac:cxnSpMk id="29" creationId="{9E6A70F8-EEE0-4F4B-BB97-633628973415}"/>
          </ac:cxnSpMkLst>
        </pc:cxnChg>
        <pc:cxnChg chg="add mod">
          <ac:chgData name="陈 耀祺" userId="ce6d0d9dda7ef9f1" providerId="LiveId" clId="{5BE1F7A5-4136-4816-AECD-7A15E48B11A4}" dt="2021-07-08T15:33:43.788" v="480" actId="1076"/>
          <ac:cxnSpMkLst>
            <pc:docMk/>
            <pc:sldMk cId="2124859980" sldId="311"/>
            <ac:cxnSpMk id="30" creationId="{C88AFF97-1ADC-4860-9F13-CCF39E17C1D0}"/>
          </ac:cxnSpMkLst>
        </pc:cxnChg>
        <pc:cxnChg chg="add mod">
          <ac:chgData name="陈 耀祺" userId="ce6d0d9dda7ef9f1" providerId="LiveId" clId="{5BE1F7A5-4136-4816-AECD-7A15E48B11A4}" dt="2021-07-08T15:33:43.788" v="480" actId="1076"/>
          <ac:cxnSpMkLst>
            <pc:docMk/>
            <pc:sldMk cId="2124859980" sldId="311"/>
            <ac:cxnSpMk id="31" creationId="{75572D5E-56E3-4147-929A-AA8133279086}"/>
          </ac:cxnSpMkLst>
        </pc:cxnChg>
        <pc:cxnChg chg="add mod">
          <ac:chgData name="陈 耀祺" userId="ce6d0d9dda7ef9f1" providerId="LiveId" clId="{5BE1F7A5-4136-4816-AECD-7A15E48B11A4}" dt="2021-07-08T15:33:43.788" v="480" actId="1076"/>
          <ac:cxnSpMkLst>
            <pc:docMk/>
            <pc:sldMk cId="2124859980" sldId="311"/>
            <ac:cxnSpMk id="32" creationId="{63FD417A-5ACF-45CC-A4E6-E330124FB757}"/>
          </ac:cxnSpMkLst>
        </pc:cxnChg>
        <pc:cxnChg chg="add mod">
          <ac:chgData name="陈 耀祺" userId="ce6d0d9dda7ef9f1" providerId="LiveId" clId="{5BE1F7A5-4136-4816-AECD-7A15E48B11A4}" dt="2021-07-08T15:33:43.788" v="480" actId="1076"/>
          <ac:cxnSpMkLst>
            <pc:docMk/>
            <pc:sldMk cId="2124859980" sldId="311"/>
            <ac:cxnSpMk id="33" creationId="{25ECA738-686E-48A8-941F-A23A78B787D4}"/>
          </ac:cxnSpMkLst>
        </pc:cxnChg>
      </pc:sldChg>
      <pc:sldChg chg="modSp mod">
        <pc:chgData name="陈 耀祺" userId="ce6d0d9dda7ef9f1" providerId="LiveId" clId="{5BE1F7A5-4136-4816-AECD-7A15E48B11A4}" dt="2021-07-08T16:00:19.567" v="626" actId="1076"/>
        <pc:sldMkLst>
          <pc:docMk/>
          <pc:sldMk cId="3864944957" sldId="312"/>
        </pc:sldMkLst>
        <pc:spChg chg="mod">
          <ac:chgData name="陈 耀祺" userId="ce6d0d9dda7ef9f1" providerId="LiveId" clId="{5BE1F7A5-4136-4816-AECD-7A15E48B11A4}" dt="2021-07-08T16:00:19.567" v="626" actId="1076"/>
          <ac:spMkLst>
            <pc:docMk/>
            <pc:sldMk cId="3864944957" sldId="312"/>
            <ac:spMk id="3" creationId="{BB081A4C-3B52-4C06-A96C-2BDD6FDE35C7}"/>
          </ac:spMkLst>
        </pc:spChg>
        <pc:spChg chg="mod">
          <ac:chgData name="陈 耀祺" userId="ce6d0d9dda7ef9f1" providerId="LiveId" clId="{5BE1F7A5-4136-4816-AECD-7A15E48B11A4}" dt="2021-07-08T15:59:54.470" v="621"/>
          <ac:spMkLst>
            <pc:docMk/>
            <pc:sldMk cId="3864944957" sldId="312"/>
            <ac:spMk id="4" creationId="{34E8FA32-75E9-4BDD-953B-245077595F7D}"/>
          </ac:spMkLst>
        </pc:spChg>
      </pc:sldChg>
      <pc:sldChg chg="modSp mod">
        <pc:chgData name="陈 耀祺" userId="ce6d0d9dda7ef9f1" providerId="LiveId" clId="{5BE1F7A5-4136-4816-AECD-7A15E48B11A4}" dt="2021-07-08T16:00:29.388" v="629" actId="1076"/>
        <pc:sldMkLst>
          <pc:docMk/>
          <pc:sldMk cId="3825494911" sldId="313"/>
        </pc:sldMkLst>
        <pc:spChg chg="mod">
          <ac:chgData name="陈 耀祺" userId="ce6d0d9dda7ef9f1" providerId="LiveId" clId="{5BE1F7A5-4136-4816-AECD-7A15E48B11A4}" dt="2021-07-08T16:00:29.388" v="629" actId="1076"/>
          <ac:spMkLst>
            <pc:docMk/>
            <pc:sldMk cId="3825494911" sldId="313"/>
            <ac:spMk id="3" creationId="{22EB0F33-5C81-431F-A6B9-DB4247C270F6}"/>
          </ac:spMkLst>
        </pc:spChg>
        <pc:spChg chg="mod">
          <ac:chgData name="陈 耀祺" userId="ce6d0d9dda7ef9f1" providerId="LiveId" clId="{5BE1F7A5-4136-4816-AECD-7A15E48B11A4}" dt="2021-07-08T16:00:05.556" v="623" actId="20577"/>
          <ac:spMkLst>
            <pc:docMk/>
            <pc:sldMk cId="3825494911" sldId="313"/>
            <ac:spMk id="4" creationId="{58D6BB35-1C0D-4D55-B359-25E40E9EF7CF}"/>
          </ac:spMkLst>
        </pc:spChg>
      </pc:sldChg>
      <pc:sldChg chg="addSp delSp modSp mod">
        <pc:chgData name="陈 耀祺" userId="ce6d0d9dda7ef9f1" providerId="LiveId" clId="{5BE1F7A5-4136-4816-AECD-7A15E48B11A4}" dt="2021-07-08T16:05:51.898" v="671" actId="208"/>
        <pc:sldMkLst>
          <pc:docMk/>
          <pc:sldMk cId="3106300758" sldId="314"/>
        </pc:sldMkLst>
        <pc:spChg chg="del mod">
          <ac:chgData name="陈 耀祺" userId="ce6d0d9dda7ef9f1" providerId="LiveId" clId="{5BE1F7A5-4136-4816-AECD-7A15E48B11A4}" dt="2021-07-08T16:05:05.834" v="666" actId="478"/>
          <ac:spMkLst>
            <pc:docMk/>
            <pc:sldMk cId="3106300758" sldId="314"/>
            <ac:spMk id="3" creationId="{E2A5BF22-3381-4E11-910F-E57DDA92BFEC}"/>
          </ac:spMkLst>
        </pc:spChg>
        <pc:spChg chg="mod">
          <ac:chgData name="陈 耀祺" userId="ce6d0d9dda7ef9f1" providerId="LiveId" clId="{5BE1F7A5-4136-4816-AECD-7A15E48B11A4}" dt="2021-07-08T16:00:47.913" v="647"/>
          <ac:spMkLst>
            <pc:docMk/>
            <pc:sldMk cId="3106300758" sldId="314"/>
            <ac:spMk id="4" creationId="{409CA66C-68F3-4ED7-9DB8-6E4739023136}"/>
          </ac:spMkLst>
        </pc:spChg>
        <pc:spChg chg="add mod">
          <ac:chgData name="陈 耀祺" userId="ce6d0d9dda7ef9f1" providerId="LiveId" clId="{5BE1F7A5-4136-4816-AECD-7A15E48B11A4}" dt="2021-07-08T16:05:51.898" v="671" actId="208"/>
          <ac:spMkLst>
            <pc:docMk/>
            <pc:sldMk cId="3106300758" sldId="314"/>
            <ac:spMk id="7" creationId="{D9B86080-6744-4B7C-A61E-6625A9A2A51F}"/>
          </ac:spMkLst>
        </pc:spChg>
        <pc:picChg chg="add mod">
          <ac:chgData name="陈 耀祺" userId="ce6d0d9dda7ef9f1" providerId="LiveId" clId="{5BE1F7A5-4136-4816-AECD-7A15E48B11A4}" dt="2021-07-08T16:05:29.023" v="668" actId="1076"/>
          <ac:picMkLst>
            <pc:docMk/>
            <pc:sldMk cId="3106300758" sldId="314"/>
            <ac:picMk id="6" creationId="{8AD57EF5-0D03-44A0-98AE-2719EE0163BB}"/>
          </ac:picMkLst>
        </pc:picChg>
      </pc:sldChg>
      <pc:sldChg chg="modSp mod">
        <pc:chgData name="陈 耀祺" userId="ce6d0d9dda7ef9f1" providerId="LiveId" clId="{5BE1F7A5-4136-4816-AECD-7A15E48B11A4}" dt="2021-07-08T16:00:42.758" v="646" actId="20577"/>
        <pc:sldMkLst>
          <pc:docMk/>
          <pc:sldMk cId="3773018746" sldId="315"/>
        </pc:sldMkLst>
        <pc:spChg chg="mod">
          <ac:chgData name="陈 耀祺" userId="ce6d0d9dda7ef9f1" providerId="LiveId" clId="{5BE1F7A5-4136-4816-AECD-7A15E48B11A4}" dt="2021-07-08T16:00:39.098" v="644" actId="20577"/>
          <ac:spMkLst>
            <pc:docMk/>
            <pc:sldMk cId="3773018746" sldId="315"/>
            <ac:spMk id="2" creationId="{13150A3F-C12D-4F40-830A-68798DEEA2CA}"/>
          </ac:spMkLst>
        </pc:spChg>
        <pc:spChg chg="mod">
          <ac:chgData name="陈 耀祺" userId="ce6d0d9dda7ef9f1" providerId="LiveId" clId="{5BE1F7A5-4136-4816-AECD-7A15E48B11A4}" dt="2021-07-08T16:00:42.758" v="646" actId="20577"/>
          <ac:spMkLst>
            <pc:docMk/>
            <pc:sldMk cId="3773018746" sldId="315"/>
            <ac:spMk id="4" creationId="{4BCBEB02-04E2-42EB-B65A-40F7DA84AB41}"/>
          </ac:spMkLst>
        </pc:spChg>
      </pc:sldChg>
      <pc:sldChg chg="del">
        <pc:chgData name="陈 耀祺" userId="ce6d0d9dda7ef9f1" providerId="LiveId" clId="{5BE1F7A5-4136-4816-AECD-7A15E48B11A4}" dt="2021-07-08T16:06:12.142" v="672" actId="47"/>
        <pc:sldMkLst>
          <pc:docMk/>
          <pc:sldMk cId="1350824091" sldId="316"/>
        </pc:sldMkLst>
      </pc:sldChg>
      <pc:sldChg chg="delSp modSp add mod">
        <pc:chgData name="陈 耀祺" userId="ce6d0d9dda7ef9f1" providerId="LiveId" clId="{5BE1F7A5-4136-4816-AECD-7A15E48B11A4}" dt="2021-07-08T15:38:32.481" v="528" actId="20577"/>
        <pc:sldMkLst>
          <pc:docMk/>
          <pc:sldMk cId="3750027332" sldId="317"/>
        </pc:sldMkLst>
        <pc:spChg chg="mod">
          <ac:chgData name="陈 耀祺" userId="ce6d0d9dda7ef9f1" providerId="LiveId" clId="{5BE1F7A5-4136-4816-AECD-7A15E48B11A4}" dt="2021-07-08T15:38:32.481" v="528" actId="20577"/>
          <ac:spMkLst>
            <pc:docMk/>
            <pc:sldMk cId="3750027332" sldId="317"/>
            <ac:spMk id="2" creationId="{98327B70-E53A-4CA3-932D-5050374FE962}"/>
          </ac:spMkLst>
        </pc:spChg>
        <pc:picChg chg="del">
          <ac:chgData name="陈 耀祺" userId="ce6d0d9dda7ef9f1" providerId="LiveId" clId="{5BE1F7A5-4136-4816-AECD-7A15E48B11A4}" dt="2021-07-08T15:38:06.500" v="502" actId="478"/>
          <ac:picMkLst>
            <pc:docMk/>
            <pc:sldMk cId="3750027332" sldId="317"/>
            <ac:picMk id="6" creationId="{F85E374A-B319-4207-AA00-6D33EE09EC32}"/>
          </ac:picMkLst>
        </pc:picChg>
      </pc:sldChg>
      <pc:sldChg chg="addSp delSp modSp add mod">
        <pc:chgData name="陈 耀祺" userId="ce6d0d9dda7ef9f1" providerId="LiveId" clId="{5BE1F7A5-4136-4816-AECD-7A15E48B11A4}" dt="2021-07-08T15:50:52.282" v="549" actId="1076"/>
        <pc:sldMkLst>
          <pc:docMk/>
          <pc:sldMk cId="1794770327" sldId="318"/>
        </pc:sldMkLst>
        <pc:spChg chg="mod">
          <ac:chgData name="陈 耀祺" userId="ce6d0d9dda7ef9f1" providerId="LiveId" clId="{5BE1F7A5-4136-4816-AECD-7A15E48B11A4}" dt="2021-07-08T15:50:52.282" v="549" actId="1076"/>
          <ac:spMkLst>
            <pc:docMk/>
            <pc:sldMk cId="1794770327" sldId="318"/>
            <ac:spMk id="2" creationId="{43392215-CC69-41BF-9BF4-348B8056561B}"/>
          </ac:spMkLst>
        </pc:spChg>
        <pc:spChg chg="add del mod">
          <ac:chgData name="陈 耀祺" userId="ce6d0d9dda7ef9f1" providerId="LiveId" clId="{5BE1F7A5-4136-4816-AECD-7A15E48B11A4}" dt="2021-07-08T15:50:32.154" v="546" actId="478"/>
          <ac:spMkLst>
            <pc:docMk/>
            <pc:sldMk cId="1794770327" sldId="318"/>
            <ac:spMk id="5" creationId="{255400B4-9E55-44D3-AE6A-B78948FE1C5A}"/>
          </ac:spMkLst>
        </pc:spChg>
        <pc:spChg chg="del">
          <ac:chgData name="陈 耀祺" userId="ce6d0d9dda7ef9f1" providerId="LiveId" clId="{5BE1F7A5-4136-4816-AECD-7A15E48B11A4}" dt="2021-07-08T15:49:07.986" v="545" actId="478"/>
          <ac:spMkLst>
            <pc:docMk/>
            <pc:sldMk cId="1794770327" sldId="318"/>
            <ac:spMk id="6" creationId="{83AABAA6-F582-40F0-BA9A-48EF84FAB772}"/>
          </ac:spMkLst>
        </pc:spChg>
      </pc:sldChg>
      <pc:sldChg chg="modSp add mod">
        <pc:chgData name="陈 耀祺" userId="ce6d0d9dda7ef9f1" providerId="LiveId" clId="{5BE1F7A5-4136-4816-AECD-7A15E48B11A4}" dt="2021-07-08T15:54:49.255" v="568" actId="20577"/>
        <pc:sldMkLst>
          <pc:docMk/>
          <pc:sldMk cId="3631709839" sldId="319"/>
        </pc:sldMkLst>
        <pc:spChg chg="mod">
          <ac:chgData name="陈 耀祺" userId="ce6d0d9dda7ef9f1" providerId="LiveId" clId="{5BE1F7A5-4136-4816-AECD-7A15E48B11A4}" dt="2021-07-08T15:54:49.255" v="568" actId="20577"/>
          <ac:spMkLst>
            <pc:docMk/>
            <pc:sldMk cId="3631709839" sldId="319"/>
            <ac:spMk id="2" creationId="{43392215-CC69-41BF-9BF4-348B8056561B}"/>
          </ac:spMkLst>
        </pc:spChg>
      </pc:sldChg>
      <pc:sldChg chg="modSp add mod">
        <pc:chgData name="陈 耀祺" userId="ce6d0d9dda7ef9f1" providerId="LiveId" clId="{5BE1F7A5-4136-4816-AECD-7A15E48B11A4}" dt="2021-07-08T15:55:13.474" v="601" actId="20577"/>
        <pc:sldMkLst>
          <pc:docMk/>
          <pc:sldMk cId="468429440" sldId="320"/>
        </pc:sldMkLst>
        <pc:spChg chg="mod">
          <ac:chgData name="陈 耀祺" userId="ce6d0d9dda7ef9f1" providerId="LiveId" clId="{5BE1F7A5-4136-4816-AECD-7A15E48B11A4}" dt="2021-07-08T15:55:13.474" v="601" actId="20577"/>
          <ac:spMkLst>
            <pc:docMk/>
            <pc:sldMk cId="468429440" sldId="320"/>
            <ac:spMk id="2" creationId="{43392215-CC69-41BF-9BF4-348B8056561B}"/>
          </ac:spMkLst>
        </pc:spChg>
      </pc:sldChg>
      <pc:sldChg chg="delSp add mod">
        <pc:chgData name="陈 耀祺" userId="ce6d0d9dda7ef9f1" providerId="LiveId" clId="{5BE1F7A5-4136-4816-AECD-7A15E48B11A4}" dt="2021-07-08T16:06:18.949" v="675" actId="478"/>
        <pc:sldMkLst>
          <pc:docMk/>
          <pc:sldMk cId="4234052916" sldId="321"/>
        </pc:sldMkLst>
        <pc:spChg chg="del">
          <ac:chgData name="陈 耀祺" userId="ce6d0d9dda7ef9f1" providerId="LiveId" clId="{5BE1F7A5-4136-4816-AECD-7A15E48B11A4}" dt="2021-07-08T16:06:18.949" v="675" actId="478"/>
          <ac:spMkLst>
            <pc:docMk/>
            <pc:sldMk cId="4234052916" sldId="321"/>
            <ac:spMk id="7" creationId="{D9B86080-6744-4B7C-A61E-6625A9A2A51F}"/>
          </ac:spMkLst>
        </pc:spChg>
        <pc:picChg chg="del">
          <ac:chgData name="陈 耀祺" userId="ce6d0d9dda7ef9f1" providerId="LiveId" clId="{5BE1F7A5-4136-4816-AECD-7A15E48B11A4}" dt="2021-07-08T16:06:17.452" v="674" actId="478"/>
          <ac:picMkLst>
            <pc:docMk/>
            <pc:sldMk cId="4234052916" sldId="321"/>
            <ac:picMk id="6" creationId="{8AD57EF5-0D03-44A0-98AE-2719EE0163BB}"/>
          </ac:picMkLst>
        </pc:picChg>
      </pc:sldChg>
    </pc:docChg>
  </pc:docChgLst>
  <pc:docChgLst>
    <pc:chgData name="Zheng Shicheng" userId="ab587244bdee40f0" providerId="LiveId" clId="{63675D5C-F6AE-442F-BAF1-E2B9706FB957}"/>
    <pc:docChg chg="custSel addSld delSld modSld sldOrd">
      <pc:chgData name="Zheng Shicheng" userId="ab587244bdee40f0" providerId="LiveId" clId="{63675D5C-F6AE-442F-BAF1-E2B9706FB957}" dt="2021-07-08T17:52:04.551" v="397"/>
      <pc:docMkLst>
        <pc:docMk/>
      </pc:docMkLst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490570460" sldId="257"/>
        </pc:sldMkLst>
      </pc:sldChg>
      <pc:sldChg chg="delSp modSp mod">
        <pc:chgData name="Zheng Shicheng" userId="ab587244bdee40f0" providerId="LiveId" clId="{63675D5C-F6AE-442F-BAF1-E2B9706FB957}" dt="2021-07-08T17:46:19.386" v="359" actId="1076"/>
        <pc:sldMkLst>
          <pc:docMk/>
          <pc:sldMk cId="1061201652" sldId="271"/>
        </pc:sldMkLst>
        <pc:spChg chg="mod">
          <ac:chgData name="Zheng Shicheng" userId="ab587244bdee40f0" providerId="LiveId" clId="{63675D5C-F6AE-442F-BAF1-E2B9706FB957}" dt="2021-07-08T17:46:19.386" v="359" actId="1076"/>
          <ac:spMkLst>
            <pc:docMk/>
            <pc:sldMk cId="1061201652" sldId="271"/>
            <ac:spMk id="2" creationId="{00000000-0000-0000-0000-000000000000}"/>
          </ac:spMkLst>
        </pc:spChg>
        <pc:spChg chg="del">
          <ac:chgData name="Zheng Shicheng" userId="ab587244bdee40f0" providerId="LiveId" clId="{63675D5C-F6AE-442F-BAF1-E2B9706FB957}" dt="2021-07-08T17:46:12.714" v="358" actId="478"/>
          <ac:spMkLst>
            <pc:docMk/>
            <pc:sldMk cId="1061201652" sldId="271"/>
            <ac:spMk id="3" creationId="{00000000-0000-0000-0000-000000000000}"/>
          </ac:spMkLst>
        </pc:spChg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3683759199" sldId="273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319860113" sldId="274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368342091" sldId="275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1436464889" sldId="276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3679951562" sldId="277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3656154456" sldId="278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972405097" sldId="279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2959494385" sldId="280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3569354107" sldId="285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696776994" sldId="286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2492130137" sldId="295"/>
        </pc:sldMkLst>
      </pc:sldChg>
      <pc:sldChg chg="del">
        <pc:chgData name="Zheng Shicheng" userId="ab587244bdee40f0" providerId="LiveId" clId="{63675D5C-F6AE-442F-BAF1-E2B9706FB957}" dt="2021-07-08T17:47:42.424" v="360" actId="47"/>
        <pc:sldMkLst>
          <pc:docMk/>
          <pc:sldMk cId="1643897475" sldId="300"/>
        </pc:sldMkLst>
      </pc:sldChg>
      <pc:sldChg chg="modSp mod ord">
        <pc:chgData name="Zheng Shicheng" userId="ab587244bdee40f0" providerId="LiveId" clId="{63675D5C-F6AE-442F-BAF1-E2B9706FB957}" dt="2021-07-08T17:52:04.551" v="397"/>
        <pc:sldMkLst>
          <pc:docMk/>
          <pc:sldMk cId="3055869471" sldId="307"/>
        </pc:sldMkLst>
        <pc:spChg chg="mod">
          <ac:chgData name="Zheng Shicheng" userId="ab587244bdee40f0" providerId="LiveId" clId="{63675D5C-F6AE-442F-BAF1-E2B9706FB957}" dt="2021-07-08T17:48:08.073" v="391" actId="20577"/>
          <ac:spMkLst>
            <pc:docMk/>
            <pc:sldMk cId="3055869471" sldId="307"/>
            <ac:spMk id="3" creationId="{9684BCEE-B278-4601-9D1D-5302B899CB24}"/>
          </ac:spMkLst>
        </pc:spChg>
      </pc:sldChg>
      <pc:sldChg chg="addSp delSp modSp mod">
        <pc:chgData name="Zheng Shicheng" userId="ab587244bdee40f0" providerId="LiveId" clId="{63675D5C-F6AE-442F-BAF1-E2B9706FB957}" dt="2021-07-08T15:12:17.653" v="65"/>
        <pc:sldMkLst>
          <pc:docMk/>
          <pc:sldMk cId="3307666364" sldId="308"/>
        </pc:sldMkLst>
        <pc:spChg chg="mod">
          <ac:chgData name="Zheng Shicheng" userId="ab587244bdee40f0" providerId="LiveId" clId="{63675D5C-F6AE-442F-BAF1-E2B9706FB957}" dt="2021-07-08T15:12:17.653" v="65"/>
          <ac:spMkLst>
            <pc:docMk/>
            <pc:sldMk cId="3307666364" sldId="308"/>
            <ac:spMk id="3" creationId="{1F627DC4-5EEF-4367-B006-13754907DDC8}"/>
          </ac:spMkLst>
        </pc:spChg>
        <pc:spChg chg="add del">
          <ac:chgData name="Zheng Shicheng" userId="ab587244bdee40f0" providerId="LiveId" clId="{63675D5C-F6AE-442F-BAF1-E2B9706FB957}" dt="2021-07-08T15:08:49.742" v="19"/>
          <ac:spMkLst>
            <pc:docMk/>
            <pc:sldMk cId="3307666364" sldId="308"/>
            <ac:spMk id="5" creationId="{7816B9A1-F432-4273-97C2-0B0CAF9EDAF1}"/>
          </ac:spMkLst>
        </pc:spChg>
        <pc:spChg chg="add del">
          <ac:chgData name="Zheng Shicheng" userId="ab587244bdee40f0" providerId="LiveId" clId="{63675D5C-F6AE-442F-BAF1-E2B9706FB957}" dt="2021-07-08T15:08:52.711" v="21"/>
          <ac:spMkLst>
            <pc:docMk/>
            <pc:sldMk cId="3307666364" sldId="308"/>
            <ac:spMk id="6" creationId="{BB04BE14-AB63-4B09-80AC-D72D27FFFF20}"/>
          </ac:spMkLst>
        </pc:spChg>
        <pc:spChg chg="add del">
          <ac:chgData name="Zheng Shicheng" userId="ab587244bdee40f0" providerId="LiveId" clId="{63675D5C-F6AE-442F-BAF1-E2B9706FB957}" dt="2021-07-08T15:10:03.584" v="23"/>
          <ac:spMkLst>
            <pc:docMk/>
            <pc:sldMk cId="3307666364" sldId="308"/>
            <ac:spMk id="7" creationId="{F43B1041-8346-4C19-97EC-B99CE404470B}"/>
          </ac:spMkLst>
        </pc:spChg>
        <pc:spChg chg="add del">
          <ac:chgData name="Zheng Shicheng" userId="ab587244bdee40f0" providerId="LiveId" clId="{63675D5C-F6AE-442F-BAF1-E2B9706FB957}" dt="2021-07-08T15:10:24.085" v="29"/>
          <ac:spMkLst>
            <pc:docMk/>
            <pc:sldMk cId="3307666364" sldId="308"/>
            <ac:spMk id="8" creationId="{1896554C-99F8-4B28-BF8B-221200311604}"/>
          </ac:spMkLst>
        </pc:spChg>
        <pc:spChg chg="add del">
          <ac:chgData name="Zheng Shicheng" userId="ab587244bdee40f0" providerId="LiveId" clId="{63675D5C-F6AE-442F-BAF1-E2B9706FB957}" dt="2021-07-08T15:11:48.369" v="59"/>
          <ac:spMkLst>
            <pc:docMk/>
            <pc:sldMk cId="3307666364" sldId="308"/>
            <ac:spMk id="9" creationId="{FEEBA2B2-D59C-4622-B73B-45210289911A}"/>
          </ac:spMkLst>
        </pc:spChg>
        <pc:spChg chg="add del">
          <ac:chgData name="Zheng Shicheng" userId="ab587244bdee40f0" providerId="LiveId" clId="{63675D5C-F6AE-442F-BAF1-E2B9706FB957}" dt="2021-07-08T15:12:08.077" v="61"/>
          <ac:spMkLst>
            <pc:docMk/>
            <pc:sldMk cId="3307666364" sldId="308"/>
            <ac:spMk id="10" creationId="{9750CB6C-667E-4D6E-96C7-FDCAE5A25A8F}"/>
          </ac:spMkLst>
        </pc:spChg>
      </pc:sldChg>
      <pc:sldChg chg="addSp delSp modSp mod ord">
        <pc:chgData name="Zheng Shicheng" userId="ab587244bdee40f0" providerId="LiveId" clId="{63675D5C-F6AE-442F-BAF1-E2B9706FB957}" dt="2021-07-08T16:31:20.057" v="126" actId="478"/>
        <pc:sldMkLst>
          <pc:docMk/>
          <pc:sldMk cId="513910197" sldId="310"/>
        </pc:sldMkLst>
        <pc:spChg chg="mod">
          <ac:chgData name="Zheng Shicheng" userId="ab587244bdee40f0" providerId="LiveId" clId="{63675D5C-F6AE-442F-BAF1-E2B9706FB957}" dt="2021-07-08T15:56:55.136" v="103" actId="20577"/>
          <ac:spMkLst>
            <pc:docMk/>
            <pc:sldMk cId="513910197" sldId="310"/>
            <ac:spMk id="3" creationId="{CC2725B3-34ED-47A8-9466-9AD74227131F}"/>
          </ac:spMkLst>
        </pc:spChg>
        <pc:picChg chg="add del">
          <ac:chgData name="Zheng Shicheng" userId="ab587244bdee40f0" providerId="LiveId" clId="{63675D5C-F6AE-442F-BAF1-E2B9706FB957}" dt="2021-07-08T16:31:20.057" v="126" actId="478"/>
          <ac:picMkLst>
            <pc:docMk/>
            <pc:sldMk cId="513910197" sldId="310"/>
            <ac:picMk id="3074" creationId="{14CAF0E5-7F40-470A-A8ED-03C52E500AF1}"/>
          </ac:picMkLst>
        </pc:picChg>
      </pc:sldChg>
      <pc:sldChg chg="modSp mod">
        <pc:chgData name="Zheng Shicheng" userId="ab587244bdee40f0" providerId="LiveId" clId="{63675D5C-F6AE-442F-BAF1-E2B9706FB957}" dt="2021-07-08T17:10:30.750" v="302" actId="1036"/>
        <pc:sldMkLst>
          <pc:docMk/>
          <pc:sldMk cId="2124859980" sldId="311"/>
        </pc:sldMkLst>
        <pc:spChg chg="mod">
          <ac:chgData name="Zheng Shicheng" userId="ab587244bdee40f0" providerId="LiveId" clId="{63675D5C-F6AE-442F-BAF1-E2B9706FB957}" dt="2021-07-08T15:04:19.784" v="16" actId="20577"/>
          <ac:spMkLst>
            <pc:docMk/>
            <pc:sldMk cId="2124859980" sldId="311"/>
            <ac:spMk id="2" creationId="{9A11907D-16AC-4126-9B1E-807177E87FAA}"/>
          </ac:spMkLst>
        </pc:spChg>
        <pc:spChg chg="mod">
          <ac:chgData name="Zheng Shicheng" userId="ab587244bdee40f0" providerId="LiveId" clId="{63675D5C-F6AE-442F-BAF1-E2B9706FB957}" dt="2021-07-08T17:10:24.031" v="273" actId="14100"/>
          <ac:spMkLst>
            <pc:docMk/>
            <pc:sldMk cId="2124859980" sldId="311"/>
            <ac:spMk id="19" creationId="{235B56BD-3B75-45CA-A6B4-B9234DFD1146}"/>
          </ac:spMkLst>
        </pc:spChg>
        <pc:spChg chg="mod">
          <ac:chgData name="Zheng Shicheng" userId="ab587244bdee40f0" providerId="LiveId" clId="{63675D5C-F6AE-442F-BAF1-E2B9706FB957}" dt="2021-07-08T17:10:30.750" v="302" actId="1036"/>
          <ac:spMkLst>
            <pc:docMk/>
            <pc:sldMk cId="2124859980" sldId="311"/>
            <ac:spMk id="20" creationId="{73886BC2-7101-482C-B89E-A6F26166A3A1}"/>
          </ac:spMkLst>
        </pc:spChg>
      </pc:sldChg>
      <pc:sldChg chg="modSp mod">
        <pc:chgData name="Zheng Shicheng" userId="ab587244bdee40f0" providerId="LiveId" clId="{63675D5C-F6AE-442F-BAF1-E2B9706FB957}" dt="2021-07-08T15:27:57.776" v="102" actId="20577"/>
        <pc:sldMkLst>
          <pc:docMk/>
          <pc:sldMk cId="3864944957" sldId="312"/>
        </pc:sldMkLst>
        <pc:spChg chg="mod">
          <ac:chgData name="Zheng Shicheng" userId="ab587244bdee40f0" providerId="LiveId" clId="{63675D5C-F6AE-442F-BAF1-E2B9706FB957}" dt="2021-07-08T15:04:32.019" v="17" actId="20577"/>
          <ac:spMkLst>
            <pc:docMk/>
            <pc:sldMk cId="3864944957" sldId="312"/>
            <ac:spMk id="3" creationId="{BB081A4C-3B52-4C06-A96C-2BDD6FDE35C7}"/>
          </ac:spMkLst>
        </pc:spChg>
        <pc:spChg chg="mod">
          <ac:chgData name="Zheng Shicheng" userId="ab587244bdee40f0" providerId="LiveId" clId="{63675D5C-F6AE-442F-BAF1-E2B9706FB957}" dt="2021-07-08T15:27:57.776" v="102" actId="20577"/>
          <ac:spMkLst>
            <pc:docMk/>
            <pc:sldMk cId="3864944957" sldId="312"/>
            <ac:spMk id="4" creationId="{34E8FA32-75E9-4BDD-953B-245077595F7D}"/>
          </ac:spMkLst>
        </pc:spChg>
      </pc:sldChg>
      <pc:sldChg chg="ord">
        <pc:chgData name="Zheng Shicheng" userId="ab587244bdee40f0" providerId="LiveId" clId="{63675D5C-F6AE-442F-BAF1-E2B9706FB957}" dt="2021-07-08T17:51:07.106" v="393"/>
        <pc:sldMkLst>
          <pc:docMk/>
          <pc:sldMk cId="3825494911" sldId="313"/>
        </pc:sldMkLst>
      </pc:sldChg>
      <pc:sldChg chg="ord">
        <pc:chgData name="Zheng Shicheng" userId="ab587244bdee40f0" providerId="LiveId" clId="{63675D5C-F6AE-442F-BAF1-E2B9706FB957}" dt="2021-07-08T17:51:07.106" v="393"/>
        <pc:sldMkLst>
          <pc:docMk/>
          <pc:sldMk cId="3106300758" sldId="314"/>
        </pc:sldMkLst>
      </pc:sldChg>
      <pc:sldChg chg="addSp delSp modSp mod ord">
        <pc:chgData name="Zheng Shicheng" userId="ab587244bdee40f0" providerId="LiveId" clId="{63675D5C-F6AE-442F-BAF1-E2B9706FB957}" dt="2021-07-08T17:21:18.475" v="329"/>
        <pc:sldMkLst>
          <pc:docMk/>
          <pc:sldMk cId="3773018746" sldId="315"/>
        </pc:sldMkLst>
        <pc:spChg chg="del">
          <ac:chgData name="Zheng Shicheng" userId="ab587244bdee40f0" providerId="LiveId" clId="{63675D5C-F6AE-442F-BAF1-E2B9706FB957}" dt="2021-07-08T17:12:16.406" v="305" actId="478"/>
          <ac:spMkLst>
            <pc:docMk/>
            <pc:sldMk cId="3773018746" sldId="315"/>
            <ac:spMk id="3" creationId="{5FD5A16D-09E6-4A40-B9A2-9F4848B254F5}"/>
          </ac:spMkLst>
        </pc:spChg>
        <pc:spChg chg="add del mod">
          <ac:chgData name="Zheng Shicheng" userId="ab587244bdee40f0" providerId="LiveId" clId="{63675D5C-F6AE-442F-BAF1-E2B9706FB957}" dt="2021-07-08T17:12:22.140" v="306" actId="478"/>
          <ac:spMkLst>
            <pc:docMk/>
            <pc:sldMk cId="3773018746" sldId="315"/>
            <ac:spMk id="6" creationId="{42AD9384-6EEA-4C5A-96EF-D6B1C9209316}"/>
          </ac:spMkLst>
        </pc:spChg>
        <pc:picChg chg="add del mod">
          <ac:chgData name="Zheng Shicheng" userId="ab587244bdee40f0" providerId="LiveId" clId="{63675D5C-F6AE-442F-BAF1-E2B9706FB957}" dt="2021-07-08T17:19:40.591" v="323" actId="478"/>
          <ac:picMkLst>
            <pc:docMk/>
            <pc:sldMk cId="3773018746" sldId="315"/>
            <ac:picMk id="8" creationId="{3C3E1A59-50B8-4E2C-B778-7D45EF66D196}"/>
          </ac:picMkLst>
        </pc:picChg>
        <pc:picChg chg="add mod">
          <ac:chgData name="Zheng Shicheng" userId="ab587244bdee40f0" providerId="LiveId" clId="{63675D5C-F6AE-442F-BAF1-E2B9706FB957}" dt="2021-07-08T17:19:47.483" v="327" actId="1076"/>
          <ac:picMkLst>
            <pc:docMk/>
            <pc:sldMk cId="3773018746" sldId="315"/>
            <ac:picMk id="10" creationId="{ACAD072A-BC88-46E3-B868-E7BC7DA23878}"/>
          </ac:picMkLst>
        </pc:picChg>
        <pc:picChg chg="add del mod">
          <ac:chgData name="Zheng Shicheng" userId="ab587244bdee40f0" providerId="LiveId" clId="{63675D5C-F6AE-442F-BAF1-E2B9706FB957}" dt="2021-07-08T17:13:23.690" v="311" actId="478"/>
          <ac:picMkLst>
            <pc:docMk/>
            <pc:sldMk cId="3773018746" sldId="315"/>
            <ac:picMk id="4098" creationId="{3F2E808C-9634-44D5-86BE-AE269B7312D3}"/>
          </ac:picMkLst>
        </pc:picChg>
        <pc:picChg chg="add del mod">
          <ac:chgData name="Zheng Shicheng" userId="ab587244bdee40f0" providerId="LiveId" clId="{63675D5C-F6AE-442F-BAF1-E2B9706FB957}" dt="2021-07-08T17:18:26.043" v="318" actId="478"/>
          <ac:picMkLst>
            <pc:docMk/>
            <pc:sldMk cId="3773018746" sldId="315"/>
            <ac:picMk id="4100" creationId="{D35FF959-931D-45A2-AA2B-F6E558E65E10}"/>
          </ac:picMkLst>
        </pc:picChg>
      </pc:sldChg>
      <pc:sldChg chg="addSp delSp modSp del mod ord">
        <pc:chgData name="Zheng Shicheng" userId="ab587244bdee40f0" providerId="LiveId" clId="{63675D5C-F6AE-442F-BAF1-E2B9706FB957}" dt="2021-07-08T16:36:29.734" v="138" actId="47"/>
        <pc:sldMkLst>
          <pc:docMk/>
          <pc:sldMk cId="3750027332" sldId="317"/>
        </pc:sldMkLst>
        <pc:spChg chg="add del mod">
          <ac:chgData name="Zheng Shicheng" userId="ab587244bdee40f0" providerId="LiveId" clId="{63675D5C-F6AE-442F-BAF1-E2B9706FB957}" dt="2021-07-08T16:29:31.512" v="117" actId="478"/>
          <ac:spMkLst>
            <pc:docMk/>
            <pc:sldMk cId="3750027332" sldId="317"/>
            <ac:spMk id="3" creationId="{E30C979E-587A-4D9E-AD30-60FCE15E49A7}"/>
          </ac:spMkLst>
        </pc:spChg>
        <pc:spChg chg="add del mod">
          <ac:chgData name="Zheng Shicheng" userId="ab587244bdee40f0" providerId="LiveId" clId="{63675D5C-F6AE-442F-BAF1-E2B9706FB957}" dt="2021-07-08T16:29:32.199" v="118" actId="478"/>
          <ac:spMkLst>
            <pc:docMk/>
            <pc:sldMk cId="3750027332" sldId="317"/>
            <ac:spMk id="6" creationId="{F7014EAE-4665-49B8-A905-57890B39F189}"/>
          </ac:spMkLst>
        </pc:spChg>
        <pc:picChg chg="add del mod">
          <ac:chgData name="Zheng Shicheng" userId="ab587244bdee40f0" providerId="LiveId" clId="{63675D5C-F6AE-442F-BAF1-E2B9706FB957}" dt="2021-07-08T16:24:45.888" v="111" actId="478"/>
          <ac:picMkLst>
            <pc:docMk/>
            <pc:sldMk cId="3750027332" sldId="317"/>
            <ac:picMk id="2050" creationId="{1841FB2D-E216-4C96-BC1F-61BEC81C24D0}"/>
          </ac:picMkLst>
        </pc:picChg>
        <pc:picChg chg="add mod">
          <ac:chgData name="Zheng Shicheng" userId="ab587244bdee40f0" providerId="LiveId" clId="{63675D5C-F6AE-442F-BAF1-E2B9706FB957}" dt="2021-07-08T16:33:35.438" v="128" actId="1076"/>
          <ac:picMkLst>
            <pc:docMk/>
            <pc:sldMk cId="3750027332" sldId="317"/>
            <ac:picMk id="2052" creationId="{AAF4A0CF-4CD2-4B0F-961F-CA8E661C382F}"/>
          </ac:picMkLst>
        </pc:picChg>
        <pc:picChg chg="add mod">
          <ac:chgData name="Zheng Shicheng" userId="ab587244bdee40f0" providerId="LiveId" clId="{63675D5C-F6AE-442F-BAF1-E2B9706FB957}" dt="2021-07-08T16:33:20.242" v="127" actId="1076"/>
          <ac:picMkLst>
            <pc:docMk/>
            <pc:sldMk cId="3750027332" sldId="317"/>
            <ac:picMk id="2054" creationId="{82AD10D5-CEDF-4FC3-A117-5D2F46E76921}"/>
          </ac:picMkLst>
        </pc:picChg>
      </pc:sldChg>
      <pc:sldChg chg="addSp modSp mod ord">
        <pc:chgData name="Zheng Shicheng" userId="ab587244bdee40f0" providerId="LiveId" clId="{63675D5C-F6AE-442F-BAF1-E2B9706FB957}" dt="2021-07-08T17:51:07.106" v="393"/>
        <pc:sldMkLst>
          <pc:docMk/>
          <pc:sldMk cId="4234052916" sldId="321"/>
        </pc:sldMkLst>
        <pc:picChg chg="add mod">
          <ac:chgData name="Zheng Shicheng" userId="ab587244bdee40f0" providerId="LiveId" clId="{63675D5C-F6AE-442F-BAF1-E2B9706FB957}" dt="2021-07-08T17:45:59.384" v="357" actId="1076"/>
          <ac:picMkLst>
            <pc:docMk/>
            <pc:sldMk cId="4234052916" sldId="321"/>
            <ac:picMk id="5" creationId="{937BB98F-5E3F-48E1-86E3-E9E9AB267F1A}"/>
          </ac:picMkLst>
        </pc:picChg>
      </pc:sldChg>
      <pc:sldChg chg="addSp delSp modSp add mod ord">
        <pc:chgData name="Zheng Shicheng" userId="ab587244bdee40f0" providerId="LiveId" clId="{63675D5C-F6AE-442F-BAF1-E2B9706FB957}" dt="2021-07-08T16:55:40.552" v="195"/>
        <pc:sldMkLst>
          <pc:docMk/>
          <pc:sldMk cId="994861763" sldId="322"/>
        </pc:sldMkLst>
        <pc:spChg chg="mod">
          <ac:chgData name="Zheng Shicheng" userId="ab587244bdee40f0" providerId="LiveId" clId="{63675D5C-F6AE-442F-BAF1-E2B9706FB957}" dt="2021-07-08T16:55:40.552" v="195"/>
          <ac:spMkLst>
            <pc:docMk/>
            <pc:sldMk cId="994861763" sldId="322"/>
            <ac:spMk id="2" creationId="{98327B70-E53A-4CA3-932D-5050374FE962}"/>
          </ac:spMkLst>
        </pc:spChg>
        <pc:spChg chg="add del mod">
          <ac:chgData name="Zheng Shicheng" userId="ab587244bdee40f0" providerId="LiveId" clId="{63675D5C-F6AE-442F-BAF1-E2B9706FB957}" dt="2021-07-08T16:37:40.119" v="154" actId="21"/>
          <ac:spMkLst>
            <pc:docMk/>
            <pc:sldMk cId="994861763" sldId="322"/>
            <ac:spMk id="3" creationId="{79B399B7-0B70-47F6-93FF-20A62CC45999}"/>
          </ac:spMkLst>
        </pc:spChg>
        <pc:spChg chg="add mod">
          <ac:chgData name="Zheng Shicheng" userId="ab587244bdee40f0" providerId="LiveId" clId="{63675D5C-F6AE-442F-BAF1-E2B9706FB957}" dt="2021-07-08T16:54:47.500" v="189" actId="20577"/>
          <ac:spMkLst>
            <pc:docMk/>
            <pc:sldMk cId="994861763" sldId="322"/>
            <ac:spMk id="7" creationId="{4E0DBDF9-F537-484B-A9FC-75F24BB6866D}"/>
          </ac:spMkLst>
        </pc:spChg>
        <pc:picChg chg="mod">
          <ac:chgData name="Zheng Shicheng" userId="ab587244bdee40f0" providerId="LiveId" clId="{63675D5C-F6AE-442F-BAF1-E2B9706FB957}" dt="2021-07-08T16:54:53.829" v="190" actId="1076"/>
          <ac:picMkLst>
            <pc:docMk/>
            <pc:sldMk cId="994861763" sldId="322"/>
            <ac:picMk id="2052" creationId="{AAF4A0CF-4CD2-4B0F-961F-CA8E661C382F}"/>
          </ac:picMkLst>
        </pc:picChg>
        <pc:picChg chg="del mod">
          <ac:chgData name="Zheng Shicheng" userId="ab587244bdee40f0" providerId="LiveId" clId="{63675D5C-F6AE-442F-BAF1-E2B9706FB957}" dt="2021-07-08T16:36:18.764" v="135" actId="478"/>
          <ac:picMkLst>
            <pc:docMk/>
            <pc:sldMk cId="994861763" sldId="322"/>
            <ac:picMk id="2054" creationId="{82AD10D5-CEDF-4FC3-A117-5D2F46E76921}"/>
          </ac:picMkLst>
        </pc:picChg>
      </pc:sldChg>
      <pc:sldChg chg="addSp delSp modSp add mod">
        <pc:chgData name="Zheng Shicheng" userId="ab587244bdee40f0" providerId="LiveId" clId="{63675D5C-F6AE-442F-BAF1-E2B9706FB957}" dt="2021-07-08T16:55:44.084" v="196"/>
        <pc:sldMkLst>
          <pc:docMk/>
          <pc:sldMk cId="2982020076" sldId="323"/>
        </pc:sldMkLst>
        <pc:spChg chg="mod">
          <ac:chgData name="Zheng Shicheng" userId="ab587244bdee40f0" providerId="LiveId" clId="{63675D5C-F6AE-442F-BAF1-E2B9706FB957}" dt="2021-07-08T16:55:44.084" v="196"/>
          <ac:spMkLst>
            <pc:docMk/>
            <pc:sldMk cId="2982020076" sldId="323"/>
            <ac:spMk id="2" creationId="{98327B70-E53A-4CA3-932D-5050374FE962}"/>
          </ac:spMkLst>
        </pc:spChg>
        <pc:spChg chg="add mod">
          <ac:chgData name="Zheng Shicheng" userId="ab587244bdee40f0" providerId="LiveId" clId="{63675D5C-F6AE-442F-BAF1-E2B9706FB957}" dt="2021-07-08T16:47:56.717" v="171" actId="255"/>
          <ac:spMkLst>
            <pc:docMk/>
            <pc:sldMk cId="2982020076" sldId="323"/>
            <ac:spMk id="6" creationId="{78D37913-4A39-4FA2-B8EB-84F4B89B8C5F}"/>
          </ac:spMkLst>
        </pc:spChg>
        <pc:picChg chg="del mod">
          <ac:chgData name="Zheng Shicheng" userId="ab587244bdee40f0" providerId="LiveId" clId="{63675D5C-F6AE-442F-BAF1-E2B9706FB957}" dt="2021-07-08T16:36:22.806" v="136" actId="478"/>
          <ac:picMkLst>
            <pc:docMk/>
            <pc:sldMk cId="2982020076" sldId="323"/>
            <ac:picMk id="2052" creationId="{AAF4A0CF-4CD2-4B0F-961F-CA8E661C382F}"/>
          </ac:picMkLst>
        </pc:picChg>
        <pc:picChg chg="mod">
          <ac:chgData name="Zheng Shicheng" userId="ab587244bdee40f0" providerId="LiveId" clId="{63675D5C-F6AE-442F-BAF1-E2B9706FB957}" dt="2021-07-08T16:48:07.516" v="174" actId="1076"/>
          <ac:picMkLst>
            <pc:docMk/>
            <pc:sldMk cId="2982020076" sldId="323"/>
            <ac:picMk id="2054" creationId="{82AD10D5-CEDF-4FC3-A117-5D2F46E76921}"/>
          </ac:picMkLst>
        </pc:picChg>
      </pc:sldChg>
      <pc:sldChg chg="addSp delSp modSp add mod">
        <pc:chgData name="Zheng Shicheng" userId="ab587244bdee40f0" providerId="LiveId" clId="{63675D5C-F6AE-442F-BAF1-E2B9706FB957}" dt="2021-07-08T17:43:19.129" v="337" actId="1076"/>
        <pc:sldMkLst>
          <pc:docMk/>
          <pc:sldMk cId="3451012107" sldId="324"/>
        </pc:sldMkLst>
        <pc:spChg chg="mod">
          <ac:chgData name="Zheng Shicheng" userId="ab587244bdee40f0" providerId="LiveId" clId="{63675D5C-F6AE-442F-BAF1-E2B9706FB957}" dt="2021-07-08T16:56:10.855" v="216" actId="20577"/>
          <ac:spMkLst>
            <pc:docMk/>
            <pc:sldMk cId="3451012107" sldId="324"/>
            <ac:spMk id="2" creationId="{98327B70-E53A-4CA3-932D-5050374FE962}"/>
          </ac:spMkLst>
        </pc:spChg>
        <pc:spChg chg="del">
          <ac:chgData name="Zheng Shicheng" userId="ab587244bdee40f0" providerId="LiveId" clId="{63675D5C-F6AE-442F-BAF1-E2B9706FB957}" dt="2021-07-08T16:56:17.886" v="218" actId="478"/>
          <ac:spMkLst>
            <pc:docMk/>
            <pc:sldMk cId="3451012107" sldId="324"/>
            <ac:spMk id="6" creationId="{78D37913-4A39-4FA2-B8EB-84F4B89B8C5F}"/>
          </ac:spMkLst>
        </pc:spChg>
        <pc:picChg chg="add mod">
          <ac:chgData name="Zheng Shicheng" userId="ab587244bdee40f0" providerId="LiveId" clId="{63675D5C-F6AE-442F-BAF1-E2B9706FB957}" dt="2021-07-08T17:43:19.129" v="337" actId="1076"/>
          <ac:picMkLst>
            <pc:docMk/>
            <pc:sldMk cId="3451012107" sldId="324"/>
            <ac:picMk id="5" creationId="{0DA5BD32-AC21-4F15-8F7B-AB0953335B6A}"/>
          </ac:picMkLst>
        </pc:picChg>
        <pc:picChg chg="del">
          <ac:chgData name="Zheng Shicheng" userId="ab587244bdee40f0" providerId="LiveId" clId="{63675D5C-F6AE-442F-BAF1-E2B9706FB957}" dt="2021-07-08T16:56:15.933" v="217" actId="478"/>
          <ac:picMkLst>
            <pc:docMk/>
            <pc:sldMk cId="3451012107" sldId="324"/>
            <ac:picMk id="2054" creationId="{82AD10D5-CEDF-4FC3-A117-5D2F46E76921}"/>
          </ac:picMkLst>
        </pc:picChg>
      </pc:sldChg>
      <pc:sldChg chg="add">
        <pc:chgData name="Zheng Shicheng" userId="ab587244bdee40f0" providerId="LiveId" clId="{63675D5C-F6AE-442F-BAF1-E2B9706FB957}" dt="2021-07-08T17:13:21.835" v="310"/>
        <pc:sldMkLst>
          <pc:docMk/>
          <pc:sldMk cId="1727234086" sldId="325"/>
        </pc:sldMkLst>
      </pc:sldChg>
      <pc:sldChg chg="addSp delSp modSp add mod">
        <pc:chgData name="Zheng Shicheng" userId="ab587244bdee40f0" providerId="LiveId" clId="{63675D5C-F6AE-442F-BAF1-E2B9706FB957}" dt="2021-07-08T17:21:27.194" v="335" actId="1076"/>
        <pc:sldMkLst>
          <pc:docMk/>
          <pc:sldMk cId="1402225864" sldId="326"/>
        </pc:sldMkLst>
        <pc:picChg chg="add mod">
          <ac:chgData name="Zheng Shicheng" userId="ab587244bdee40f0" providerId="LiveId" clId="{63675D5C-F6AE-442F-BAF1-E2B9706FB957}" dt="2021-07-08T17:21:27.194" v="335" actId="1076"/>
          <ac:picMkLst>
            <pc:docMk/>
            <pc:sldMk cId="1402225864" sldId="326"/>
            <ac:picMk id="5" creationId="{E98BCFB6-7812-42A6-A526-944A4C812007}"/>
          </ac:picMkLst>
        </pc:picChg>
        <pc:picChg chg="del">
          <ac:chgData name="Zheng Shicheng" userId="ab587244bdee40f0" providerId="LiveId" clId="{63675D5C-F6AE-442F-BAF1-E2B9706FB957}" dt="2021-07-08T17:15:32.470" v="315" actId="478"/>
          <ac:picMkLst>
            <pc:docMk/>
            <pc:sldMk cId="1402225864" sldId="326"/>
            <ac:picMk id="4098" creationId="{3F2E808C-9634-44D5-86BE-AE269B7312D3}"/>
          </ac:picMkLst>
        </pc:picChg>
        <pc:picChg chg="add del mod">
          <ac:chgData name="Zheng Shicheng" userId="ab587244bdee40f0" providerId="LiveId" clId="{63675D5C-F6AE-442F-BAF1-E2B9706FB957}" dt="2021-07-08T17:21:19.897" v="330" actId="478"/>
          <ac:picMkLst>
            <pc:docMk/>
            <pc:sldMk cId="1402225864" sldId="326"/>
            <ac:picMk id="8194" creationId="{D4823AB3-C1FC-463D-8AAD-70912029F622}"/>
          </ac:picMkLst>
        </pc:picChg>
      </pc:sldChg>
      <pc:sldChg chg="addSp delSp modSp add mod">
        <pc:chgData name="Zheng Shicheng" userId="ab587244bdee40f0" providerId="LiveId" clId="{63675D5C-F6AE-442F-BAF1-E2B9706FB957}" dt="2021-07-08T17:45:10.762" v="352" actId="1076"/>
        <pc:sldMkLst>
          <pc:docMk/>
          <pc:sldMk cId="3343759447" sldId="327"/>
        </pc:sldMkLst>
        <pc:spChg chg="mod">
          <ac:chgData name="Zheng Shicheng" userId="ab587244bdee40f0" providerId="LiveId" clId="{63675D5C-F6AE-442F-BAF1-E2B9706FB957}" dt="2021-07-08T17:43:48.491" v="349" actId="20577"/>
          <ac:spMkLst>
            <pc:docMk/>
            <pc:sldMk cId="3343759447" sldId="327"/>
            <ac:spMk id="2" creationId="{98327B70-E53A-4CA3-932D-5050374FE962}"/>
          </ac:spMkLst>
        </pc:spChg>
        <pc:picChg chg="del">
          <ac:chgData name="Zheng Shicheng" userId="ab587244bdee40f0" providerId="LiveId" clId="{63675D5C-F6AE-442F-BAF1-E2B9706FB957}" dt="2021-07-08T17:43:32.413" v="339" actId="478"/>
          <ac:picMkLst>
            <pc:docMk/>
            <pc:sldMk cId="3343759447" sldId="327"/>
            <ac:picMk id="5" creationId="{0DA5BD32-AC21-4F15-8F7B-AB0953335B6A}"/>
          </ac:picMkLst>
        </pc:picChg>
        <pc:picChg chg="add del mod">
          <ac:chgData name="Zheng Shicheng" userId="ab587244bdee40f0" providerId="LiveId" clId="{63675D5C-F6AE-442F-BAF1-E2B9706FB957}" dt="2021-07-08T17:45:04.414" v="350" actId="478"/>
          <ac:picMkLst>
            <pc:docMk/>
            <pc:sldMk cId="3343759447" sldId="327"/>
            <ac:picMk id="6" creationId="{C0D6E573-AAF7-4502-9B2B-649EAF4AD176}"/>
          </ac:picMkLst>
        </pc:picChg>
        <pc:picChg chg="add mod">
          <ac:chgData name="Zheng Shicheng" userId="ab587244bdee40f0" providerId="LiveId" clId="{63675D5C-F6AE-442F-BAF1-E2B9706FB957}" dt="2021-07-08T17:45:10.762" v="352" actId="1076"/>
          <ac:picMkLst>
            <pc:docMk/>
            <pc:sldMk cId="3343759447" sldId="327"/>
            <ac:picMk id="8" creationId="{B7A7CE44-1AD8-49ED-B9B1-8F8804C325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8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9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1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2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1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9" y="5505426"/>
            <a:ext cx="2236793" cy="297909"/>
            <a:chOff x="8729725" y="4570716"/>
            <a:chExt cx="3587750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目录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59" indent="-447663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7" y="503153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9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3128586"/>
            <a:ext cx="9418320" cy="1532624"/>
          </a:xfrm>
        </p:spPr>
        <p:txBody>
          <a:bodyPr lIns="91440" tIns="45720" rIns="91440" bIns="45720" anchor="b">
            <a:normAutofit fontScale="90000"/>
          </a:bodyPr>
          <a:lstStyle/>
          <a:p>
            <a:r>
              <a:rPr lang="zh-CN" altLang="en-US" sz="6000"/>
              <a:t>NVMe Better File System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4726259"/>
            <a:ext cx="9418320" cy="52283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zh-CN" altLang="en-US" dirty="0"/>
              <a:t>结题报告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B0189549-567B-4B69-90A8-B67D96A7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78" y="5494996"/>
            <a:ext cx="939258" cy="2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B70-E53A-4CA3-932D-5050374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altLang="zh-CN" dirty="0" err="1"/>
              <a:t>lobStore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BAE5E-6D47-488C-8A6E-8646CF777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1800" dirty="0">
                <a:latin typeface="Microsoft YaHei"/>
                <a:ea typeface="Microsoft YaHei"/>
              </a:rPr>
              <a:t>文件系统架构</a:t>
            </a:r>
            <a:endParaRPr lang="en-US" altLang="zh-CN" sz="1800" dirty="0">
              <a:latin typeface="Microsoft YaHei"/>
              <a:ea typeface="Microsoft YaHe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E374A-B319-4207-AA00-6D33EE09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7" y="2528454"/>
            <a:ext cx="102839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B70-E53A-4CA3-932D-5050374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altLang="zh-CN" dirty="0" err="1"/>
              <a:t>lobStore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BAE5E-6D47-488C-8A6E-8646CF777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1800" dirty="0">
                <a:latin typeface="Microsoft YaHei"/>
                <a:ea typeface="Microsoft YaHei"/>
              </a:rPr>
              <a:t>文件系统架构</a:t>
            </a:r>
            <a:endParaRPr lang="en-US" altLang="zh-CN" sz="1800" dirty="0">
              <a:latin typeface="Microsoft YaHei"/>
              <a:ea typeface="Microsoft YaHei"/>
            </a:endParaRPr>
          </a:p>
        </p:txBody>
      </p:sp>
      <p:pic>
        <p:nvPicPr>
          <p:cNvPr id="2052" name="Picture 4" descr="640?wx_fmt=jpeg">
            <a:extLst>
              <a:ext uri="{FF2B5EF4-FFF2-40B4-BE49-F238E27FC236}">
                <a16:creationId xmlns:a16="http://schemas.microsoft.com/office/drawing/2014/main" id="{AAF4A0CF-4CD2-4B0F-961F-CA8E661C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54" y="4449847"/>
            <a:ext cx="5324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DBDF9-F537-484B-A9FC-75F24BB6866D}"/>
              </a:ext>
            </a:extLst>
          </p:cNvPr>
          <p:cNvSpPr txBox="1"/>
          <p:nvPr/>
        </p:nvSpPr>
        <p:spPr>
          <a:xfrm>
            <a:off x="822327" y="1902724"/>
            <a:ext cx="9943083" cy="24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68" indent="-269868" defTabSz="914377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微软雅黑" panose="020B0503020204020204" pitchFamily="34" charset="-122"/>
              <a:buChar char="▪"/>
            </a:pP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cluster 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用于存放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Blobstore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的所有信息以及元数据，对每个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blob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数据块的查找、分配都是依赖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cluster 0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中所记录的元数据所进行的。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69868" indent="-269868" defTabSz="914377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微软雅黑" panose="020B0503020204020204" pitchFamily="34" charset="-122"/>
              <a:buChar char="▪"/>
            </a:pPr>
            <a:r>
              <a:rPr lang="en-US" sz="2400" b="0" i="0" dirty="0" err="1">
                <a:solidFill>
                  <a:srgbClr val="4D4D4D"/>
                </a:solidFill>
                <a:effectLst/>
                <a:latin typeface="-apple-system"/>
              </a:rPr>
              <a:t>Blobstore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初始化后的一些基本信息都存放在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super block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中，例如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cluster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的大小、已使用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page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的个数、已使用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cluster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的个数、</a:t>
            </a:r>
            <a:r>
              <a:rPr lang="en-US" sz="2400" b="0" i="0" dirty="0" err="1">
                <a:solidFill>
                  <a:srgbClr val="4D4D4D"/>
                </a:solidFill>
                <a:effectLst/>
                <a:latin typeface="-apple-system"/>
              </a:rPr>
              <a:t>Blobstore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的大小等信息。</a:t>
            </a:r>
            <a:endParaRPr lang="en-US" sz="2400" spc="11" dirty="0"/>
          </a:p>
        </p:txBody>
      </p:sp>
    </p:spTree>
    <p:extLst>
      <p:ext uri="{BB962C8B-B14F-4D97-AF65-F5344CB8AC3E}">
        <p14:creationId xmlns:p14="http://schemas.microsoft.com/office/powerpoint/2010/main" val="99486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B70-E53A-4CA3-932D-5050374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altLang="zh-CN" dirty="0" err="1"/>
              <a:t>lobStore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BAE5E-6D47-488C-8A6E-8646CF777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1800" dirty="0">
                <a:latin typeface="Microsoft YaHei"/>
                <a:ea typeface="Microsoft YaHei"/>
              </a:rPr>
              <a:t>文件系统架构</a:t>
            </a:r>
            <a:endParaRPr lang="en-US" altLang="zh-CN" sz="1800" dirty="0">
              <a:latin typeface="Microsoft YaHei"/>
              <a:ea typeface="Microsoft YaHei"/>
            </a:endParaRPr>
          </a:p>
        </p:txBody>
      </p:sp>
      <p:pic>
        <p:nvPicPr>
          <p:cNvPr id="2054" name="Picture 6" descr="640?wx_fmt=jpeg">
            <a:extLst>
              <a:ext uri="{FF2B5EF4-FFF2-40B4-BE49-F238E27FC236}">
                <a16:creationId xmlns:a16="http://schemas.microsoft.com/office/drawing/2014/main" id="{82AD10D5-CEDF-4FC3-A117-5D2F46E7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07" y="4563514"/>
            <a:ext cx="6842244" cy="17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37913-4A39-4FA2-B8EB-84F4B89B8C5F}"/>
              </a:ext>
            </a:extLst>
          </p:cNvPr>
          <p:cNvSpPr txBox="1"/>
          <p:nvPr/>
        </p:nvSpPr>
        <p:spPr>
          <a:xfrm>
            <a:off x="822327" y="1902724"/>
            <a:ext cx="9961937" cy="24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68" indent="-269868" defTabSz="914377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微软雅黑" panose="020B0503020204020204" pitchFamily="34" charset="-122"/>
              <a:buChar char="▪"/>
            </a:pP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Metadata Page Allocation：</a:t>
            </a:r>
            <a:r>
              <a:rPr lang="zh-CN" altLang="en-US" sz="2400" spc="11" dirty="0"/>
              <a:t>用于记录所有元数据页的分配情况</a:t>
            </a:r>
            <a:endParaRPr lang="en-US" altLang="zh-CN" sz="2400" spc="11" dirty="0"/>
          </a:p>
          <a:p>
            <a:pPr marL="269868" indent="-269868" defTabSz="914377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微软雅黑" panose="020B0503020204020204" pitchFamily="34" charset="-122"/>
              <a:buChar char="▪"/>
            </a:pPr>
            <a:r>
              <a:rPr lang="en-US" sz="2400" b="0" i="0" dirty="0">
                <a:solidFill>
                  <a:srgbClr val="363636"/>
                </a:solidFill>
                <a:effectLst/>
                <a:latin typeface="-apple-system"/>
              </a:rPr>
              <a:t>Cluster Allocation</a:t>
            </a:r>
            <a:r>
              <a:rPr lang="zh-CN" altLang="en-US" sz="2400" b="0" i="0" dirty="0">
                <a:solidFill>
                  <a:srgbClr val="363636"/>
                </a:solidFill>
                <a:effectLst/>
                <a:latin typeface="-apple-system"/>
              </a:rPr>
              <a:t>：用于记录所有</a:t>
            </a:r>
            <a:r>
              <a:rPr lang="en-US" altLang="zh-CN" sz="2400" b="0" i="0" dirty="0">
                <a:solidFill>
                  <a:srgbClr val="363636"/>
                </a:solidFill>
                <a:effectLst/>
                <a:latin typeface="-apple-system"/>
              </a:rPr>
              <a:t>cluster</a:t>
            </a:r>
            <a:r>
              <a:rPr lang="zh-CN" altLang="en-US" sz="2400" b="0" i="0" dirty="0">
                <a:solidFill>
                  <a:srgbClr val="363636"/>
                </a:solidFill>
                <a:effectLst/>
                <a:latin typeface="-apple-system"/>
              </a:rPr>
              <a:t>的分配情况</a:t>
            </a:r>
            <a:endParaRPr lang="en-US" altLang="zh-CN" sz="2400" b="0" i="0" spc="11" dirty="0">
              <a:solidFill>
                <a:srgbClr val="363636"/>
              </a:solidFill>
              <a:effectLst/>
              <a:latin typeface="-apple-system"/>
            </a:endParaRPr>
          </a:p>
          <a:p>
            <a:pPr marL="269868" indent="-269868" defTabSz="914377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微软雅黑" panose="020B0503020204020204" pitchFamily="34" charset="-122"/>
              <a:buChar char="▪"/>
            </a:pP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Blob Id Allocation：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用于记录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blob id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的分配情况</a:t>
            </a:r>
            <a:endParaRPr lang="en-US" altLang="zh-CN" sz="2400" spc="11" dirty="0"/>
          </a:p>
          <a:p>
            <a:pPr marL="269868" indent="-269868" defTabSz="914377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微软雅黑" panose="020B0503020204020204" pitchFamily="34" charset="-122"/>
              <a:buChar char="▪"/>
            </a:pP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Metadata Pages Region：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元数据页区域中存放着每个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-apple-system"/>
              </a:rPr>
              <a:t>blob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的元数据页。</a:t>
            </a:r>
            <a:endParaRPr lang="en-US" sz="2400" spc="11" dirty="0"/>
          </a:p>
        </p:txBody>
      </p:sp>
    </p:spTree>
    <p:extLst>
      <p:ext uri="{BB962C8B-B14F-4D97-AF65-F5344CB8AC3E}">
        <p14:creationId xmlns:p14="http://schemas.microsoft.com/office/powerpoint/2010/main" val="298202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B70-E53A-4CA3-932D-5050374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NBFS</a:t>
            </a:r>
            <a:r>
              <a:rPr lang="zh-CN" altLang="en-US" dirty="0"/>
              <a:t>读操作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BAE5E-6D47-488C-8A6E-8646CF777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1800" dirty="0">
                <a:latin typeface="Microsoft YaHei"/>
                <a:ea typeface="Microsoft YaHei"/>
              </a:rPr>
              <a:t>文件系统架构</a:t>
            </a:r>
            <a:endParaRPr lang="en-US" altLang="zh-CN" sz="1800" dirty="0">
              <a:latin typeface="Microsoft YaHei"/>
              <a:ea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5BD32-AC21-4F15-8F7B-AB095333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93" y="0"/>
            <a:ext cx="4774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1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B70-E53A-4CA3-932D-5050374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NBFS</a:t>
            </a:r>
            <a:r>
              <a:rPr lang="zh-CN" altLang="en-US" dirty="0"/>
              <a:t>写操作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BAE5E-6D47-488C-8A6E-8646CF777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1800" dirty="0">
                <a:latin typeface="Microsoft YaHei"/>
                <a:ea typeface="Microsoft YaHei"/>
              </a:rPr>
              <a:t>文件系统架构</a:t>
            </a:r>
            <a:endParaRPr lang="en-US" altLang="zh-CN" sz="1800" dirty="0">
              <a:latin typeface="Microsoft YaHei"/>
              <a:ea typeface="Microsoft YaHe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7CE44-1AD8-49ED-B9B1-8F8804C3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962" y="0"/>
            <a:ext cx="4956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07D-16AC-4126-9B1E-807177E8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NBFS</a:t>
            </a:r>
            <a:r>
              <a:rPr lang="zh-CN" altLang="en-US" dirty="0"/>
              <a:t>的优点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25B3-34ED-47A8-9466-9AD74227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异步无锁并发</a:t>
            </a:r>
            <a:endParaRPr lang="en-US" altLang="zh-CN" dirty="0"/>
          </a:p>
          <a:p>
            <a:r>
              <a:rPr lang="zh-CN" altLang="en-US" dirty="0"/>
              <a:t>采用轮询方式而不是中断</a:t>
            </a:r>
            <a:endParaRPr lang="en-US" altLang="zh-CN" dirty="0"/>
          </a:p>
          <a:p>
            <a:r>
              <a:rPr lang="zh-CN" altLang="en-US" dirty="0"/>
              <a:t>直接与</a:t>
            </a:r>
            <a:r>
              <a:rPr lang="en-US" altLang="zh-CN" dirty="0" err="1"/>
              <a:t>NVMe</a:t>
            </a:r>
            <a:r>
              <a:rPr lang="zh-CN" altLang="en-US" dirty="0"/>
              <a:t>设备通信，规避多次内核态与用户态切换造成的性能损失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C32BB-8048-48EC-B5B9-B04FEA40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1800">
                <a:latin typeface="Microsoft YaHei"/>
                <a:ea typeface="Microsoft YaHei"/>
              </a:rPr>
              <a:t>文件系统架构</a:t>
            </a:r>
            <a:endParaRPr lang="en-US" altLang="zh-CN" sz="1800" dirty="0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1391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2215-CC69-41BF-9BF4-348B8056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79" y="3429000"/>
            <a:ext cx="10152441" cy="1797402"/>
          </a:xfrm>
        </p:spPr>
        <p:txBody>
          <a:bodyPr lIns="91440" tIns="45720" rIns="91440" bIns="45720" anchor="b">
            <a:noAutofit/>
          </a:bodyPr>
          <a:lstStyle/>
          <a:p>
            <a:r>
              <a:rPr lang="zh-CN" altLang="en-US" sz="6000" dirty="0">
                <a:latin typeface="Microsoft YaHei"/>
                <a:ea typeface="Microsoft YaHei"/>
              </a:rPr>
              <a:t>挂载与测试</a:t>
            </a:r>
            <a:endParaRPr lang="zh-CN" sz="6000" dirty="0">
              <a:latin typeface="Microsoft YaHei"/>
              <a:ea typeface="Microsoft YaHei"/>
            </a:endParaRP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BCAC767F-9E53-4F6A-B0C0-785B88FB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F98D-6258-40C9-A294-D78544A0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专用接口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0F33-5C81-431F-A6B9-DB4247C27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52" y="2179786"/>
            <a:ext cx="9746088" cy="3583706"/>
          </a:xfrm>
        </p:spPr>
        <p:txBody>
          <a:bodyPr/>
          <a:lstStyle/>
          <a:p>
            <a:r>
              <a:rPr lang="zh-CN" altLang="en-US" dirty="0"/>
              <a:t>绕过多层封装，减小上下文切换开销</a:t>
            </a:r>
            <a:endParaRPr lang="en-US" altLang="zh-CN" dirty="0"/>
          </a:p>
          <a:p>
            <a:r>
              <a:rPr lang="zh-CN" altLang="en-US" dirty="0"/>
              <a:t>轻量化，压缩体积</a:t>
            </a:r>
            <a:endParaRPr lang="en-US" altLang="zh-CN" dirty="0"/>
          </a:p>
          <a:p>
            <a:r>
              <a:rPr lang="zh-CN" altLang="en-US" dirty="0"/>
              <a:t>使用哈希表的结构保存文件信息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6BB35-1C0D-4D55-B359-25E40E9EF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2549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744A-BF35-42A7-8326-948EB23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CA66C-68F3-4ED7-9DB8-6E4739023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57EF5-0D03-44A0-98AE-2719EE01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304"/>
            <a:ext cx="12192000" cy="48031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B86080-6744-4B7C-A61E-6625A9A2A51F}"/>
              </a:ext>
            </a:extLst>
          </p:cNvPr>
          <p:cNvSpPr/>
          <p:nvPr/>
        </p:nvSpPr>
        <p:spPr>
          <a:xfrm>
            <a:off x="3962400" y="5237018"/>
            <a:ext cx="1911927" cy="12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0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744A-BF35-42A7-8326-948EB23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CA66C-68F3-4ED7-9DB8-6E4739023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BB98F-5E3F-48E1-86E3-E9E9AB26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03" y="1994857"/>
            <a:ext cx="6512182" cy="39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5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zh-CN" altLang="en-US"/>
              <a:t>目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1872" y="2358110"/>
            <a:ext cx="9418320" cy="3409301"/>
          </a:xfrm>
        </p:spPr>
        <p:txBody>
          <a:bodyPr lIns="91440" tIns="45720" rIns="91440" bIns="45720" anchor="t">
            <a:normAutofit/>
          </a:bodyPr>
          <a:lstStyle/>
          <a:p>
            <a:pPr marL="624840" indent="-447040">
              <a:lnSpc>
                <a:spcPct val="150000"/>
              </a:lnSpc>
            </a:pPr>
            <a:r>
              <a:rPr lang="zh-CN" altLang="en-US" dirty="0">
                <a:ea typeface="+mn-lt"/>
                <a:cs typeface="+mn-lt"/>
              </a:rPr>
              <a:t>背景介绍</a:t>
            </a:r>
            <a:endParaRPr lang="en-US" altLang="zh-CN" dirty="0">
              <a:ea typeface="+mn-lt"/>
              <a:cs typeface="+mn-lt"/>
            </a:endParaRPr>
          </a:p>
          <a:p>
            <a:pPr marL="624840" indent="-447040">
              <a:lnSpc>
                <a:spcPct val="150000"/>
              </a:lnSpc>
            </a:pPr>
            <a:r>
              <a:rPr lang="zh-CN" altLang="en-US" sz="3600" dirty="0">
                <a:latin typeface="Microsoft YaHei"/>
                <a:ea typeface="Microsoft YaHei"/>
              </a:rPr>
              <a:t>文件系统架构</a:t>
            </a:r>
            <a:endParaRPr lang="en-US" altLang="zh-CN" sz="3600" dirty="0">
              <a:latin typeface="Microsoft YaHei"/>
              <a:ea typeface="Microsoft YaHei"/>
            </a:endParaRPr>
          </a:p>
          <a:p>
            <a:pPr marL="624840" indent="-447040">
              <a:lnSpc>
                <a:spcPct val="150000"/>
              </a:lnSpc>
            </a:pPr>
            <a:r>
              <a:rPr lang="zh-CN" altLang="en-US" dirty="0">
                <a:ea typeface="+mn-lt"/>
                <a:cs typeface="+mn-lt"/>
              </a:rPr>
              <a:t>挂载与测试</a:t>
            </a:r>
            <a:endParaRPr lang="zh-CN" altLang="en-US" dirty="0"/>
          </a:p>
          <a:p>
            <a:pPr marL="624840" indent="-44704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0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3ABD-3482-4F12-AD2E-EA65E883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altLang="zh-CN" dirty="0">
                <a:ea typeface="+mj-lt"/>
                <a:cs typeface="+mj-lt"/>
              </a:rPr>
              <a:t>FUSE</a:t>
            </a:r>
            <a:r>
              <a:rPr lang="zh-CN" altLang="en-US" dirty="0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(Filesystem in </a:t>
            </a:r>
            <a:r>
              <a:rPr lang="en-US" altLang="zh-CN">
                <a:ea typeface="+mj-lt"/>
                <a:cs typeface="+mj-lt"/>
              </a:rPr>
              <a:t>User Space</a:t>
            </a:r>
            <a:r>
              <a:rPr lang="en-US" altLang="zh-CN" dirty="0">
                <a:ea typeface="+mj-lt"/>
                <a:cs typeface="+mj-lt"/>
              </a:rPr>
              <a:t>)</a:t>
            </a:r>
            <a:endParaRPr lang="zh-CN" altLang="en-US" dirty="0">
              <a:ea typeface="+mj-lt"/>
              <a:cs typeface="+mj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1C281-66FF-4CB0-8BDF-D9F68A7219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b"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6D11699-4348-4D49-AFCF-A77C3F6A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  <p:pic>
        <p:nvPicPr>
          <p:cNvPr id="5" name="图片 6" descr="图示&#10;&#10;已自动生成说明">
            <a:extLst>
              <a:ext uri="{FF2B5EF4-FFF2-40B4-BE49-F238E27FC236}">
                <a16:creationId xmlns:a16="http://schemas.microsoft.com/office/drawing/2014/main" id="{7152C09B-DD62-4C7B-875F-98892F48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75" y="1778230"/>
            <a:ext cx="6079017" cy="4651652"/>
          </a:xfrm>
          <a:prstGeom prst="rect">
            <a:avLst/>
          </a:prstGeom>
        </p:spPr>
      </p:pic>
      <p:sp>
        <p:nvSpPr>
          <p:cNvPr id="3" name="AutoShape 2" descr="fuse">
            <a:extLst>
              <a:ext uri="{FF2B5EF4-FFF2-40B4-BE49-F238E27FC236}">
                <a16:creationId xmlns:a16="http://schemas.microsoft.com/office/drawing/2014/main" id="{11818C45-B795-406A-A0D0-E3793F0B9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3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80D6-DFDC-45EB-B6A7-E1585B7C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FUSE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1A4C-3B52-4C06-A96C-2BDD6FD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7" y="2142840"/>
            <a:ext cx="9746088" cy="3537524"/>
          </a:xfrm>
        </p:spPr>
        <p:txBody>
          <a:bodyPr/>
          <a:lstStyle/>
          <a:p>
            <a:r>
              <a:rPr lang="zh-CN" altLang="en-US" dirty="0"/>
              <a:t>作为</a:t>
            </a:r>
            <a:r>
              <a:rPr lang="en-US" altLang="zh-CN" dirty="0"/>
              <a:t>FUSE(File System in User Space)</a:t>
            </a:r>
            <a:r>
              <a:rPr lang="zh-CN" altLang="en-US" dirty="0"/>
              <a:t>挂载，利用</a:t>
            </a:r>
            <a:r>
              <a:rPr lang="en-US" altLang="zh-CN" dirty="0"/>
              <a:t>VFS</a:t>
            </a:r>
            <a:r>
              <a:rPr lang="zh-CN" altLang="en-US" dirty="0"/>
              <a:t>作为普通文件系统使用</a:t>
            </a:r>
            <a:endParaRPr lang="en-US" altLang="zh-CN" dirty="0"/>
          </a:p>
          <a:p>
            <a:r>
              <a:rPr lang="zh-CN" altLang="en-US" dirty="0"/>
              <a:t>兼容性好，程序可以直接使用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B+</a:t>
            </a:r>
            <a:r>
              <a:rPr lang="zh-CN" altLang="en-US"/>
              <a:t>树结</a:t>
            </a:r>
            <a:r>
              <a:rPr lang="zh-CN" altLang="en-US" dirty="0"/>
              <a:t>构保存文件信息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FA32-75E9-4BDD-953B-245077595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6494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0A3F-C12D-4F40-830A-68798DEE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</a:t>
            </a:r>
            <a:r>
              <a:rPr lang="en-US" altLang="zh-CN" dirty="0"/>
              <a:t>FUSE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EB02-04E2-42EB-B65A-40F7DA84A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BCFB6-7812-42A6-A526-944A4C81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4" y="2331078"/>
            <a:ext cx="10448238" cy="38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0A3F-C12D-4F40-830A-68798DEE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</a:t>
            </a:r>
            <a:r>
              <a:rPr lang="en-US" altLang="zh-CN" dirty="0"/>
              <a:t>FUSE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EB02-04E2-42EB-B65A-40F7DA84A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D072A-BC88-46E3-B868-E7BC7DA2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9" y="2331150"/>
            <a:ext cx="10824031" cy="35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18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0A3F-C12D-4F40-830A-68798DEE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</a:t>
            </a:r>
            <a:r>
              <a:rPr lang="en-US" altLang="zh-CN" dirty="0"/>
              <a:t>FUSE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EB02-04E2-42EB-B65A-40F7DA84A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挂载与测试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2E808C-9634-44D5-86BE-AE269B73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90" y="1955817"/>
            <a:ext cx="7443520" cy="43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34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0152" y="1192585"/>
            <a:ext cx="9418320" cy="4041648"/>
          </a:xfrm>
        </p:spPr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	</a:t>
            </a:r>
            <a:r>
              <a:rPr lang="zh-CN" altLang="en-US" dirty="0"/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77B627-3423-409D-ADB9-B54E2BF9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83" y="5505022"/>
            <a:ext cx="939258" cy="2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2215-CC69-41BF-9BF4-348B8056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79" y="3429000"/>
            <a:ext cx="10152441" cy="1797402"/>
          </a:xfrm>
        </p:spPr>
        <p:txBody>
          <a:bodyPr lIns="91440" tIns="45720" rIns="91440" bIns="45720" anchor="b">
            <a:noAutofit/>
          </a:bodyPr>
          <a:lstStyle/>
          <a:p>
            <a:r>
              <a:rPr lang="zh-CN" altLang="en-US" sz="6000" dirty="0">
                <a:latin typeface="Microsoft YaHei"/>
                <a:ea typeface="Microsoft YaHei"/>
              </a:rPr>
              <a:t>背景介绍</a:t>
            </a:r>
            <a:endParaRPr lang="zh-CN" sz="6000" dirty="0">
              <a:latin typeface="Microsoft YaHei"/>
              <a:ea typeface="Microsoft YaHei"/>
            </a:endParaRP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BCAC767F-9E53-4F6A-B0C0-785B88FB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zh-CN" dirty="0">
                <a:ea typeface="+mj-lt"/>
                <a:cs typeface="+mj-lt"/>
              </a:rPr>
              <a:t>文件系统</a:t>
            </a:r>
            <a:r>
              <a:rPr lang="en-US" altLang="zh-CN" dirty="0">
                <a:ea typeface="+mj-lt"/>
                <a:cs typeface="+mj-lt"/>
              </a:rPr>
              <a:t>I/O</a:t>
            </a:r>
            <a:r>
              <a:rPr lang="zh-CN" altLang="en-US" dirty="0">
                <a:ea typeface="+mj-lt"/>
                <a:cs typeface="+mj-lt"/>
              </a:rPr>
              <a:t>队列机制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b"/>
          <a:lstStyle/>
          <a:p>
            <a:r>
              <a:rPr lang="zh-CN" altLang="en-US" dirty="0">
                <a:latin typeface="Microsoft YaHei"/>
                <a:ea typeface="Microsoft YaHei"/>
              </a:rPr>
              <a:t>背景介绍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pic>
        <p:nvPicPr>
          <p:cNvPr id="4" name="图片 6" descr="图示&#10;&#10;已自动生成说明">
            <a:extLst>
              <a:ext uri="{FF2B5EF4-FFF2-40B4-BE49-F238E27FC236}">
                <a16:creationId xmlns:a16="http://schemas.microsoft.com/office/drawing/2014/main" id="{3AA4B749-9E40-422A-A51C-35C4D2E7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43" y="1873878"/>
            <a:ext cx="3468029" cy="4536297"/>
          </a:xfrm>
          <a:prstGeom prst="rect">
            <a:avLst/>
          </a:prstGeom>
        </p:spPr>
      </p:pic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2BA85178-C164-4F75-9585-375FBA08D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99" y="916260"/>
            <a:ext cx="3606035" cy="54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63ABD-3482-4F12-AD2E-EA65E883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61001"/>
          </a:xfrm>
        </p:spPr>
        <p:txBody>
          <a:bodyPr lIns="91440" tIns="45720" rIns="91440" bIns="45720" anchor="b"/>
          <a:lstStyle/>
          <a:p>
            <a:r>
              <a:rPr lang="zh-CN" altLang="en-US" dirty="0">
                <a:ea typeface="+mj-lt"/>
                <a:cs typeface="+mj-lt"/>
              </a:rPr>
              <a:t>当前文件系统不足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4BCEE-B278-4601-9D1D-5302B899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7" y="2185387"/>
            <a:ext cx="4607083" cy="3465770"/>
          </a:xfrm>
        </p:spPr>
        <p:txBody>
          <a:bodyPr lIns="91440" tIns="45720" rIns="91440" bIns="45720" anchor="t">
            <a:normAutofit/>
          </a:bodyPr>
          <a:lstStyle/>
          <a:p>
            <a:pPr marL="685165" lvl="1" indent="-514350">
              <a:lnSpc>
                <a:spcPct val="150000"/>
              </a:lnSpc>
              <a:buFont typeface="Wingdings 2" pitchFamily="18" charset="2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Microsoft YaHei"/>
                <a:ea typeface="Microsoft YaHei"/>
              </a:rPr>
              <a:t>中断</a:t>
            </a:r>
            <a:endParaRPr lang="en-US" altLang="zh-CN" sz="2800" dirty="0">
              <a:solidFill>
                <a:schemeClr val="tx1"/>
              </a:solidFill>
              <a:latin typeface="Microsoft YaHei"/>
              <a:ea typeface="Microsoft YaHei"/>
            </a:endParaRPr>
          </a:p>
          <a:p>
            <a:pPr marL="685165" lvl="1" indent="-514350">
              <a:lnSpc>
                <a:spcPct val="150000"/>
              </a:lnSpc>
              <a:buFont typeface="Wingdings 2" pitchFamily="18" charset="2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Microsoft YaHei"/>
                <a:ea typeface="Microsoft YaHei"/>
              </a:rPr>
              <a:t>长</a:t>
            </a:r>
            <a:r>
              <a:rPr lang="en-US" altLang="zh-CN" sz="2800" dirty="0">
                <a:solidFill>
                  <a:schemeClr val="tx1"/>
                </a:solidFill>
                <a:latin typeface="Microsoft YaHei"/>
                <a:ea typeface="Microsoft YaHei"/>
              </a:rPr>
              <a:t>I/O</a:t>
            </a:r>
          </a:p>
          <a:p>
            <a:pPr marL="685165" lvl="1" indent="-514350">
              <a:lnSpc>
                <a:spcPct val="150000"/>
              </a:lnSpc>
              <a:buFont typeface="Wingdings 2" pitchFamily="18" charset="2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Microsoft YaHei"/>
                <a:ea typeface="Microsoft YaHei"/>
              </a:rPr>
              <a:t>对</a:t>
            </a:r>
            <a:r>
              <a:rPr lang="en-US" altLang="zh-CN" sz="2800" dirty="0" err="1">
                <a:solidFill>
                  <a:schemeClr val="tx1"/>
                </a:solidFill>
                <a:latin typeface="Microsoft YaHei"/>
                <a:ea typeface="Microsoft YaHei"/>
              </a:rPr>
              <a:t>NVMe</a:t>
            </a:r>
            <a:r>
              <a:rPr lang="zh-CN" altLang="en-US" sz="2800" dirty="0">
                <a:solidFill>
                  <a:schemeClr val="tx1"/>
                </a:solidFill>
                <a:latin typeface="Microsoft YaHei"/>
                <a:ea typeface="Microsoft YaHei"/>
              </a:rPr>
              <a:t>适配不好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1C281-66FF-4CB0-8BDF-D9F68A7219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b"/>
          <a:lstStyle/>
          <a:p>
            <a:r>
              <a:rPr lang="zh-CN" altLang="en-US" dirty="0">
                <a:latin typeface="Microsoft YaHei"/>
                <a:ea typeface="Microsoft YaHei"/>
              </a:rPr>
              <a:t>背景介绍</a:t>
            </a:r>
            <a:endParaRPr lang="zh-CN" dirty="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6D11699-4348-4D49-AFCF-A77C3F6A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21BD5D99-6957-42CB-B311-BF1A92CA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23" y="503153"/>
            <a:ext cx="3941139" cy="60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50055-DF21-4C0D-9F2B-0BF304FC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zh-CN" altLang="en-US" dirty="0">
                <a:ea typeface="+mj-lt"/>
                <a:cs typeface="+mj-lt"/>
              </a:rPr>
              <a:t>使用</a:t>
            </a:r>
            <a:r>
              <a:rPr lang="en-US" altLang="zh-CN" dirty="0" err="1">
                <a:ea typeface="+mj-lt"/>
                <a:cs typeface="+mj-lt"/>
              </a:rPr>
              <a:t>SPDK搭建用户态文件系统</a:t>
            </a:r>
            <a:endParaRPr lang="zh-CN" altLang="en-US" dirty="0">
              <a:ea typeface="+mj-lt"/>
              <a:cs typeface="+mj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FC5E2-1F5C-41C4-A940-8C431DA68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b"/>
          <a:lstStyle/>
          <a:p>
            <a:r>
              <a:rPr lang="zh-CN" altLang="en-US"/>
              <a:t>背景介绍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896F85-47E6-4D40-91EA-C205C23A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9" y="4557891"/>
            <a:ext cx="7478362" cy="1911175"/>
          </a:xfrm>
        </p:spPr>
        <p:txBody>
          <a:bodyPr/>
          <a:lstStyle/>
          <a:p>
            <a:r>
              <a:rPr lang="zh-CN" altLang="en-US" dirty="0"/>
              <a:t>用户态</a:t>
            </a:r>
            <a:endParaRPr lang="en-US" altLang="zh-CN" dirty="0"/>
          </a:p>
          <a:p>
            <a:r>
              <a:rPr lang="zh-CN" altLang="en-US" dirty="0"/>
              <a:t>中断</a:t>
            </a:r>
            <a:r>
              <a:rPr lang="en-US" altLang="zh-CN" dirty="0"/>
              <a:t>-&gt;</a:t>
            </a:r>
            <a:r>
              <a:rPr lang="zh-CN" altLang="en-US" dirty="0"/>
              <a:t>轮询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0EF40D2B-F546-4CCF-9C7D-9025B5ED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16AA96-EEFC-4673-88E0-F0225844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9" y="1879457"/>
            <a:ext cx="7224386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4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B70-E53A-4CA3-932D-5050374F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当前基于</a:t>
            </a:r>
            <a:r>
              <a:rPr lang="en-US" altLang="zh-CN" dirty="0"/>
              <a:t>SPDK</a:t>
            </a:r>
            <a:r>
              <a:rPr lang="zh-CN" altLang="en-US" dirty="0"/>
              <a:t>文件系统的不足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7DC4-5EEF-4367-B006-13754907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BLOBFS</a:t>
            </a:r>
            <a:r>
              <a:rPr lang="zh-CN" altLang="en-US" sz="2000" dirty="0"/>
              <a:t>是基于</a:t>
            </a:r>
            <a:r>
              <a:rPr lang="en-US" altLang="zh-CN" sz="2000" dirty="0"/>
              <a:t>SPDK</a:t>
            </a:r>
            <a:r>
              <a:rPr lang="zh-CN" altLang="en-US" sz="2000" dirty="0"/>
              <a:t>实现的用户态文件系统</a:t>
            </a:r>
            <a:r>
              <a:rPr lang="en-US" altLang="zh-CN" sz="2000" dirty="0"/>
              <a:t>, </a:t>
            </a:r>
            <a:r>
              <a:rPr lang="zh-CN" altLang="en-US" sz="2000" dirty="0"/>
              <a:t>功能较为简单</a:t>
            </a:r>
            <a:r>
              <a:rPr lang="en-US" altLang="zh-CN" sz="2000" dirty="0"/>
              <a:t>, </a:t>
            </a:r>
            <a:r>
              <a:rPr lang="zh-CN" altLang="en-US" sz="2000" dirty="0"/>
              <a:t>没有提供齐全的</a:t>
            </a:r>
            <a:r>
              <a:rPr lang="en-US" altLang="zh-CN" sz="2000" dirty="0"/>
              <a:t>POSIX</a:t>
            </a:r>
            <a:r>
              <a:rPr lang="zh-CN" altLang="en-US" sz="2000" dirty="0"/>
              <a:t>接口</a:t>
            </a:r>
            <a:r>
              <a:rPr lang="en-US" altLang="zh-CN" sz="2000" dirty="0"/>
              <a:t>, </a:t>
            </a:r>
            <a:r>
              <a:rPr lang="zh-CN" altLang="en-US" sz="2000" dirty="0"/>
              <a:t>不提供对目录的支持</a:t>
            </a:r>
            <a:r>
              <a:rPr lang="en-US" altLang="zh-CN" sz="2000" dirty="0"/>
              <a:t>, </a:t>
            </a:r>
            <a:r>
              <a:rPr lang="zh-CN" altLang="en-US" sz="2000" dirty="0"/>
              <a:t>查找文件复杂度为</a:t>
            </a:r>
            <a:r>
              <a:rPr lang="en-US" altLang="zh-CN" sz="2000" dirty="0"/>
              <a:t>O(n)</a:t>
            </a:r>
            <a:r>
              <a:rPr lang="zh-CN" altLang="en-US" sz="2000" dirty="0"/>
              <a:t>，不支持原地址更新</a:t>
            </a:r>
            <a:r>
              <a:rPr lang="en-US" altLang="zh-CN" sz="2000" dirty="0"/>
              <a:t>, </a:t>
            </a:r>
            <a:r>
              <a:rPr lang="zh-CN" altLang="en-US" sz="2000" dirty="0"/>
              <a:t>只能被一个进程独享使用。</a:t>
            </a:r>
          </a:p>
          <a:p>
            <a:r>
              <a:rPr lang="en-US" altLang="zh-CN" sz="2000" dirty="0" err="1">
                <a:solidFill>
                  <a:schemeClr val="accent1"/>
                </a:solidFill>
              </a:rPr>
              <a:t>BlueStore</a:t>
            </a:r>
            <a:r>
              <a:rPr lang="zh-CN" altLang="en-US" sz="2000" dirty="0"/>
              <a:t>是一个针对</a:t>
            </a:r>
            <a:r>
              <a:rPr lang="en-US" altLang="zh-CN" sz="2000" dirty="0"/>
              <a:t>SSD</a:t>
            </a:r>
            <a:r>
              <a:rPr lang="zh-CN" altLang="en-US" sz="2000" dirty="0"/>
              <a:t>特性优化的存储引擎</a:t>
            </a:r>
            <a:r>
              <a:rPr lang="en-US" altLang="zh-CN" sz="2000" dirty="0"/>
              <a:t>, </a:t>
            </a:r>
            <a:r>
              <a:rPr lang="zh-CN" altLang="en-US" sz="2000" dirty="0"/>
              <a:t>其中包含一个轻量级的文件系统</a:t>
            </a:r>
            <a:r>
              <a:rPr lang="en-US" altLang="zh-CN" sz="2000" dirty="0"/>
              <a:t>BLUEFS, </a:t>
            </a:r>
            <a:r>
              <a:rPr lang="zh-CN" altLang="en-US" sz="2000" dirty="0"/>
              <a:t>并含有用户态块设备抽象层</a:t>
            </a:r>
            <a:r>
              <a:rPr lang="en-US" altLang="zh-CN" sz="2000" dirty="0" err="1"/>
              <a:t>NVMEDevice</a:t>
            </a:r>
            <a:r>
              <a:rPr lang="en-US" altLang="zh-CN" sz="2000" dirty="0"/>
              <a:t>, </a:t>
            </a:r>
            <a:r>
              <a:rPr lang="zh-CN" altLang="en-US" sz="2000" dirty="0"/>
              <a:t>调用</a:t>
            </a:r>
            <a:r>
              <a:rPr lang="en-US" altLang="zh-CN" sz="2000" dirty="0"/>
              <a:t>SPDK</a:t>
            </a:r>
            <a:r>
              <a:rPr lang="zh-CN" altLang="en-US" sz="2000" dirty="0"/>
              <a:t>的用户态块设备驱动。 与</a:t>
            </a:r>
            <a:r>
              <a:rPr lang="en-US" altLang="zh-CN" sz="2000" dirty="0"/>
              <a:t>BLOBFS</a:t>
            </a:r>
            <a:r>
              <a:rPr lang="zh-CN" altLang="en-US" sz="2000" dirty="0"/>
              <a:t>相似</a:t>
            </a:r>
            <a:r>
              <a:rPr lang="en-US" altLang="zh-CN" sz="2000" dirty="0"/>
              <a:t>,BLUEFS</a:t>
            </a:r>
            <a:r>
              <a:rPr lang="zh-CN" altLang="en-US" sz="2000" dirty="0"/>
              <a:t>只提供少量文件接口</a:t>
            </a:r>
            <a:r>
              <a:rPr lang="en-US" altLang="zh-CN" sz="2000" dirty="0"/>
              <a:t>, </a:t>
            </a:r>
            <a:r>
              <a:rPr lang="zh-CN" altLang="en-US" sz="2000" dirty="0"/>
              <a:t>只支持顺序写和两层目录</a:t>
            </a:r>
            <a:r>
              <a:rPr lang="en-US" altLang="zh-CN" sz="2000" dirty="0"/>
              <a:t>, </a:t>
            </a:r>
            <a:r>
              <a:rPr lang="zh-CN" altLang="en-US" sz="2000" dirty="0"/>
              <a:t>只能被一个进程独享使用。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chemeClr val="accent1"/>
                </a:solidFill>
              </a:rPr>
              <a:t>DashFS</a:t>
            </a:r>
            <a:r>
              <a:rPr lang="zh-CN" altLang="en-US" sz="2000" dirty="0"/>
              <a:t>是一种利用进程间通信机制的用户态文件系统</a:t>
            </a:r>
            <a:r>
              <a:rPr lang="en-US" altLang="zh-CN" sz="2000" dirty="0"/>
              <a:t>, </a:t>
            </a:r>
            <a:r>
              <a:rPr lang="zh-CN" altLang="en-US" sz="2000" dirty="0"/>
              <a:t>同样是基于</a:t>
            </a:r>
            <a:r>
              <a:rPr lang="en-US" altLang="zh-CN" sz="2000" dirty="0"/>
              <a:t>SPDK</a:t>
            </a:r>
            <a:r>
              <a:rPr lang="zh-CN" altLang="en-US" sz="2000" dirty="0"/>
              <a:t>开发</a:t>
            </a:r>
            <a:r>
              <a:rPr lang="en-US" altLang="zh-CN" sz="2000" dirty="0"/>
              <a:t>, </a:t>
            </a:r>
            <a:r>
              <a:rPr lang="zh-CN" altLang="en-US" sz="2000" dirty="0"/>
              <a:t>仅提供简单的文件操作</a:t>
            </a:r>
            <a:r>
              <a:rPr lang="en-US" altLang="zh-CN" sz="2000" dirty="0"/>
              <a:t>, </a:t>
            </a:r>
            <a:r>
              <a:rPr lang="zh-CN" altLang="en-US" sz="2000" dirty="0"/>
              <a:t>不支持目录</a:t>
            </a:r>
            <a:r>
              <a:rPr lang="en-US" altLang="zh-CN" sz="2000" dirty="0"/>
              <a:t>, </a:t>
            </a:r>
            <a:r>
              <a:rPr lang="zh-CN" altLang="en-US" sz="2000" dirty="0"/>
              <a:t>不考虑崩溃一致性</a:t>
            </a:r>
            <a:r>
              <a:rPr lang="en-US" altLang="zh-CN" sz="2000" dirty="0"/>
              <a:t>, </a:t>
            </a:r>
            <a:r>
              <a:rPr lang="zh-CN" altLang="en-US" sz="2000" dirty="0"/>
              <a:t>研究重点在于通过微内核参与的方式实现进程的信任和安全认证</a:t>
            </a:r>
            <a:r>
              <a:rPr lang="en-US" altLang="zh-CN" sz="2000" dirty="0"/>
              <a:t>, </a:t>
            </a:r>
            <a:r>
              <a:rPr lang="zh-CN" altLang="en-US" sz="2000" dirty="0"/>
              <a:t>但缺乏页缓存机制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BAE5E-6D47-488C-8A6E-8646CF777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2215-CC69-41BF-9BF4-348B8056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79" y="3429000"/>
            <a:ext cx="10152441" cy="1797402"/>
          </a:xfrm>
        </p:spPr>
        <p:txBody>
          <a:bodyPr lIns="91440" tIns="45720" rIns="91440" bIns="45720" anchor="b">
            <a:noAutofit/>
          </a:bodyPr>
          <a:lstStyle/>
          <a:p>
            <a:r>
              <a:rPr lang="zh-CN" altLang="en-US" sz="6000" dirty="0">
                <a:latin typeface="Microsoft YaHei"/>
                <a:ea typeface="Microsoft YaHei"/>
              </a:rPr>
              <a:t>文件系统架构</a:t>
            </a:r>
            <a:endParaRPr lang="zh-CN" sz="6000" dirty="0">
              <a:latin typeface="Microsoft YaHei"/>
              <a:ea typeface="Microsoft YaHei"/>
            </a:endParaRPr>
          </a:p>
        </p:txBody>
      </p:sp>
      <p:sp>
        <p:nvSpPr>
          <p:cNvPr id="3" name="灯片编号占位符 4">
            <a:extLst>
              <a:ext uri="{FF2B5EF4-FFF2-40B4-BE49-F238E27FC236}">
                <a16:creationId xmlns:a16="http://schemas.microsoft.com/office/drawing/2014/main" id="{BCAC767F-9E53-4F6A-B0C0-785B88FB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07D-16AC-4126-9B1E-807177E8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C32BB-8048-48EC-B5B9-B04FEA40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24840" indent="-447040">
              <a:lnSpc>
                <a:spcPct val="150000"/>
              </a:lnSpc>
            </a:pPr>
            <a:r>
              <a:rPr lang="zh-CN" altLang="en-US" sz="1800" dirty="0">
                <a:latin typeface="Microsoft YaHei"/>
                <a:ea typeface="Microsoft YaHei"/>
              </a:rPr>
              <a:t>文件系统架构</a:t>
            </a:r>
            <a:endParaRPr lang="en-US" altLang="zh-CN" sz="1800" dirty="0">
              <a:latin typeface="Microsoft YaHei"/>
              <a:ea typeface="Microsoft YaHe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90019-D164-4335-A802-689D92D0D831}"/>
              </a:ext>
            </a:extLst>
          </p:cNvPr>
          <p:cNvSpPr/>
          <p:nvPr/>
        </p:nvSpPr>
        <p:spPr>
          <a:xfrm>
            <a:off x="4899891" y="1834627"/>
            <a:ext cx="2392218" cy="742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7DFF-5732-4B4C-81B4-3C5C9561D8A5}"/>
              </a:ext>
            </a:extLst>
          </p:cNvPr>
          <p:cNvSpPr/>
          <p:nvPr/>
        </p:nvSpPr>
        <p:spPr>
          <a:xfrm>
            <a:off x="4899891" y="2765416"/>
            <a:ext cx="2392218" cy="742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E8103-22E4-4281-9E5B-1708B87A19DF}"/>
              </a:ext>
            </a:extLst>
          </p:cNvPr>
          <p:cNvSpPr/>
          <p:nvPr/>
        </p:nvSpPr>
        <p:spPr>
          <a:xfrm>
            <a:off x="4899891" y="3696205"/>
            <a:ext cx="2392218" cy="742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AF95D-8DA2-4DB1-A457-D37312F86868}"/>
              </a:ext>
            </a:extLst>
          </p:cNvPr>
          <p:cNvSpPr/>
          <p:nvPr/>
        </p:nvSpPr>
        <p:spPr>
          <a:xfrm>
            <a:off x="4899891" y="4626994"/>
            <a:ext cx="2392218" cy="742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386FD-C271-41C8-9397-DE08136A9096}"/>
              </a:ext>
            </a:extLst>
          </p:cNvPr>
          <p:cNvSpPr txBox="1"/>
          <p:nvPr/>
        </p:nvSpPr>
        <p:spPr>
          <a:xfrm>
            <a:off x="5711151" y="2021169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NBFS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46F10-CDC6-4FBD-A128-83D3808F5D6E}"/>
              </a:ext>
            </a:extLst>
          </p:cNvPr>
          <p:cNvSpPr txBox="1"/>
          <p:nvPr/>
        </p:nvSpPr>
        <p:spPr>
          <a:xfrm>
            <a:off x="5466853" y="2951958"/>
            <a:ext cx="12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BlobStore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4578E-2A00-4AA9-BDEB-4A11D2530D86}"/>
              </a:ext>
            </a:extLst>
          </p:cNvPr>
          <p:cNvSpPr txBox="1"/>
          <p:nvPr/>
        </p:nvSpPr>
        <p:spPr>
          <a:xfrm>
            <a:off x="5303955" y="388274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Device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DED65-DD3C-478A-A2C3-ADAD758C49F1}"/>
              </a:ext>
            </a:extLst>
          </p:cNvPr>
          <p:cNvSpPr txBox="1"/>
          <p:nvPr/>
        </p:nvSpPr>
        <p:spPr>
          <a:xfrm>
            <a:off x="5066743" y="4813536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NVMe</a:t>
            </a:r>
            <a:r>
              <a:rPr lang="en-US" altLang="zh-CN" dirty="0"/>
              <a:t> Controller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A38143-3254-4761-8029-FF9F8A02E869}"/>
              </a:ext>
            </a:extLst>
          </p:cNvPr>
          <p:cNvSpPr/>
          <p:nvPr/>
        </p:nvSpPr>
        <p:spPr>
          <a:xfrm>
            <a:off x="4899891" y="5538768"/>
            <a:ext cx="2392218" cy="742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B9BDC5-7D33-4715-BB11-DAC73FDF5A44}"/>
              </a:ext>
            </a:extLst>
          </p:cNvPr>
          <p:cNvSpPr txBox="1"/>
          <p:nvPr/>
        </p:nvSpPr>
        <p:spPr>
          <a:xfrm>
            <a:off x="5250254" y="572531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NVMe</a:t>
            </a:r>
            <a:r>
              <a:rPr lang="en-US" altLang="zh-CN" dirty="0"/>
              <a:t> Device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5B56BD-3B75-45CA-A6B4-B9234DFD1146}"/>
              </a:ext>
            </a:extLst>
          </p:cNvPr>
          <p:cNvSpPr/>
          <p:nvPr/>
        </p:nvSpPr>
        <p:spPr>
          <a:xfrm>
            <a:off x="4835235" y="2687292"/>
            <a:ext cx="4276437" cy="2770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86BC2-7101-482C-B89E-A6F26166A3A1}"/>
              </a:ext>
            </a:extLst>
          </p:cNvPr>
          <p:cNvSpPr txBox="1"/>
          <p:nvPr/>
        </p:nvSpPr>
        <p:spPr>
          <a:xfrm>
            <a:off x="7811399" y="389943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SPDK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991FC-5D04-4370-880D-D944C047CA7F}"/>
              </a:ext>
            </a:extLst>
          </p:cNvPr>
          <p:cNvSpPr txBox="1"/>
          <p:nvPr/>
        </p:nvSpPr>
        <p:spPr>
          <a:xfrm>
            <a:off x="1833438" y="2021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我们的工作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D99DC-5417-44DC-9BDF-A6BBB1C55F6F}"/>
              </a:ext>
            </a:extLst>
          </p:cNvPr>
          <p:cNvSpPr txBox="1"/>
          <p:nvPr/>
        </p:nvSpPr>
        <p:spPr>
          <a:xfrm>
            <a:off x="1602606" y="29463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块的分配与管理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56CB9-43AD-442E-959C-3A05807BC366}"/>
              </a:ext>
            </a:extLst>
          </p:cNvPr>
          <p:cNvSpPr txBox="1"/>
          <p:nvPr/>
        </p:nvSpPr>
        <p:spPr>
          <a:xfrm>
            <a:off x="1371774" y="38823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块设备的分配与管理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D21D57-9B3D-4F2E-9CCB-97A325F37CE5}"/>
              </a:ext>
            </a:extLst>
          </p:cNvPr>
          <p:cNvSpPr txBox="1"/>
          <p:nvPr/>
        </p:nvSpPr>
        <p:spPr>
          <a:xfrm>
            <a:off x="2064270" y="48089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C4D4E9-E100-4159-9435-5CB0A1A14C8F}"/>
              </a:ext>
            </a:extLst>
          </p:cNvPr>
          <p:cNvSpPr txBox="1"/>
          <p:nvPr/>
        </p:nvSpPr>
        <p:spPr>
          <a:xfrm>
            <a:off x="2179685" y="5725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6A70F8-EEE0-4F4B-BB97-633628973415}"/>
              </a:ext>
            </a:extLst>
          </p:cNvPr>
          <p:cNvCxnSpPr/>
          <p:nvPr/>
        </p:nvCxnSpPr>
        <p:spPr>
          <a:xfrm>
            <a:off x="3863485" y="2235200"/>
            <a:ext cx="82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8AFF97-1ADC-4860-9F13-CCF39E17C1D0}"/>
              </a:ext>
            </a:extLst>
          </p:cNvPr>
          <p:cNvCxnSpPr/>
          <p:nvPr/>
        </p:nvCxnSpPr>
        <p:spPr>
          <a:xfrm>
            <a:off x="3863485" y="3126509"/>
            <a:ext cx="82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572D5E-56E3-4147-929A-AA8133279086}"/>
              </a:ext>
            </a:extLst>
          </p:cNvPr>
          <p:cNvCxnSpPr/>
          <p:nvPr/>
        </p:nvCxnSpPr>
        <p:spPr>
          <a:xfrm>
            <a:off x="3863485" y="4110182"/>
            <a:ext cx="82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FD417A-5ACF-45CC-A4E6-E330124FB757}"/>
              </a:ext>
            </a:extLst>
          </p:cNvPr>
          <p:cNvCxnSpPr/>
          <p:nvPr/>
        </p:nvCxnSpPr>
        <p:spPr>
          <a:xfrm>
            <a:off x="3863485" y="5052291"/>
            <a:ext cx="82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CA738-686E-48A8-941F-A23A78B787D4}"/>
              </a:ext>
            </a:extLst>
          </p:cNvPr>
          <p:cNvCxnSpPr/>
          <p:nvPr/>
        </p:nvCxnSpPr>
        <p:spPr>
          <a:xfrm>
            <a:off x="3863485" y="5929746"/>
            <a:ext cx="82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599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333</TotalTime>
  <Words>889</Words>
  <Application>Microsoft Office PowerPoint</Application>
  <PresentationFormat>Widescreen</PresentationFormat>
  <Paragraphs>96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微软雅黑</vt:lpstr>
      <vt:lpstr>微软雅黑</vt:lpstr>
      <vt:lpstr>微软雅黑 bold</vt:lpstr>
      <vt:lpstr>等线</vt:lpstr>
      <vt:lpstr>Arial</vt:lpstr>
      <vt:lpstr>Wingdings</vt:lpstr>
      <vt:lpstr>Wingdings 2</vt:lpstr>
      <vt:lpstr>View</vt:lpstr>
      <vt:lpstr>NVMe Better File System</vt:lpstr>
      <vt:lpstr>目 录</vt:lpstr>
      <vt:lpstr>背景介绍</vt:lpstr>
      <vt:lpstr>文件系统I/O队列机制</vt:lpstr>
      <vt:lpstr>当前文件系统不足</vt:lpstr>
      <vt:lpstr>使用SPDK搭建用户态文件系统</vt:lpstr>
      <vt:lpstr>当前基于SPDK文件系统的不足</vt:lpstr>
      <vt:lpstr>文件系统架构</vt:lpstr>
      <vt:lpstr>基本结构</vt:lpstr>
      <vt:lpstr>BlobStore</vt:lpstr>
      <vt:lpstr>BlobStore</vt:lpstr>
      <vt:lpstr>BlobStore</vt:lpstr>
      <vt:lpstr>NBFS读操作</vt:lpstr>
      <vt:lpstr>NBFS写操作</vt:lpstr>
      <vt:lpstr>NBFS的优点</vt:lpstr>
      <vt:lpstr>挂载与测试</vt:lpstr>
      <vt:lpstr>专用接口</vt:lpstr>
      <vt:lpstr>测试</vt:lpstr>
      <vt:lpstr>测试</vt:lpstr>
      <vt:lpstr>FUSE (Filesystem in User Space)</vt:lpstr>
      <vt:lpstr>FUSE接口</vt:lpstr>
      <vt:lpstr>挂载FUSE</vt:lpstr>
      <vt:lpstr>挂载FUSE</vt:lpstr>
      <vt:lpstr>挂载FUSE</vt:lpstr>
      <vt:lpstr>谢谢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Zheng Shicheng</cp:lastModifiedBy>
  <cp:revision>37</cp:revision>
  <dcterms:modified xsi:type="dcterms:W3CDTF">2021-07-08T17:52:07Z</dcterms:modified>
</cp:coreProperties>
</file>