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72" r:id="rId3"/>
    <p:sldId id="313" r:id="rId4"/>
    <p:sldId id="257" r:id="rId5"/>
    <p:sldId id="276" r:id="rId6"/>
    <p:sldId id="314" r:id="rId7"/>
    <p:sldId id="315" r:id="rId8"/>
    <p:sldId id="316" r:id="rId9"/>
    <p:sldId id="277" r:id="rId10"/>
    <p:sldId id="278" r:id="rId11"/>
    <p:sldId id="279" r:id="rId12"/>
    <p:sldId id="275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97B0"/>
    <a:srgbClr val="333F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534" autoAdjust="0"/>
  </p:normalViewPr>
  <p:slideViewPr>
    <p:cSldViewPr snapToGrid="0">
      <p:cViewPr varScale="1">
        <p:scale>
          <a:sx n="84" d="100"/>
          <a:sy n="84" d="100"/>
        </p:scale>
        <p:origin x="27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49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1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0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0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5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5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37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  <p:sldLayoutId id="2147483852" r:id="rId8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RIG</a:t>
            </a:r>
            <a:r>
              <a:rPr lang="zh-CN" altLang="en-US" dirty="0"/>
              <a:t>小组中期报告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李清伟 张栋澈 徐昊 胡冰 陈文杰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3E08F-2C78-44BB-8D2E-894CDC8AC346}"/>
              </a:ext>
            </a:extLst>
          </p:cNvPr>
          <p:cNvSpPr/>
          <p:nvPr/>
        </p:nvSpPr>
        <p:spPr>
          <a:xfrm>
            <a:off x="3187337" y="5503817"/>
            <a:ext cx="452846" cy="278674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7FB82E-1277-4A80-90F2-22824A9C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9599" y="-282864"/>
            <a:ext cx="3689725" cy="37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7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小节副标题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图片标题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8" y="124115"/>
            <a:ext cx="15386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298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	</a:t>
            </a:r>
            <a:r>
              <a:rPr lang="zh-CN" altLang="en-US" dirty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请提宝贵意见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422D6-21B2-4E8E-862A-8AAB25AC14D5}"/>
              </a:ext>
            </a:extLst>
          </p:cNvPr>
          <p:cNvSpPr/>
          <p:nvPr/>
        </p:nvSpPr>
        <p:spPr>
          <a:xfrm>
            <a:off x="3133818" y="5477522"/>
            <a:ext cx="479394" cy="36398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endParaRPr lang="en-US" altLang="zh-CN" dirty="0"/>
          </a:p>
          <a:p>
            <a:r>
              <a:rPr lang="en-US" altLang="zh-CN" dirty="0"/>
              <a:t>Capability in SeL4</a:t>
            </a:r>
          </a:p>
          <a:p>
            <a:r>
              <a:rPr lang="zh-CN" altLang="en-US" dirty="0"/>
              <a:t>多核</a:t>
            </a:r>
            <a:endParaRPr lang="en-US" altLang="zh-CN" dirty="0"/>
          </a:p>
          <a:p>
            <a:r>
              <a:rPr lang="zh-CN" altLang="en-US" dirty="0"/>
              <a:t>技术路线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67083" y="3510758"/>
              <a:ext cx="2260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err="1">
                  <a:solidFill>
                    <a:srgbClr val="2D2933"/>
                  </a:solidFill>
                  <a:cs typeface="+mn-ea"/>
                  <a:sym typeface="+mn-lt"/>
                </a:rPr>
                <a:t>FreeRTos</a:t>
              </a:r>
              <a:endParaRPr lang="zh-CN" altLang="en-US" sz="3600" b="1" dirty="0">
                <a:solidFill>
                  <a:srgbClr val="2D2933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D0F854FA-AB11-499C-B2C7-2C771465E405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3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9113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FreeRTos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7" y="1820867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dirty="0"/>
              <a:t>轻量级实时系统内核</a:t>
            </a:r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r>
              <a:rPr lang="zh-CN" altLang="en-US" dirty="0"/>
              <a:t>应用广泛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A0424A-33E9-43C1-93AA-1AFE8B14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1" y="1320114"/>
            <a:ext cx="3933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没有安全相关的措施</a:t>
            </a:r>
            <a:endParaRPr lang="en-US" altLang="zh-CN" dirty="0"/>
          </a:p>
          <a:p>
            <a:r>
              <a:rPr lang="en-US" altLang="zh-CN" dirty="0" err="1"/>
              <a:t>SafeRTos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r>
              <a:rPr lang="zh-CN" altLang="en-US" dirty="0"/>
              <a:t>当前的问题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846248" y="3510758"/>
              <a:ext cx="2502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D2933"/>
                  </a:solidFill>
                  <a:cs typeface="+mn-ea"/>
                  <a:sym typeface="+mn-lt"/>
                </a:rPr>
                <a:t>Capability</a:t>
              </a:r>
              <a:endParaRPr lang="zh-CN" altLang="en-US" sz="3600" b="1" dirty="0">
                <a:solidFill>
                  <a:srgbClr val="2D2933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C8054C22-0C81-40BD-81A1-A5E50007D26A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6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393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43264" y="3510758"/>
              <a:ext cx="1107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2D2933"/>
                  </a:solidFill>
                  <a:cs typeface="+mn-ea"/>
                  <a:sym typeface="+mn-lt"/>
                </a:rPr>
                <a:t>多核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65AAC44C-0461-41C9-AF4C-0B4F09712CCA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7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478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81600" y="3510758"/>
              <a:ext cx="2031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2D2933"/>
                  </a:solidFill>
                  <a:cs typeface="+mn-ea"/>
                  <a:sym typeface="+mn-lt"/>
                </a:rPr>
                <a:t>技术路线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F7B5266F-B2B4-415E-B6DC-8749E244EC8F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8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7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E25A0-A13B-48BE-BB61-E955EAC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A3E0FA10-748A-499B-BCDC-6B6C029F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649" y="2455970"/>
            <a:ext cx="147133" cy="147705"/>
          </a:xfrm>
          <a:prstGeom prst="ellipse">
            <a:avLst/>
          </a:prstGeom>
          <a:gradFill>
            <a:gsLst>
              <a:gs pos="0">
                <a:srgbClr val="46A2D0"/>
              </a:gs>
              <a:gs pos="100000">
                <a:srgbClr val="146DAD"/>
              </a:gs>
            </a:gsLst>
            <a:lin ang="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58F26D1-8AC4-4B54-8760-850871D4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40" y="3904311"/>
            <a:ext cx="147706" cy="147134"/>
          </a:xfrm>
          <a:prstGeom prst="ellipse">
            <a:avLst/>
          </a:prstGeom>
          <a:solidFill>
            <a:srgbClr val="2D293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C66D8E47-E7FC-4DFE-A1CB-7B8318CD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994" y="5245401"/>
            <a:ext cx="147133" cy="147133"/>
          </a:xfrm>
          <a:prstGeom prst="ellipse">
            <a:avLst/>
          </a:prstGeom>
          <a:gradFill>
            <a:gsLst>
              <a:gs pos="0">
                <a:srgbClr val="46A2D0"/>
              </a:gs>
              <a:gs pos="100000">
                <a:srgbClr val="146DAD"/>
              </a:gs>
            </a:gsLst>
            <a:lin ang="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66548379-7AD6-4EB5-982A-51A200A5FC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7581" y="2522092"/>
            <a:ext cx="923447" cy="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C52FCEA7-3E77-4B90-89A4-BF92A82F8F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2382" y="3968586"/>
            <a:ext cx="923447" cy="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0098F6A3-B1E4-4E53-9572-67A92EE26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0255" y="5310951"/>
            <a:ext cx="1308741" cy="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B71FCDFC-B0C4-45AB-9375-B8644F8F2280}"/>
              </a:ext>
            </a:extLst>
          </p:cNvPr>
          <p:cNvSpPr txBox="1"/>
          <p:nvPr/>
        </p:nvSpPr>
        <p:spPr>
          <a:xfrm>
            <a:off x="1869844" y="2189499"/>
            <a:ext cx="1734854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版本迭代</a:t>
            </a:r>
          </a:p>
        </p:txBody>
      </p:sp>
      <p:sp>
        <p:nvSpPr>
          <p:cNvPr id="20" name="TextBox 48">
            <a:extLst>
              <a:ext uri="{FF2B5EF4-FFF2-40B4-BE49-F238E27FC236}">
                <a16:creationId xmlns:a16="http://schemas.microsoft.com/office/drawing/2014/main" id="{DD83150F-6207-4374-B8E1-270D02DD07BF}"/>
              </a:ext>
            </a:extLst>
          </p:cNvPr>
          <p:cNvSpPr txBox="1"/>
          <p:nvPr/>
        </p:nvSpPr>
        <p:spPr>
          <a:xfrm>
            <a:off x="7513614" y="3577569"/>
            <a:ext cx="3210611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移植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capability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FB1326FC-04F7-4B96-A1E0-192CADF4B935}"/>
              </a:ext>
            </a:extLst>
          </p:cNvPr>
          <p:cNvSpPr txBox="1"/>
          <p:nvPr/>
        </p:nvSpPr>
        <p:spPr>
          <a:xfrm>
            <a:off x="1964900" y="4960290"/>
            <a:ext cx="1329744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多核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11637B-603A-4AB9-88F8-7F235266F63E}"/>
              </a:ext>
            </a:extLst>
          </p:cNvPr>
          <p:cNvSpPr/>
          <p:nvPr/>
        </p:nvSpPr>
        <p:spPr>
          <a:xfrm>
            <a:off x="6095315" y="1979723"/>
            <a:ext cx="1042331" cy="988715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Step</a:t>
            </a:r>
          </a:p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90A62B7-D6DC-4EC7-AA24-F51379D15A2C}"/>
              </a:ext>
            </a:extLst>
          </p:cNvPr>
          <p:cNvSpPr/>
          <p:nvPr/>
        </p:nvSpPr>
        <p:spPr>
          <a:xfrm>
            <a:off x="3982906" y="3368323"/>
            <a:ext cx="1042331" cy="988715"/>
          </a:xfrm>
          <a:prstGeom prst="ellipse">
            <a:avLst/>
          </a:prstGeom>
          <a:solidFill>
            <a:srgbClr val="333F5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Step</a:t>
            </a:r>
          </a:p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500119A-9991-4FB5-B831-CB0B9AB24431}"/>
              </a:ext>
            </a:extLst>
          </p:cNvPr>
          <p:cNvSpPr/>
          <p:nvPr/>
        </p:nvSpPr>
        <p:spPr>
          <a:xfrm>
            <a:off x="6368499" y="4824609"/>
            <a:ext cx="1042331" cy="988715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Step</a:t>
            </a:r>
          </a:p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2B0C6FB-2F37-4954-93AF-F7F7F218EE8E}"/>
              </a:ext>
            </a:extLst>
          </p:cNvPr>
          <p:cNvSpPr/>
          <p:nvPr/>
        </p:nvSpPr>
        <p:spPr>
          <a:xfrm>
            <a:off x="5325665" y="1376038"/>
            <a:ext cx="720029" cy="4900474"/>
          </a:xfrm>
          <a:custGeom>
            <a:avLst/>
            <a:gdLst>
              <a:gd name="connsiteX0" fmla="*/ 674703 w 798990"/>
              <a:gd name="connsiteY0" fmla="*/ 0 h 4679627"/>
              <a:gd name="connsiteX1" fmla="*/ 53266 w 798990"/>
              <a:gd name="connsiteY1" fmla="*/ 727969 h 4679627"/>
              <a:gd name="connsiteX2" fmla="*/ 745724 w 798990"/>
              <a:gd name="connsiteY2" fmla="*/ 2166152 h 4679627"/>
              <a:gd name="connsiteX3" fmla="*/ 0 w 798990"/>
              <a:gd name="connsiteY3" fmla="*/ 3613212 h 4679627"/>
              <a:gd name="connsiteX4" fmla="*/ 745724 w 798990"/>
              <a:gd name="connsiteY4" fmla="*/ 4616389 h 4679627"/>
              <a:gd name="connsiteX5" fmla="*/ 727969 w 798990"/>
              <a:gd name="connsiteY5" fmla="*/ 4580878 h 4679627"/>
              <a:gd name="connsiteX6" fmla="*/ 798990 w 798990"/>
              <a:gd name="connsiteY6" fmla="*/ 4625266 h 4679627"/>
              <a:gd name="connsiteX0" fmla="*/ 674703 w 1029809"/>
              <a:gd name="connsiteY0" fmla="*/ 0 h 4847207"/>
              <a:gd name="connsiteX1" fmla="*/ 53266 w 1029809"/>
              <a:gd name="connsiteY1" fmla="*/ 727969 h 4847207"/>
              <a:gd name="connsiteX2" fmla="*/ 745724 w 1029809"/>
              <a:gd name="connsiteY2" fmla="*/ 2166152 h 4847207"/>
              <a:gd name="connsiteX3" fmla="*/ 0 w 1029809"/>
              <a:gd name="connsiteY3" fmla="*/ 3613212 h 4847207"/>
              <a:gd name="connsiteX4" fmla="*/ 745724 w 1029809"/>
              <a:gd name="connsiteY4" fmla="*/ 4616389 h 4847207"/>
              <a:gd name="connsiteX5" fmla="*/ 727969 w 1029809"/>
              <a:gd name="connsiteY5" fmla="*/ 4580878 h 4847207"/>
              <a:gd name="connsiteX6" fmla="*/ 1029809 w 1029809"/>
              <a:gd name="connsiteY6" fmla="*/ 4847207 h 4847207"/>
              <a:gd name="connsiteX0" fmla="*/ 674703 w 1154444"/>
              <a:gd name="connsiteY0" fmla="*/ 0 h 4847207"/>
              <a:gd name="connsiteX1" fmla="*/ 53266 w 1154444"/>
              <a:gd name="connsiteY1" fmla="*/ 727969 h 4847207"/>
              <a:gd name="connsiteX2" fmla="*/ 745724 w 1154444"/>
              <a:gd name="connsiteY2" fmla="*/ 2166152 h 4847207"/>
              <a:gd name="connsiteX3" fmla="*/ 0 w 1154444"/>
              <a:gd name="connsiteY3" fmla="*/ 3613212 h 4847207"/>
              <a:gd name="connsiteX4" fmla="*/ 745724 w 1154444"/>
              <a:gd name="connsiteY4" fmla="*/ 4616389 h 4847207"/>
              <a:gd name="connsiteX5" fmla="*/ 1154097 w 1154444"/>
              <a:gd name="connsiteY5" fmla="*/ 4580878 h 4847207"/>
              <a:gd name="connsiteX6" fmla="*/ 1029809 w 1154444"/>
              <a:gd name="connsiteY6" fmla="*/ 4847207 h 4847207"/>
              <a:gd name="connsiteX0" fmla="*/ 674703 w 1154444"/>
              <a:gd name="connsiteY0" fmla="*/ 0 h 4847207"/>
              <a:gd name="connsiteX1" fmla="*/ 53266 w 1154444"/>
              <a:gd name="connsiteY1" fmla="*/ 727969 h 4847207"/>
              <a:gd name="connsiteX2" fmla="*/ 745724 w 1154444"/>
              <a:gd name="connsiteY2" fmla="*/ 2166152 h 4847207"/>
              <a:gd name="connsiteX3" fmla="*/ 0 w 1154444"/>
              <a:gd name="connsiteY3" fmla="*/ 3613212 h 4847207"/>
              <a:gd name="connsiteX4" fmla="*/ 745724 w 1154444"/>
              <a:gd name="connsiteY4" fmla="*/ 4616389 h 4847207"/>
              <a:gd name="connsiteX5" fmla="*/ 1154097 w 1154444"/>
              <a:gd name="connsiteY5" fmla="*/ 4580878 h 4847207"/>
              <a:gd name="connsiteX6" fmla="*/ 1029809 w 1154444"/>
              <a:gd name="connsiteY6" fmla="*/ 4847207 h 4847207"/>
              <a:gd name="connsiteX0" fmla="*/ 674703 w 1154097"/>
              <a:gd name="connsiteY0" fmla="*/ 0 h 4679628"/>
              <a:gd name="connsiteX1" fmla="*/ 53266 w 1154097"/>
              <a:gd name="connsiteY1" fmla="*/ 727969 h 4679628"/>
              <a:gd name="connsiteX2" fmla="*/ 745724 w 1154097"/>
              <a:gd name="connsiteY2" fmla="*/ 2166152 h 4679628"/>
              <a:gd name="connsiteX3" fmla="*/ 0 w 1154097"/>
              <a:gd name="connsiteY3" fmla="*/ 3613212 h 4679628"/>
              <a:gd name="connsiteX4" fmla="*/ 745724 w 1154097"/>
              <a:gd name="connsiteY4" fmla="*/ 4616389 h 4679628"/>
              <a:gd name="connsiteX5" fmla="*/ 1154097 w 1154097"/>
              <a:gd name="connsiteY5" fmla="*/ 4580878 h 4679628"/>
              <a:gd name="connsiteX0" fmla="*/ 674703 w 745809"/>
              <a:gd name="connsiteY0" fmla="*/ 0 h 4616389"/>
              <a:gd name="connsiteX1" fmla="*/ 53266 w 745809"/>
              <a:gd name="connsiteY1" fmla="*/ 727969 h 4616389"/>
              <a:gd name="connsiteX2" fmla="*/ 745724 w 745809"/>
              <a:gd name="connsiteY2" fmla="*/ 2166152 h 4616389"/>
              <a:gd name="connsiteX3" fmla="*/ 0 w 745809"/>
              <a:gd name="connsiteY3" fmla="*/ 3613212 h 4616389"/>
              <a:gd name="connsiteX4" fmla="*/ 745724 w 745809"/>
              <a:gd name="connsiteY4" fmla="*/ 4616389 h 4616389"/>
              <a:gd name="connsiteX0" fmla="*/ 630314 w 745809"/>
              <a:gd name="connsiteY0" fmla="*/ 0 h 5033639"/>
              <a:gd name="connsiteX1" fmla="*/ 53266 w 745809"/>
              <a:gd name="connsiteY1" fmla="*/ 1145219 h 5033639"/>
              <a:gd name="connsiteX2" fmla="*/ 745724 w 745809"/>
              <a:gd name="connsiteY2" fmla="*/ 2583402 h 5033639"/>
              <a:gd name="connsiteX3" fmla="*/ 0 w 745809"/>
              <a:gd name="connsiteY3" fmla="*/ 4030462 h 5033639"/>
              <a:gd name="connsiteX4" fmla="*/ 745724 w 745809"/>
              <a:gd name="connsiteY4" fmla="*/ 5033639 h 5033639"/>
              <a:gd name="connsiteX0" fmla="*/ 577986 w 693520"/>
              <a:gd name="connsiteY0" fmla="*/ 0 h 5033639"/>
              <a:gd name="connsiteX1" fmla="*/ 938 w 693520"/>
              <a:gd name="connsiteY1" fmla="*/ 1145219 h 5033639"/>
              <a:gd name="connsiteX2" fmla="*/ 693396 w 693520"/>
              <a:gd name="connsiteY2" fmla="*/ 2583402 h 5033639"/>
              <a:gd name="connsiteX3" fmla="*/ 63082 w 693520"/>
              <a:gd name="connsiteY3" fmla="*/ 3994951 h 5033639"/>
              <a:gd name="connsiteX4" fmla="*/ 693396 w 693520"/>
              <a:gd name="connsiteY4" fmla="*/ 5033639 h 5033639"/>
              <a:gd name="connsiteX0" fmla="*/ 577986 w 720029"/>
              <a:gd name="connsiteY0" fmla="*/ 0 h 4900474"/>
              <a:gd name="connsiteX1" fmla="*/ 938 w 720029"/>
              <a:gd name="connsiteY1" fmla="*/ 1145219 h 4900474"/>
              <a:gd name="connsiteX2" fmla="*/ 693396 w 720029"/>
              <a:gd name="connsiteY2" fmla="*/ 2583402 h 4900474"/>
              <a:gd name="connsiteX3" fmla="*/ 63082 w 720029"/>
              <a:gd name="connsiteY3" fmla="*/ 3994951 h 4900474"/>
              <a:gd name="connsiteX4" fmla="*/ 720029 w 720029"/>
              <a:gd name="connsiteY4" fmla="*/ 4900474 h 490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29" h="4900474">
                <a:moveTo>
                  <a:pt x="577986" y="0"/>
                </a:moveTo>
                <a:cubicBezTo>
                  <a:pt x="261349" y="183472"/>
                  <a:pt x="-18297" y="714652"/>
                  <a:pt x="938" y="1145219"/>
                </a:cubicBezTo>
                <a:cubicBezTo>
                  <a:pt x="20173" y="1575786"/>
                  <a:pt x="683039" y="2108447"/>
                  <a:pt x="693396" y="2583402"/>
                </a:cubicBezTo>
                <a:cubicBezTo>
                  <a:pt x="703753" y="3058357"/>
                  <a:pt x="58643" y="3608772"/>
                  <a:pt x="63082" y="3994951"/>
                </a:cubicBezTo>
                <a:cubicBezTo>
                  <a:pt x="67521" y="4381130"/>
                  <a:pt x="527680" y="4739196"/>
                  <a:pt x="720029" y="49004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1.85185E-6 L -0.0306 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1.85185E-6 L -0.03073 1.85185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1.04167E-6 -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2 -2.96296E-6 L -0.03059 -2.96296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-2.96296E-6 L -0.03072 -2.96296E-6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4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/>
      <p:bldP spid="20" grpId="0"/>
      <p:bldP spid="22" grpId="0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0" grpId="0" animBg="1"/>
    </p:bldLst>
  </p:timing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590</TotalTime>
  <Words>110</Words>
  <Application>Microsoft Office PowerPoint</Application>
  <PresentationFormat>宽屏</PresentationFormat>
  <Paragraphs>68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RIG小组中期报告</vt:lpstr>
      <vt:lpstr>目录</vt:lpstr>
      <vt:lpstr>PowerPoint 演示文稿</vt:lpstr>
      <vt:lpstr>FreeRTos</vt:lpstr>
      <vt:lpstr>FreeRTos</vt:lpstr>
      <vt:lpstr>PowerPoint 演示文稿</vt:lpstr>
      <vt:lpstr>PowerPoint 演示文稿</vt:lpstr>
      <vt:lpstr>PowerPoint 演示文稿</vt:lpstr>
      <vt:lpstr>技术路线</vt:lpstr>
      <vt:lpstr>标题</vt:lpstr>
      <vt:lpstr>标题</vt:lpstr>
      <vt:lpstr>小节标题</vt:lpstr>
      <vt:lpstr>图片标题</vt:lpstr>
      <vt:lpstr>谢谢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clarejames@qq.com</cp:lastModifiedBy>
  <cp:revision>10</cp:revision>
  <dcterms:modified xsi:type="dcterms:W3CDTF">2021-04-25T05:42:47Z</dcterms:modified>
</cp:coreProperties>
</file>