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75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6" autoAdjust="0"/>
  </p:normalViewPr>
  <p:slideViewPr>
    <p:cSldViewPr snapToGrid="0">
      <p:cViewPr varScale="1">
        <p:scale>
          <a:sx n="46" d="100"/>
          <a:sy n="46" d="100"/>
        </p:scale>
        <p:origin x="3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82179-6D94-429C-92D7-D1E8EA5577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D7EB3F-38CB-442B-A1B9-B805F996A7F2}">
      <dgm:prSet phldrT="[文本]"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0" tIns="114300" rIns="114300" bIns="11430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fork()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5A21B6B7-B842-4A55-8D7D-0805AD4694A2}" type="parTrans" cxnId="{4D8C22C8-C510-472C-BE2C-BF1A096D1A98}">
      <dgm:prSet/>
      <dgm:spPr/>
      <dgm:t>
        <a:bodyPr/>
        <a:lstStyle/>
        <a:p>
          <a:endParaRPr lang="zh-CN" altLang="en-US"/>
        </a:p>
      </dgm:t>
    </dgm:pt>
    <dgm:pt modelId="{607D8C34-F470-49B7-8EF2-83F70E89D01F}" type="sibTrans" cxnId="{4D8C22C8-C510-472C-BE2C-BF1A096D1A98}">
      <dgm:prSet custT="1"/>
      <dgm:spPr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C0247CC3-D82D-4479-9261-D2F618BCCF78}">
      <dgm:prSet phldrT="[文本]"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0" tIns="114300" rIns="114300" bIns="11430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Polish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B1FD5FFE-4EA5-4A09-A037-B718C96640E4}" type="parTrans" cxnId="{616FCCDE-5A9C-44D9-BE47-8477BB9DD5AC}">
      <dgm:prSet/>
      <dgm:spPr/>
      <dgm:t>
        <a:bodyPr/>
        <a:lstStyle/>
        <a:p>
          <a:endParaRPr lang="zh-CN" altLang="en-US"/>
        </a:p>
      </dgm:t>
    </dgm:pt>
    <dgm:pt modelId="{EBDB3968-853B-4AB3-B883-3FACD5215E2F}" type="sibTrans" cxnId="{616FCCDE-5A9C-44D9-BE47-8477BB9DD5AC}">
      <dgm:prSet custT="1"/>
      <dgm:spPr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BEF7FA65-60E1-4452-8143-318B989BF2DA}">
      <dgm:prSet phldrT="[文本]"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0" tIns="114300" rIns="114300" bIns="11430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Publish &amp; Merge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8C66358A-AB6F-4C8F-ACCB-36F08ACEB4BB}" type="parTrans" cxnId="{21C3ADB2-D9D2-4983-AA69-16BFC2AEA38E}">
      <dgm:prSet/>
      <dgm:spPr/>
      <dgm:t>
        <a:bodyPr/>
        <a:lstStyle/>
        <a:p>
          <a:endParaRPr lang="zh-CN" altLang="en-US"/>
        </a:p>
      </dgm:t>
    </dgm:pt>
    <dgm:pt modelId="{F68346AE-086F-44C7-9A0B-ED1AF55B3E15}" type="sibTrans" cxnId="{21C3ADB2-D9D2-4983-AA69-16BFC2AEA38E}">
      <dgm:prSet custT="1"/>
      <dgm:spPr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DEE08E6F-F521-435E-BF29-95CC1D58F745}">
      <dgm:prSet phldrT="[文本]"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0" tIns="114300" rIns="114300" bIns="11430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Develop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12B2B812-9D6E-4CAC-8516-A1F2A1BB1FA3}" type="parTrans" cxnId="{BF13B65A-1E5D-4495-9950-5E0E8B8E3983}">
      <dgm:prSet/>
      <dgm:spPr/>
      <dgm:t>
        <a:bodyPr/>
        <a:lstStyle/>
        <a:p>
          <a:endParaRPr lang="zh-CN" altLang="en-US"/>
        </a:p>
      </dgm:t>
    </dgm:pt>
    <dgm:pt modelId="{D733A8A0-5862-4A1B-9D68-B2CE69B687EE}" type="sibTrans" cxnId="{BF13B65A-1E5D-4495-9950-5E0E8B8E3983}">
      <dgm:prSet custT="1"/>
      <dgm:spPr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7843ADAC-1863-4655-BF3E-B409FCD26E08}">
      <dgm:prSet custT="1"/>
      <dgm:spPr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0" tIns="114300" rIns="114300" bIns="11430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 err="1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Ananysis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6196DC78-7EFE-41A2-9C59-34FF97AFDF63}" type="parTrans" cxnId="{256DACCE-9DE9-4BE6-865F-F007E78EBA1B}">
      <dgm:prSet/>
      <dgm:spPr/>
      <dgm:t>
        <a:bodyPr/>
        <a:lstStyle/>
        <a:p>
          <a:endParaRPr lang="zh-CN" altLang="en-US"/>
        </a:p>
      </dgm:t>
    </dgm:pt>
    <dgm:pt modelId="{21126EF6-6763-4A92-82B8-CA0BBE7C4EB7}" type="sibTrans" cxnId="{256DACCE-9DE9-4BE6-865F-F007E78EBA1B}">
      <dgm:prSet custT="1"/>
      <dgm:spPr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EA80F75A-5EFB-448D-A863-E83BFA9DCB1D}" type="pres">
      <dgm:prSet presAssocID="{43682179-6D94-429C-92D7-D1E8EA5577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A6D2A-7F73-4B1B-8E1B-8B12E048A291}" type="pres">
      <dgm:prSet presAssocID="{7843ADAC-1863-4655-BF3E-B409FCD26E08}" presName="node" presStyleLbl="node1" presStyleIdx="0" presStyleCnt="5" custScaleX="276149" custLinFactNeighborX="44688" custLinFactNeighborY="91333">
        <dgm:presLayoutVars>
          <dgm:bulletEnabled val="1"/>
        </dgm:presLayoutVars>
      </dgm:prSet>
      <dgm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E588A55-8359-444E-A4CE-C215BA56F76C}" type="pres">
      <dgm:prSet presAssocID="{21126EF6-6763-4A92-82B8-CA0BBE7C4EB7}" presName="sibTrans" presStyleLbl="sibTrans2D1" presStyleIdx="0" presStyleCnt="4" custAng="2875337" custScaleX="165520" custScaleY="93537" custLinFactX="176108" custLinFactY="136365" custLinFactNeighborX="200000" custLinFactNeighborY="200000"/>
      <dgm:spPr>
        <a:xfrm rot="20297469">
          <a:off x="1351547" y="2207221"/>
          <a:ext cx="291141" cy="305117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07A51937-B51F-4332-A37F-57C54B29A3FC}" type="pres">
      <dgm:prSet presAssocID="{21126EF6-6763-4A92-82B8-CA0BBE7C4EB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3CA0E517-E78F-4562-B2BE-6CA2B295C115}" type="pres">
      <dgm:prSet presAssocID="{0CD7EB3F-38CB-442B-A1B9-B805F996A7F2}" presName="node" presStyleLbl="node1" presStyleIdx="1" presStyleCnt="5" custScaleX="253092" custLinFactX="-200000" custLinFactNeighborX="-241162" custLinFactNeighborY="-71718">
        <dgm:presLayoutVars>
          <dgm:bulletEnabled val="1"/>
        </dgm:presLayoutVars>
      </dgm:prSet>
      <dgm:spPr>
        <a:xfrm>
          <a:off x="26722" y="1361146"/>
          <a:ext cx="1561703" cy="9370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4C512A2-FE7F-4117-B2BD-DD8535F6855E}" type="pres">
      <dgm:prSet presAssocID="{607D8C34-F470-49B7-8EF2-83F70E89D01F}" presName="sibTrans" presStyleLbl="sibTrans2D1" presStyleIdx="1" presStyleCnt="4" custAng="1130507" custLinFactNeighborX="-8818" custLinFactNeighborY="-80588"/>
      <dgm:spPr>
        <a:xfrm rot="1327743">
          <a:off x="1726132" y="2079513"/>
          <a:ext cx="344163" cy="387302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E86E3BE2-D04D-4744-9166-9673B0E385D0}" type="pres">
      <dgm:prSet presAssocID="{607D8C34-F470-49B7-8EF2-83F70E89D01F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83EAEC8A-AC59-4D9F-B5A2-C3823F9C515F}" type="pres">
      <dgm:prSet presAssocID="{DEE08E6F-F521-435E-BF29-95CC1D58F745}" presName="node" presStyleLbl="node1" presStyleIdx="2" presStyleCnt="5" custScaleX="248470" custLinFactX="-100000" custLinFactNeighborX="-165024" custLinFactNeighborY="-2018">
        <dgm:presLayoutVars>
          <dgm:bulletEnabled val="1"/>
        </dgm:presLayoutVars>
      </dgm:prSet>
      <dgm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B2FA8040-0F70-4586-BA24-BADFDA45DE3C}" type="pres">
      <dgm:prSet presAssocID="{D733A8A0-5862-4A1B-9D68-B2CE69B687EE}" presName="sibTrans" presStyleLbl="sibTrans2D1" presStyleIdx="2" presStyleCnt="4"/>
      <dgm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1FE94AAE-D2FE-4858-B13F-83C3421575A2}" type="pres">
      <dgm:prSet presAssocID="{D733A8A0-5862-4A1B-9D68-B2CE69B687E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57C780D-82B7-49F0-81C2-150C26B2AA79}" type="pres">
      <dgm:prSet presAssocID="{C0247CC3-D82D-4479-9261-D2F618BCCF78}" presName="node" presStyleLbl="node1" presStyleIdx="3" presStyleCnt="5" custScaleX="240506" custLinFactX="-71870" custLinFactNeighborX="-100000" custLinFactNeighborY="-1000">
        <dgm:presLayoutVars>
          <dgm:bulletEnabled val="1"/>
        </dgm:presLayoutVars>
      </dgm:prSet>
      <dgm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3640D533-C8CE-4BCE-82A6-E73EE2223965}" type="pres">
      <dgm:prSet presAssocID="{EBDB3968-853B-4AB3-B883-3FACD5215E2F}" presName="sibTrans" presStyleLbl="sibTrans2D1" presStyleIdx="3" presStyleCnt="4"/>
      <dgm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zh-CN" altLang="en-US"/>
        </a:p>
      </dgm:t>
    </dgm:pt>
    <dgm:pt modelId="{FA62544D-E32E-474C-A4FF-C97B6061366D}" type="pres">
      <dgm:prSet presAssocID="{EBDB3968-853B-4AB3-B883-3FACD5215E2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9B354616-BC22-42BC-BB75-898FDA7D10AD}" type="pres">
      <dgm:prSet presAssocID="{BEF7FA65-60E1-4452-8143-318B989BF2DA}" presName="node" presStyleLbl="node1" presStyleIdx="4" presStyleCnt="5" custScaleX="399268" custLinFactX="-15086" custLinFactNeighborX="-100000" custLinFactNeighborY="0">
        <dgm:presLayoutVars>
          <dgm:bulletEnabled val="1"/>
        </dgm:presLayoutVars>
      </dgm:prSet>
      <dgm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256DACCE-9DE9-4BE6-865F-F007E78EBA1B}" srcId="{43682179-6D94-429C-92D7-D1E8EA5577B4}" destId="{7843ADAC-1863-4655-BF3E-B409FCD26E08}" srcOrd="0" destOrd="0" parTransId="{6196DC78-7EFE-41A2-9C59-34FF97AFDF63}" sibTransId="{21126EF6-6763-4A92-82B8-CA0BBE7C4EB7}"/>
    <dgm:cxn modelId="{21C3ADB2-D9D2-4983-AA69-16BFC2AEA38E}" srcId="{43682179-6D94-429C-92D7-D1E8EA5577B4}" destId="{BEF7FA65-60E1-4452-8143-318B989BF2DA}" srcOrd="4" destOrd="0" parTransId="{8C66358A-AB6F-4C8F-ACCB-36F08ACEB4BB}" sibTransId="{F68346AE-086F-44C7-9A0B-ED1AF55B3E15}"/>
    <dgm:cxn modelId="{AB3BE939-E9A8-4D62-8805-33EC585AF844}" type="presOf" srcId="{BEF7FA65-60E1-4452-8143-318B989BF2DA}" destId="{9B354616-BC22-42BC-BB75-898FDA7D10AD}" srcOrd="0" destOrd="0" presId="urn:microsoft.com/office/officeart/2005/8/layout/process1"/>
    <dgm:cxn modelId="{0266A3F7-83E3-47A8-8553-0DE0F81C3FDD}" type="presOf" srcId="{DEE08E6F-F521-435E-BF29-95CC1D58F745}" destId="{83EAEC8A-AC59-4D9F-B5A2-C3823F9C515F}" srcOrd="0" destOrd="0" presId="urn:microsoft.com/office/officeart/2005/8/layout/process1"/>
    <dgm:cxn modelId="{67419B71-CBB0-420F-B7D6-4DF58787D5AC}" type="presOf" srcId="{D733A8A0-5862-4A1B-9D68-B2CE69B687EE}" destId="{1FE94AAE-D2FE-4858-B13F-83C3421575A2}" srcOrd="1" destOrd="0" presId="urn:microsoft.com/office/officeart/2005/8/layout/process1"/>
    <dgm:cxn modelId="{B669B278-AB05-49C8-BBB1-D2F6E6A7C2A1}" type="presOf" srcId="{D733A8A0-5862-4A1B-9D68-B2CE69B687EE}" destId="{B2FA8040-0F70-4586-BA24-BADFDA45DE3C}" srcOrd="0" destOrd="0" presId="urn:microsoft.com/office/officeart/2005/8/layout/process1"/>
    <dgm:cxn modelId="{C354CE97-B95D-465D-90F2-7C3A440D988A}" type="presOf" srcId="{EBDB3968-853B-4AB3-B883-3FACD5215E2F}" destId="{3640D533-C8CE-4BCE-82A6-E73EE2223965}" srcOrd="0" destOrd="0" presId="urn:microsoft.com/office/officeart/2005/8/layout/process1"/>
    <dgm:cxn modelId="{0C7A2052-8912-4848-A389-0F4E7B237AC7}" type="presOf" srcId="{607D8C34-F470-49B7-8EF2-83F70E89D01F}" destId="{94C512A2-FE7F-4117-B2BD-DD8535F6855E}" srcOrd="0" destOrd="0" presId="urn:microsoft.com/office/officeart/2005/8/layout/process1"/>
    <dgm:cxn modelId="{F090F389-C272-4699-8A19-35C3FF230340}" type="presOf" srcId="{21126EF6-6763-4A92-82B8-CA0BBE7C4EB7}" destId="{FE588A55-8359-444E-A4CE-C215BA56F76C}" srcOrd="0" destOrd="0" presId="urn:microsoft.com/office/officeart/2005/8/layout/process1"/>
    <dgm:cxn modelId="{C6824AFC-8361-4987-A4F1-98512CC6E2A1}" type="presOf" srcId="{C0247CC3-D82D-4479-9261-D2F618BCCF78}" destId="{B57C780D-82B7-49F0-81C2-150C26B2AA79}" srcOrd="0" destOrd="0" presId="urn:microsoft.com/office/officeart/2005/8/layout/process1"/>
    <dgm:cxn modelId="{4D8C22C8-C510-472C-BE2C-BF1A096D1A98}" srcId="{43682179-6D94-429C-92D7-D1E8EA5577B4}" destId="{0CD7EB3F-38CB-442B-A1B9-B805F996A7F2}" srcOrd="1" destOrd="0" parTransId="{5A21B6B7-B842-4A55-8D7D-0805AD4694A2}" sibTransId="{607D8C34-F470-49B7-8EF2-83F70E89D01F}"/>
    <dgm:cxn modelId="{BA711071-E58F-4A93-985F-63996E05E1EB}" type="presOf" srcId="{21126EF6-6763-4A92-82B8-CA0BBE7C4EB7}" destId="{07A51937-B51F-4332-A37F-57C54B29A3FC}" srcOrd="1" destOrd="0" presId="urn:microsoft.com/office/officeart/2005/8/layout/process1"/>
    <dgm:cxn modelId="{BF13B65A-1E5D-4495-9950-5E0E8B8E3983}" srcId="{43682179-6D94-429C-92D7-D1E8EA5577B4}" destId="{DEE08E6F-F521-435E-BF29-95CC1D58F745}" srcOrd="2" destOrd="0" parTransId="{12B2B812-9D6E-4CAC-8516-A1F2A1BB1FA3}" sibTransId="{D733A8A0-5862-4A1B-9D68-B2CE69B687EE}"/>
    <dgm:cxn modelId="{DF0575E5-FBF5-4323-8748-5722FE94339A}" type="presOf" srcId="{43682179-6D94-429C-92D7-D1E8EA5577B4}" destId="{EA80F75A-5EFB-448D-A863-E83BFA9DCB1D}" srcOrd="0" destOrd="0" presId="urn:microsoft.com/office/officeart/2005/8/layout/process1"/>
    <dgm:cxn modelId="{EB6CCB2B-E640-4990-B786-F5F68EC06B48}" type="presOf" srcId="{EBDB3968-853B-4AB3-B883-3FACD5215E2F}" destId="{FA62544D-E32E-474C-A4FF-C97B6061366D}" srcOrd="1" destOrd="0" presId="urn:microsoft.com/office/officeart/2005/8/layout/process1"/>
    <dgm:cxn modelId="{11CFCFC0-B081-4A19-A36D-63738FB4A2F1}" type="presOf" srcId="{0CD7EB3F-38CB-442B-A1B9-B805F996A7F2}" destId="{3CA0E517-E78F-4562-B2BE-6CA2B295C115}" srcOrd="0" destOrd="0" presId="urn:microsoft.com/office/officeart/2005/8/layout/process1"/>
    <dgm:cxn modelId="{5E05CF19-FB8E-48B8-9B80-66B54EDE7F1B}" type="presOf" srcId="{7843ADAC-1863-4655-BF3E-B409FCD26E08}" destId="{D3DA6D2A-7F73-4B1B-8E1B-8B12E048A291}" srcOrd="0" destOrd="0" presId="urn:microsoft.com/office/officeart/2005/8/layout/process1"/>
    <dgm:cxn modelId="{5510D80E-CA22-4B51-B8E6-9F98FBF513A3}" type="presOf" srcId="{607D8C34-F470-49B7-8EF2-83F70E89D01F}" destId="{E86E3BE2-D04D-4744-9166-9673B0E385D0}" srcOrd="1" destOrd="0" presId="urn:microsoft.com/office/officeart/2005/8/layout/process1"/>
    <dgm:cxn modelId="{616FCCDE-5A9C-44D9-BE47-8477BB9DD5AC}" srcId="{43682179-6D94-429C-92D7-D1E8EA5577B4}" destId="{C0247CC3-D82D-4479-9261-D2F618BCCF78}" srcOrd="3" destOrd="0" parTransId="{B1FD5FFE-4EA5-4A09-A037-B718C96640E4}" sibTransId="{EBDB3968-853B-4AB3-B883-3FACD5215E2F}"/>
    <dgm:cxn modelId="{7F4DA371-FFD4-4CB8-889C-ED641876BB8D}" type="presParOf" srcId="{EA80F75A-5EFB-448D-A863-E83BFA9DCB1D}" destId="{D3DA6D2A-7F73-4B1B-8E1B-8B12E048A291}" srcOrd="0" destOrd="0" presId="urn:microsoft.com/office/officeart/2005/8/layout/process1"/>
    <dgm:cxn modelId="{A86D0E8F-3644-4645-938E-7946350F3C86}" type="presParOf" srcId="{EA80F75A-5EFB-448D-A863-E83BFA9DCB1D}" destId="{FE588A55-8359-444E-A4CE-C215BA56F76C}" srcOrd="1" destOrd="0" presId="urn:microsoft.com/office/officeart/2005/8/layout/process1"/>
    <dgm:cxn modelId="{042AEB9D-3504-43EF-9D70-ACCD5B7DA294}" type="presParOf" srcId="{FE588A55-8359-444E-A4CE-C215BA56F76C}" destId="{07A51937-B51F-4332-A37F-57C54B29A3FC}" srcOrd="0" destOrd="0" presId="urn:microsoft.com/office/officeart/2005/8/layout/process1"/>
    <dgm:cxn modelId="{67118332-95A1-45ED-AE0C-BAD669956719}" type="presParOf" srcId="{EA80F75A-5EFB-448D-A863-E83BFA9DCB1D}" destId="{3CA0E517-E78F-4562-B2BE-6CA2B295C115}" srcOrd="2" destOrd="0" presId="urn:microsoft.com/office/officeart/2005/8/layout/process1"/>
    <dgm:cxn modelId="{2A7020F2-4641-4078-ADD4-43DC91512049}" type="presParOf" srcId="{EA80F75A-5EFB-448D-A863-E83BFA9DCB1D}" destId="{94C512A2-FE7F-4117-B2BD-DD8535F6855E}" srcOrd="3" destOrd="0" presId="urn:microsoft.com/office/officeart/2005/8/layout/process1"/>
    <dgm:cxn modelId="{038B8257-4DCE-4BA5-B27B-784FB02ABB3B}" type="presParOf" srcId="{94C512A2-FE7F-4117-B2BD-DD8535F6855E}" destId="{E86E3BE2-D04D-4744-9166-9673B0E385D0}" srcOrd="0" destOrd="0" presId="urn:microsoft.com/office/officeart/2005/8/layout/process1"/>
    <dgm:cxn modelId="{F18D6F0E-75C0-44F6-85F2-E5297AFF8CC3}" type="presParOf" srcId="{EA80F75A-5EFB-448D-A863-E83BFA9DCB1D}" destId="{83EAEC8A-AC59-4D9F-B5A2-C3823F9C515F}" srcOrd="4" destOrd="0" presId="urn:microsoft.com/office/officeart/2005/8/layout/process1"/>
    <dgm:cxn modelId="{6C6D6BCF-371F-4D8B-9672-0A2BA5355020}" type="presParOf" srcId="{EA80F75A-5EFB-448D-A863-E83BFA9DCB1D}" destId="{B2FA8040-0F70-4586-BA24-BADFDA45DE3C}" srcOrd="5" destOrd="0" presId="urn:microsoft.com/office/officeart/2005/8/layout/process1"/>
    <dgm:cxn modelId="{5D22B218-90BF-44A3-8FD0-669A51F7A4F1}" type="presParOf" srcId="{B2FA8040-0F70-4586-BA24-BADFDA45DE3C}" destId="{1FE94AAE-D2FE-4858-B13F-83C3421575A2}" srcOrd="0" destOrd="0" presId="urn:microsoft.com/office/officeart/2005/8/layout/process1"/>
    <dgm:cxn modelId="{1058113C-F167-436D-AFEB-417676E9FFCF}" type="presParOf" srcId="{EA80F75A-5EFB-448D-A863-E83BFA9DCB1D}" destId="{B57C780D-82B7-49F0-81C2-150C26B2AA79}" srcOrd="6" destOrd="0" presId="urn:microsoft.com/office/officeart/2005/8/layout/process1"/>
    <dgm:cxn modelId="{8110A297-E96C-494F-BC05-4F0D0F0BD0A9}" type="presParOf" srcId="{EA80F75A-5EFB-448D-A863-E83BFA9DCB1D}" destId="{3640D533-C8CE-4BCE-82A6-E73EE2223965}" srcOrd="7" destOrd="0" presId="urn:microsoft.com/office/officeart/2005/8/layout/process1"/>
    <dgm:cxn modelId="{522C48A7-BCD5-4AE4-B29E-AD80D26CE26C}" type="presParOf" srcId="{3640D533-C8CE-4BCE-82A6-E73EE2223965}" destId="{FA62544D-E32E-474C-A4FF-C97B6061366D}" srcOrd="0" destOrd="0" presId="urn:microsoft.com/office/officeart/2005/8/layout/process1"/>
    <dgm:cxn modelId="{DBA99C6F-6085-4A9F-925F-D71E3C6D3963}" type="presParOf" srcId="{EA80F75A-5EFB-448D-A863-E83BFA9DCB1D}" destId="{9B354616-BC22-42BC-BB75-898FDA7D10A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A6D2A-7F73-4B1B-8E1B-8B12E048A291}">
      <dsp:nvSpPr>
        <dsp:cNvPr id="0" name=""/>
        <dsp:cNvSpPr/>
      </dsp:nvSpPr>
      <dsp:spPr>
        <a:xfrm>
          <a:off x="79124" y="2692274"/>
          <a:ext cx="1815039" cy="1134127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 err="1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Ananysis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112341" y="2725491"/>
        <a:ext cx="1748605" cy="1067693"/>
      </dsp:txXfrm>
    </dsp:sp>
    <dsp:sp modelId="{FE588A55-8359-444E-A4CE-C215BA56F76C}">
      <dsp:nvSpPr>
        <dsp:cNvPr id="0" name=""/>
        <dsp:cNvSpPr/>
      </dsp:nvSpPr>
      <dsp:spPr>
        <a:xfrm rot="19043035">
          <a:off x="2089669" y="2796058"/>
          <a:ext cx="627334" cy="152467"/>
        </a:xfrm>
        <a:prstGeom prst="rightArrow">
          <a:avLst>
            <a:gd name="adj1" fmla="val 60000"/>
            <a:gd name="adj2" fmla="val 50000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 rot="10800000">
        <a:off x="2095709" y="2842036"/>
        <a:ext cx="581594" cy="91481"/>
      </dsp:txXfrm>
    </dsp:sp>
    <dsp:sp modelId="{3CA0E517-E78F-4562-B2BE-6CA2B295C115}">
      <dsp:nvSpPr>
        <dsp:cNvPr id="0" name=""/>
        <dsp:cNvSpPr/>
      </dsp:nvSpPr>
      <dsp:spPr>
        <a:xfrm>
          <a:off x="137521" y="843068"/>
          <a:ext cx="1663493" cy="1134127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fork()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170738" y="876285"/>
        <a:ext cx="1597059" cy="1067693"/>
      </dsp:txXfrm>
    </dsp:sp>
    <dsp:sp modelId="{94C512A2-FE7F-4117-B2BD-DD8535F6855E}">
      <dsp:nvSpPr>
        <dsp:cNvPr id="0" name=""/>
        <dsp:cNvSpPr/>
      </dsp:nvSpPr>
      <dsp:spPr>
        <a:xfrm rot="2086592">
          <a:off x="2014785" y="1599480"/>
          <a:ext cx="617512" cy="163002"/>
        </a:xfrm>
        <a:prstGeom prst="rightArrow">
          <a:avLst>
            <a:gd name="adj1" fmla="val 60000"/>
            <a:gd name="adj2" fmla="val 50000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019152" y="1618134"/>
        <a:ext cx="568611" cy="97802"/>
      </dsp:txXfrm>
    </dsp:sp>
    <dsp:sp modelId="{83EAEC8A-AC59-4D9F-B5A2-C3823F9C515F}">
      <dsp:nvSpPr>
        <dsp:cNvPr id="0" name=""/>
        <dsp:cNvSpPr/>
      </dsp:nvSpPr>
      <dsp:spPr>
        <a:xfrm>
          <a:off x="2921362" y="1633555"/>
          <a:ext cx="1633114" cy="1134127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Develop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954579" y="1666772"/>
        <a:ext cx="1566680" cy="1067693"/>
      </dsp:txXfrm>
    </dsp:sp>
    <dsp:sp modelId="{B2FA8040-0F70-4586-BA24-BADFDA45DE3C}">
      <dsp:nvSpPr>
        <dsp:cNvPr id="0" name=""/>
        <dsp:cNvSpPr/>
      </dsp:nvSpPr>
      <dsp:spPr>
        <a:xfrm rot="17833">
          <a:off x="4709162" y="2125006"/>
          <a:ext cx="327941" cy="163002"/>
        </a:xfrm>
        <a:prstGeom prst="rightArrow">
          <a:avLst>
            <a:gd name="adj1" fmla="val 60000"/>
            <a:gd name="adj2" fmla="val 50000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4709162" y="2157479"/>
        <a:ext cx="279040" cy="97802"/>
      </dsp:txXfrm>
    </dsp:sp>
    <dsp:sp modelId="{B57C780D-82B7-49F0-81C2-150C26B2AA79}">
      <dsp:nvSpPr>
        <dsp:cNvPr id="0" name=""/>
        <dsp:cNvSpPr/>
      </dsp:nvSpPr>
      <dsp:spPr>
        <a:xfrm>
          <a:off x="5173226" y="1645100"/>
          <a:ext cx="1580769" cy="1134127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Polish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5206443" y="1678317"/>
        <a:ext cx="1514335" cy="1067693"/>
      </dsp:txXfrm>
    </dsp:sp>
    <dsp:sp modelId="{3640D533-C8CE-4BCE-82A6-E73EE2223965}">
      <dsp:nvSpPr>
        <dsp:cNvPr id="0" name=""/>
        <dsp:cNvSpPr/>
      </dsp:nvSpPr>
      <dsp:spPr>
        <a:xfrm rot="14236">
          <a:off x="6913027" y="2135292"/>
          <a:ext cx="337152" cy="163002"/>
        </a:xfrm>
        <a:prstGeom prst="rightArrow">
          <a:avLst>
            <a:gd name="adj1" fmla="val 60000"/>
            <a:gd name="adj2" fmla="val 50000"/>
          </a:avLst>
        </a:prstGeom>
        <a:solidFill>
          <a:srgbClr val="FFC000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6913027" y="2167791"/>
        <a:ext cx="288251" cy="97802"/>
      </dsp:txXfrm>
    </dsp:sp>
    <dsp:sp modelId="{9B354616-BC22-42BC-BB75-898FDA7D10AD}">
      <dsp:nvSpPr>
        <dsp:cNvPr id="0" name=""/>
        <dsp:cNvSpPr/>
      </dsp:nvSpPr>
      <dsp:spPr>
        <a:xfrm>
          <a:off x="7390126" y="1656441"/>
          <a:ext cx="2624261" cy="1134127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Publish &amp; Merge</a:t>
          </a:r>
          <a:endParaRPr lang="zh-CN" altLang="en-US" sz="30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7423343" y="1689658"/>
        <a:ext cx="2557827" cy="1067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584EE-E10D-40BF-9E1F-5ED6E1916451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9D1D9-8A34-409F-8AC1-18B4795C1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Monolithic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：操作系统的所有功能都包含在内核中，并且整个内核在最高权限级别上运行。整个内核在相同的地址空间中运行；少切换、通信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Microkernels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：在内核中放入少量的操作系统功能来解决单片内核的一些缺点；模块化、容错、可靠</a:t>
            </a:r>
            <a:endParaRPr lang="en-US" altLang="zh-CN" dirty="0"/>
          </a:p>
          <a:p>
            <a:r>
              <a:rPr lang="en-US" altLang="zh-CN" dirty="0" err="1"/>
              <a:t>LibOS</a:t>
            </a:r>
            <a:r>
              <a:rPr lang="zh-CN" altLang="en-US" dirty="0"/>
              <a:t>：每个应用程序将功能从内核转移到用户空间；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允许应用程序根据自己的需求管理资源来提高性能；库与它们所服务的应用程序位于相同的地址空间中，从而消除了对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的需要。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4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Pocessor</a:t>
            </a:r>
            <a:r>
              <a:rPr lang="zh-CN" altLang="en-US" dirty="0"/>
              <a:t>：</a:t>
            </a:r>
            <a:r>
              <a:rPr lang="en-US" altLang="zh-CN" dirty="0"/>
              <a:t>3-&gt;0 consumes  much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r>
              <a:rPr lang="zh-CN" altLang="en-US" dirty="0"/>
              <a:t>如果直接换指令（</a:t>
            </a:r>
            <a:r>
              <a:rPr lang="en-US" altLang="zh-CN" dirty="0" err="1"/>
              <a:t>syscall</a:t>
            </a:r>
            <a:r>
              <a:rPr lang="en-US" altLang="zh-CN" dirty="0"/>
              <a:t> to call</a:t>
            </a:r>
            <a:r>
              <a:rPr lang="zh-CN" altLang="en-US" dirty="0"/>
              <a:t>），分支偏移量会很难计算</a:t>
            </a:r>
            <a:endParaRPr lang="en-US" altLang="zh-CN" dirty="0"/>
          </a:p>
          <a:p>
            <a:r>
              <a:rPr lang="zh-CN" altLang="en-US" dirty="0"/>
              <a:t>蹦床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6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1. </a:t>
            </a:r>
            <a:r>
              <a:rPr lang="zh-CN" altLang="en-US" dirty="0"/>
              <a:t>跳转，</a:t>
            </a:r>
            <a:r>
              <a:rPr lang="en-US" altLang="zh-CN" dirty="0"/>
              <a:t>2. </a:t>
            </a:r>
            <a:r>
              <a:rPr lang="zh-CN" altLang="en-US" dirty="0"/>
              <a:t>增加代码量，</a:t>
            </a:r>
            <a:r>
              <a:rPr lang="en-US" altLang="zh-CN" dirty="0"/>
              <a:t>3. </a:t>
            </a:r>
            <a:r>
              <a:rPr lang="zh-CN" altLang="en-US" dirty="0"/>
              <a:t>可能出错</a:t>
            </a:r>
            <a:endParaRPr lang="en-US" altLang="zh-CN" dirty="0"/>
          </a:p>
          <a:p>
            <a:r>
              <a:rPr lang="zh-CN" altLang="en-US" dirty="0"/>
              <a:t>静态分析工具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8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#instructions to set ax before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1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Unikernels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：只编译运行该应用程序所需的库和内核特性；轻量级，安全；不需要分隔内核空间和用户空间，并且在一个单一地址空间中，所有的代码都在最高权限级别上运行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8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传统的虚拟机运行成熟的普通操作系统，至少需要十亿字节的内存。另一方面，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Unikernels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只需要几兆字节的内存。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2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hypervisor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分配内存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hypervisor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在该区域的特定位置加载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HermiTux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内核，然后从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二进制文件加载可加载的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ELF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段。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控制被传递给客户端并初始化内核。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内核为应用程序分配和初始化一个栈，然后跳转到可执行入口点（在加载时从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ELF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元数据中读取的）。在应用程序执行期间，系统调用将根据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惯例，使用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syscall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x86-64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指令执行。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内核通过实现一个系统调用处理程序来捕获这样的调用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2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更改内核链接器脚本和更新内核代码中的硬编码引用来重新定位它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ELF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全称 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Executable and Linkable Format”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，即可执行可链接文件格式，是一种用于二进制文件、可执行文件、目标代码、共享库和核心转储格式文件。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怎样保证设置的栈和堆不冲突呢？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会获得关于应用程序可加载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节的位置和大小的信息（如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.text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等等），内核就使用这些信息来避免堆栈冲突。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2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内核通过实现一个系统调用处理程序来捕获这样的调用，该处理程序识别被调用的系统调用，从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寄存器中确定参数，并调用所考虑的系统调用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C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 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HermiTux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实现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This handler includes a snippet of assembly code that first saves the registers on the stack, copies the stack pointer to RDI (which is the register used to pass the first argument to a function)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and then calls a C function. 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This C function reads the register values off the stack, and based on the system call number present in RAX, passes control to the internal implementation of that system call.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5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Hermitux</a:t>
            </a:r>
            <a:r>
              <a:rPr lang="zh-CN" altLang="en-US" dirty="0"/>
              <a:t>的目标：为</a:t>
            </a:r>
            <a:r>
              <a:rPr lang="en-US" altLang="zh-CN" dirty="0"/>
              <a:t>Linux</a:t>
            </a:r>
            <a:r>
              <a:rPr lang="zh-CN" altLang="en-US" dirty="0"/>
              <a:t>静态编译好的二进制文件，文件里的</a:t>
            </a:r>
            <a:r>
              <a:rPr lang="en-US" altLang="zh-CN" dirty="0"/>
              <a:t>C</a:t>
            </a:r>
            <a:r>
              <a:rPr lang="zh-CN" altLang="en-US" dirty="0"/>
              <a:t>库执行的是</a:t>
            </a:r>
            <a:r>
              <a:rPr lang="en-US" altLang="zh-CN" dirty="0"/>
              <a:t>Linux</a:t>
            </a:r>
            <a:r>
              <a:rPr lang="zh-CN" altLang="en-US" dirty="0"/>
              <a:t>规范的系统调用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RAX: x86 64 system call number different</a:t>
            </a:r>
            <a:r>
              <a:rPr lang="en-US" altLang="zh-CN" baseline="0" dirty="0"/>
              <a:t> calls but same number; from registers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0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有些</a:t>
            </a:r>
            <a:r>
              <a:rPr lang="en-US" altLang="zh-CN" dirty="0" err="1"/>
              <a:t>syscall</a:t>
            </a:r>
            <a:r>
              <a:rPr lang="zh-CN" altLang="en-US" dirty="0"/>
              <a:t>来自内存</a:t>
            </a:r>
            <a:r>
              <a:rPr lang="en-US" altLang="zh-CN" dirty="0"/>
              <a:t>-&gt;</a:t>
            </a:r>
            <a:r>
              <a:rPr lang="zh-CN" altLang="en-US" dirty="0"/>
              <a:t>反汇编，查找表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D1D9-8A34-409F-8AC1-18B4795C1C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4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4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3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3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E1E09-9DFD-4D43-B683-E9CC12CBAA62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E9A7-5BE4-4D0C-849D-43181E59A7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err="1"/>
              <a:t>unipanic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OSH-2021</a:t>
            </a:r>
          </a:p>
          <a:p>
            <a:r>
              <a:rPr lang="zh-CN" altLang="en-US" sz="2000" dirty="0"/>
              <a:t>高泽豫 谢强 蔡智臻 徐怡</a:t>
            </a:r>
          </a:p>
        </p:txBody>
      </p:sp>
    </p:spTree>
    <p:extLst>
      <p:ext uri="{BB962C8B-B14F-4D97-AF65-F5344CB8AC3E}">
        <p14:creationId xmlns:p14="http://schemas.microsoft.com/office/powerpoint/2010/main" val="16224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Run-Time Binary Compatibility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F245C3A-301B-4255-B2B2-DA709AFFD18E}"/>
              </a:ext>
            </a:extLst>
          </p:cNvPr>
          <p:cNvGrpSpPr/>
          <p:nvPr/>
        </p:nvGrpSpPr>
        <p:grpSpPr>
          <a:xfrm>
            <a:off x="2806148" y="2137707"/>
            <a:ext cx="6052850" cy="3727174"/>
            <a:chOff x="2806148" y="2137707"/>
            <a:chExt cx="6052850" cy="372717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958E7ED-273C-483F-8A1A-96665770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148" y="2137707"/>
              <a:ext cx="6052850" cy="3727174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24741FB-9A07-4528-98A3-E9E3FBFD659D}"/>
                </a:ext>
              </a:extLst>
            </p:cNvPr>
            <p:cNvCxnSpPr/>
            <p:nvPr/>
          </p:nvCxnSpPr>
          <p:spPr>
            <a:xfrm>
              <a:off x="5879939" y="3518704"/>
              <a:ext cx="625033" cy="4514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15BBC50-B69C-45CD-ABFC-3AD96A5B9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2573" y="3518705"/>
              <a:ext cx="672399" cy="4196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3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r>
              <a:rPr lang="en-US" altLang="zh-CN" dirty="0"/>
              <a:t>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Modularization</a:t>
            </a:r>
          </a:p>
          <a:p>
            <a:pPr marL="0" indent="0">
              <a:buNone/>
            </a:pPr>
            <a:r>
              <a:rPr lang="en-US" altLang="zh-CN" dirty="0"/>
              <a:t>Identify the system calls</a:t>
            </a:r>
          </a:p>
          <a:p>
            <a:pPr marL="514350" indent="-514350">
              <a:buAutoNum type="arabicParenR"/>
            </a:pPr>
            <a:r>
              <a:rPr lang="en-US" altLang="zh-CN" dirty="0" err="1"/>
              <a:t>Strace</a:t>
            </a:r>
            <a:r>
              <a:rPr lang="en-US" altLang="zh-CN" dirty="0"/>
              <a:t> utility</a:t>
            </a:r>
          </a:p>
          <a:p>
            <a:pPr marL="514350" indent="-514350">
              <a:buAutoNum type="arabicParenR"/>
            </a:pPr>
            <a:r>
              <a:rPr lang="en-US" altLang="zh-CN" dirty="0"/>
              <a:t>Static analysis</a:t>
            </a:r>
          </a:p>
          <a:p>
            <a:pPr marL="0" indent="0">
              <a:buNone/>
            </a:pPr>
            <a:r>
              <a:rPr lang="en-US" altLang="zh-CN" dirty="0"/>
              <a:t>RAX</a:t>
            </a:r>
          </a:p>
        </p:txBody>
      </p:sp>
    </p:spTree>
    <p:extLst>
      <p:ext uri="{BB962C8B-B14F-4D97-AF65-F5344CB8AC3E}">
        <p14:creationId xmlns:p14="http://schemas.microsoft.com/office/powerpoint/2010/main" val="23831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D0D396-8C92-49CE-993E-829064338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5" t="34622" r="5850" b="31960"/>
          <a:stretch/>
        </p:blipFill>
        <p:spPr>
          <a:xfrm>
            <a:off x="2222266" y="2835798"/>
            <a:ext cx="7747468" cy="275892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35817ED0-1B09-489D-9471-D98DD29B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r>
              <a:rPr lang="en-US" altLang="zh-CN" dirty="0"/>
              <a:t> Optimization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3BDA50C-7353-4966-B7AC-8139D623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Modularization</a:t>
            </a:r>
          </a:p>
          <a:p>
            <a:pPr marL="0" indent="0">
              <a:buNone/>
            </a:pPr>
            <a:r>
              <a:rPr lang="en-US" altLang="zh-CN" dirty="0"/>
              <a:t>Identify the system calls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8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75966-EBB9-4246-A1F9-0AC5F9FD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r>
              <a:rPr lang="en-US" altLang="zh-CN" dirty="0"/>
              <a:t>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0C931-3491-4150-86FA-5948D3F2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Fast call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7D943-9C29-4303-85DD-DDD9C8BB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60" y="2524432"/>
            <a:ext cx="931244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09C996C-0CCE-49A3-9D18-0B2E55D0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BF31DE8-BE79-4080-ACD2-38802A95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Faster Call</a:t>
            </a:r>
          </a:p>
          <a:p>
            <a:r>
              <a:rPr lang="en-US" altLang="zh-CN" dirty="0"/>
              <a:t>More </a:t>
            </a:r>
            <a:r>
              <a:rPr lang="en-US" altLang="zh-CN" dirty="0" err="1"/>
              <a:t>syscalls</a:t>
            </a:r>
            <a:r>
              <a:rPr lang="en-US" altLang="zh-CN" dirty="0"/>
              <a:t>: fork</a:t>
            </a:r>
          </a:p>
          <a:p>
            <a:r>
              <a:rPr lang="en-US" altLang="zh-CN" dirty="0"/>
              <a:t>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5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228E65-90D6-4FCD-BC7D-EF59E3F9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17" y="1692600"/>
            <a:ext cx="6348086" cy="42112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CA4898-77EF-41FA-91C5-D2ABBD893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1" y="2892287"/>
            <a:ext cx="4939125" cy="304137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7808885-9759-40E3-810B-7FC24C947463}"/>
              </a:ext>
            </a:extLst>
          </p:cNvPr>
          <p:cNvGrpSpPr/>
          <p:nvPr/>
        </p:nvGrpSpPr>
        <p:grpSpPr>
          <a:xfrm>
            <a:off x="6218234" y="879433"/>
            <a:ext cx="3893430" cy="813167"/>
            <a:chOff x="1310568" y="2273222"/>
            <a:chExt cx="3893430" cy="81316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3AF6A5-73E5-4BC1-BF11-8781B367087E}"/>
                </a:ext>
              </a:extLst>
            </p:cNvPr>
            <p:cNvSpPr txBox="1"/>
            <p:nvPr/>
          </p:nvSpPr>
          <p:spPr>
            <a:xfrm>
              <a:off x="1310568" y="2485694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Kernel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C3F2992-A4F3-466A-8F87-1771AF796D9B}"/>
                </a:ext>
              </a:extLst>
            </p:cNvPr>
            <p:cNvSpPr txBox="1"/>
            <p:nvPr/>
          </p:nvSpPr>
          <p:spPr>
            <a:xfrm>
              <a:off x="4326835" y="2485694"/>
              <a:ext cx="877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User</a:t>
              </a:r>
              <a:endParaRPr lang="zh-CN" altLang="en-US" sz="28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25DE0BB-B8FB-4223-95A5-D2C8B0F841ED}"/>
                </a:ext>
              </a:extLst>
            </p:cNvPr>
            <p:cNvCxnSpPr>
              <a:cxnSpLocks/>
            </p:cNvCxnSpPr>
            <p:nvPr/>
          </p:nvCxnSpPr>
          <p:spPr>
            <a:xfrm>
              <a:off x="2461845" y="2637974"/>
              <a:ext cx="18649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C50DEFF-83B1-413F-97BD-6981EB1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2759" y="2747304"/>
              <a:ext cx="1864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E8BA062-586A-4898-ABC6-D8BCA76C4D0B}"/>
                </a:ext>
              </a:extLst>
            </p:cNvPr>
            <p:cNvSpPr txBox="1"/>
            <p:nvPr/>
          </p:nvSpPr>
          <p:spPr>
            <a:xfrm>
              <a:off x="2973542" y="2273222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syscall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8610E2-8B40-460E-8B6B-3B61F2570C5B}"/>
                </a:ext>
              </a:extLst>
            </p:cNvPr>
            <p:cNvSpPr txBox="1"/>
            <p:nvPr/>
          </p:nvSpPr>
          <p:spPr>
            <a:xfrm>
              <a:off x="2999189" y="2717057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sysret</a:t>
              </a:r>
              <a:endParaRPr lang="zh-CN" altLang="en-US" dirty="0"/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Faster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5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195BAF-AB5F-4FCA-A8FD-F787CB30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03" y="1884714"/>
            <a:ext cx="9312447" cy="3787468"/>
          </a:xfrm>
          <a:prstGeom prst="rect">
            <a:avLst/>
          </a:prstGeom>
        </p:spPr>
      </p:pic>
      <p:sp>
        <p:nvSpPr>
          <p:cNvPr id="3" name="标题 12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/>
              <a:t>Faster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3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407408"/>
            <a:ext cx="9754445" cy="60431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50C4626-8D9D-42C4-9A04-0822AAAF666A}"/>
              </a:ext>
            </a:extLst>
          </p:cNvPr>
          <p:cNvGrpSpPr/>
          <p:nvPr/>
        </p:nvGrpSpPr>
        <p:grpSpPr>
          <a:xfrm>
            <a:off x="9086126" y="5116010"/>
            <a:ext cx="1076445" cy="856527"/>
            <a:chOff x="9560689" y="1284790"/>
            <a:chExt cx="486136" cy="34724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312EB18-5563-497E-823C-6BE72970935D}"/>
                </a:ext>
              </a:extLst>
            </p:cNvPr>
            <p:cNvCxnSpPr/>
            <p:nvPr/>
          </p:nvCxnSpPr>
          <p:spPr>
            <a:xfrm>
              <a:off x="9560689" y="1284790"/>
              <a:ext cx="486136" cy="3472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31E9BBA-488C-4568-8CAA-FA7C1954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689" y="1284790"/>
              <a:ext cx="486136" cy="347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7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Use the instructions which set registers before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Take </a:t>
            </a:r>
            <a:r>
              <a:rPr lang="en-US" altLang="zh-CN" dirty="0" err="1"/>
              <a:t>glibc</a:t>
            </a:r>
            <a:r>
              <a:rPr lang="en-US" altLang="zh-CN" dirty="0"/>
              <a:t> 2.32 amd64 as an example:</a:t>
            </a:r>
          </a:p>
          <a:p>
            <a:r>
              <a:rPr lang="en-US" altLang="zh-CN" dirty="0"/>
              <a:t>724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en-US" altLang="zh-CN" dirty="0"/>
              <a:t>715+ : very near (1 or 2)</a:t>
            </a:r>
          </a:p>
          <a:p>
            <a:r>
              <a:rPr lang="en-US" altLang="zh-CN" dirty="0"/>
              <a:t>almost all : RAX is immediate number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imm</a:t>
            </a:r>
            <a:r>
              <a:rPr lang="en-US" altLang="zh-CN" dirty="0"/>
              <a:t> takes 3 bytes</a:t>
            </a:r>
          </a:p>
          <a:p>
            <a:r>
              <a:rPr lang="en-US" altLang="zh-CN" dirty="0"/>
              <a:t>(1 of them is </a:t>
            </a:r>
            <a:r>
              <a:rPr lang="en-US" altLang="zh-CN" dirty="0" err="1"/>
              <a:t>syscall</a:t>
            </a:r>
            <a:r>
              <a:rPr lang="en-US" altLang="zh-CN" dirty="0"/>
              <a:t>())</a:t>
            </a:r>
            <a:endParaRPr lang="zh-CN" altLang="en-US" dirty="0"/>
          </a:p>
        </p:txBody>
      </p:sp>
      <p:sp>
        <p:nvSpPr>
          <p:cNvPr id="4" name="标题 12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/>
              <a:t>Faster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1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</a:t>
            </a:r>
            <a:r>
              <a:rPr lang="en-US" altLang="zh-CN" dirty="0" err="1"/>
              <a:t>syscalls</a:t>
            </a:r>
            <a:r>
              <a:rPr lang="en-US" altLang="zh-CN" dirty="0"/>
              <a:t>: fork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Kylinx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pVM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Hypervisor-&gt;OS</a:t>
            </a:r>
          </a:p>
          <a:p>
            <a:pPr marL="0" indent="0">
              <a:buNone/>
            </a:pPr>
            <a:r>
              <a:rPr lang="en-US" altLang="zh-CN" dirty="0" err="1"/>
              <a:t>Unikernel</a:t>
            </a:r>
            <a:r>
              <a:rPr lang="en-US" altLang="zh-CN" dirty="0"/>
              <a:t>-&gt;processes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pVM</a:t>
            </a:r>
            <a:r>
              <a:rPr lang="en-US" altLang="zh-CN" dirty="0"/>
              <a:t> fork</a:t>
            </a:r>
          </a:p>
          <a:p>
            <a:pPr marL="0" indent="0">
              <a:buNone/>
            </a:pPr>
            <a:r>
              <a:rPr lang="en-US" altLang="zh-CN" dirty="0"/>
              <a:t>2. Inter-</a:t>
            </a:r>
            <a:r>
              <a:rPr lang="en-US" altLang="zh-CN" dirty="0" err="1"/>
              <a:t>pVM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Communication (</a:t>
            </a:r>
            <a:r>
              <a:rPr lang="en-US" altLang="zh-CN" dirty="0" err="1"/>
              <a:t>IpC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3. Security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64" y="1609883"/>
            <a:ext cx="7466346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Future </a:t>
            </a:r>
            <a:r>
              <a:rPr lang="en-US" altLang="zh-CN" dirty="0" smtClean="0"/>
              <a:t>Work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1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92A13A8-CB95-4052-A424-15A65CFAF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332331"/>
              </p:ext>
            </p:extLst>
          </p:nvPr>
        </p:nvGraphicFramePr>
        <p:xfrm>
          <a:off x="1097491" y="1691321"/>
          <a:ext cx="10384595" cy="444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0D43083-69D1-4568-A2F3-5086ABE47F9F}"/>
              </a:ext>
            </a:extLst>
          </p:cNvPr>
          <p:cNvSpPr txBox="1"/>
          <p:nvPr/>
        </p:nvSpPr>
        <p:spPr>
          <a:xfrm>
            <a:off x="382140" y="1762185"/>
            <a:ext cx="337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Evaluate multi-processes work-load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48F021-8A00-497D-AD73-C7B807B7336E}"/>
              </a:ext>
            </a:extLst>
          </p:cNvPr>
          <p:cNvSpPr txBox="1"/>
          <p:nvPr/>
        </p:nvSpPr>
        <p:spPr>
          <a:xfrm>
            <a:off x="845127" y="5549036"/>
            <a:ext cx="23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Create static analysis tool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1FE905-C00A-4E22-9B82-F403F9521575}"/>
              </a:ext>
            </a:extLst>
          </p:cNvPr>
          <p:cNvSpPr txBox="1"/>
          <p:nvPr/>
        </p:nvSpPr>
        <p:spPr>
          <a:xfrm>
            <a:off x="3229336" y="2771399"/>
            <a:ext cx="33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Merge &amp; hard work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A5390-1570-4386-AA37-199B7C159664}"/>
              </a:ext>
            </a:extLst>
          </p:cNvPr>
          <p:cNvSpPr txBox="1"/>
          <p:nvPr/>
        </p:nvSpPr>
        <p:spPr>
          <a:xfrm>
            <a:off x="5581102" y="4530464"/>
            <a:ext cx="286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Cross-audit &amp; Debugging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B4E460-D0C5-4A17-8734-FDA9C1EED95E}"/>
              </a:ext>
            </a:extLst>
          </p:cNvPr>
          <p:cNvSpPr txBox="1"/>
          <p:nvPr/>
        </p:nvSpPr>
        <p:spPr>
          <a:xfrm>
            <a:off x="8102454" y="2586732"/>
            <a:ext cx="337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Contribute to 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</a:rPr>
              <a:t>Hermitux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 Repository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FF9903-2180-464A-9754-FAC4C5015A93}"/>
              </a:ext>
            </a:extLst>
          </p:cNvPr>
          <p:cNvSpPr txBox="1"/>
          <p:nvPr/>
        </p:nvSpPr>
        <p:spPr>
          <a:xfrm>
            <a:off x="347415" y="3776461"/>
            <a:ext cx="33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1 week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05FB7F-4BCC-4509-8B94-F38DF5C98B32}"/>
              </a:ext>
            </a:extLst>
          </p:cNvPr>
          <p:cNvSpPr txBox="1"/>
          <p:nvPr/>
        </p:nvSpPr>
        <p:spPr>
          <a:xfrm>
            <a:off x="3127269" y="4484297"/>
            <a:ext cx="33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3 weeks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AED0A2-27E7-4B0B-BE1F-D51569588E68}"/>
              </a:ext>
            </a:extLst>
          </p:cNvPr>
          <p:cNvSpPr txBox="1"/>
          <p:nvPr/>
        </p:nvSpPr>
        <p:spPr>
          <a:xfrm>
            <a:off x="5361181" y="2842103"/>
            <a:ext cx="33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1-2 weeks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C94549-DFB6-4BE9-87DE-7553C95DF1D5}"/>
              </a:ext>
            </a:extLst>
          </p:cNvPr>
          <p:cNvSpPr txBox="1"/>
          <p:nvPr/>
        </p:nvSpPr>
        <p:spPr>
          <a:xfrm>
            <a:off x="7981095" y="4487869"/>
            <a:ext cx="33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1 week</a:t>
            </a:r>
          </a:p>
        </p:txBody>
      </p:sp>
    </p:spTree>
    <p:extLst>
      <p:ext uri="{BB962C8B-B14F-4D97-AF65-F5344CB8AC3E}">
        <p14:creationId xmlns:p14="http://schemas.microsoft.com/office/powerpoint/2010/main" val="19631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err="1" smtClean="0"/>
              <a:t>HermiTux</a:t>
            </a:r>
            <a:r>
              <a:rPr lang="en-US" altLang="zh-CN" dirty="0" smtClean="0"/>
              <a:t> and Optimization</a:t>
            </a:r>
          </a:p>
          <a:p>
            <a:r>
              <a:rPr lang="en-US" altLang="zh-CN" dirty="0" smtClean="0"/>
              <a:t>Future Work: </a:t>
            </a:r>
            <a:r>
              <a:rPr lang="en-US" altLang="zh-CN" dirty="0"/>
              <a:t>F</a:t>
            </a:r>
            <a:r>
              <a:rPr lang="en-US" altLang="zh-CN" dirty="0" smtClean="0"/>
              <a:t>aster &amp; More 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76400" y="1774392"/>
            <a:ext cx="10515600" cy="2852737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76400" y="1774392"/>
            <a:ext cx="10515600" cy="2852737"/>
          </a:xfrm>
        </p:spPr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F6D5200-A44C-40A3-8BEF-87D4617A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032181B-B60A-4457-885E-BC9D2588A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Traditional VM</a:t>
            </a:r>
          </a:p>
          <a:p>
            <a:r>
              <a:rPr lang="en-US" altLang="zh-CN" dirty="0" err="1"/>
              <a:t>Unikernel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8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Traditional VM </a:t>
            </a:r>
            <a:r>
              <a:rPr lang="en-US" altLang="zh-CN" dirty="0" err="1"/>
              <a:t>v.s</a:t>
            </a:r>
            <a:r>
              <a:rPr lang="en-US" altLang="zh-CN" dirty="0"/>
              <a:t> </a:t>
            </a:r>
            <a:r>
              <a:rPr lang="en-US" altLang="zh-CN" dirty="0" err="1"/>
              <a:t>Unikernel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Monolithic OS</a:t>
            </a:r>
          </a:p>
          <a:p>
            <a:r>
              <a:rPr lang="en-US" altLang="zh-CN" dirty="0"/>
              <a:t>Microkernels</a:t>
            </a:r>
          </a:p>
          <a:p>
            <a:r>
              <a:rPr lang="en-US" altLang="zh-CN" dirty="0" err="1"/>
              <a:t>LibOS</a:t>
            </a:r>
            <a:endParaRPr lang="en-US" altLang="zh-CN" dirty="0"/>
          </a:p>
          <a:p>
            <a:r>
              <a:rPr lang="en-US" altLang="zh-CN" dirty="0" err="1"/>
              <a:t>Unikernels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44" y="2160296"/>
            <a:ext cx="7361558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Used In Cloud</a:t>
            </a:r>
          </a:p>
          <a:p>
            <a:pPr marL="0" indent="0">
              <a:buNone/>
            </a:pPr>
            <a:r>
              <a:rPr lang="en-US" altLang="zh-CN" b="1" dirty="0" smtClean="0"/>
              <a:t>Advantages: </a:t>
            </a:r>
          </a:p>
          <a:p>
            <a:r>
              <a:rPr lang="en-US" altLang="zh-CN" dirty="0" smtClean="0"/>
              <a:t>Secure</a:t>
            </a:r>
          </a:p>
          <a:p>
            <a:r>
              <a:rPr lang="en-US" altLang="zh-CN" dirty="0" smtClean="0"/>
              <a:t>Light</a:t>
            </a:r>
            <a:endParaRPr lang="en-US" altLang="zh-CN" dirty="0" smtClean="0"/>
          </a:p>
          <a:p>
            <a:r>
              <a:rPr lang="en-US" altLang="zh-CN" dirty="0" smtClean="0"/>
              <a:t>Fast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43" y="365125"/>
            <a:ext cx="4049973" cy="56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Short backs:</a:t>
            </a:r>
            <a:endParaRPr lang="en-US" altLang="zh-CN" dirty="0"/>
          </a:p>
          <a:p>
            <a:r>
              <a:rPr lang="en-US" altLang="zh-CN" dirty="0" err="1" smtClean="0"/>
              <a:t>Unscalable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Each </a:t>
            </a:r>
            <a:r>
              <a:rPr lang="en-US" altLang="zh-CN" dirty="0" err="1" smtClean="0"/>
              <a:t>unikernel</a:t>
            </a:r>
            <a:r>
              <a:rPr lang="en-US" altLang="zh-CN" dirty="0" smtClean="0"/>
              <a:t> runs an app</a:t>
            </a:r>
          </a:p>
          <a:p>
            <a:pPr marL="0" indent="0">
              <a:buNone/>
            </a:pPr>
            <a:r>
              <a:rPr lang="en-US" altLang="zh-CN" dirty="0" smtClean="0"/>
              <a:t>But booting many </a:t>
            </a:r>
            <a:r>
              <a:rPr lang="en-US" altLang="zh-CN" dirty="0" err="1" smtClean="0"/>
              <a:t>unikernels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taks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uch time</a:t>
            </a:r>
            <a:endParaRPr lang="en-US" altLang="zh-CN" dirty="0"/>
          </a:p>
          <a:p>
            <a:r>
              <a:rPr lang="en-US" altLang="zh-CN" dirty="0" err="1" smtClean="0"/>
              <a:t>Unportable</a:t>
            </a:r>
            <a:endParaRPr lang="en-US" altLang="zh-CN" dirty="0" smtClean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13DB4-4D71-4121-B238-0312E4E6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5" y="1828800"/>
            <a:ext cx="5156572" cy="28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FD3AC9C-1A64-48FE-A035-FA123B28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1B4200-AFBC-4E5F-8604-E05342975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endParaRPr lang="en-US" altLang="zh-CN" dirty="0"/>
          </a:p>
          <a:p>
            <a:r>
              <a:rPr lang="en-US" altLang="zh-CN" dirty="0" err="1"/>
              <a:t>HermiTux</a:t>
            </a:r>
            <a:r>
              <a:rPr lang="en-US" altLang="zh-CN" dirty="0"/>
              <a:t>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3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Overview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46" y="2055981"/>
            <a:ext cx="662997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Load-Time Binary Compatibility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97" y="2238981"/>
            <a:ext cx="7223470" cy="40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855</Words>
  <Application>Microsoft Office PowerPoint</Application>
  <PresentationFormat>宽屏</PresentationFormat>
  <Paragraphs>138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-apple-system</vt:lpstr>
      <vt:lpstr>等线</vt:lpstr>
      <vt:lpstr>宋体</vt:lpstr>
      <vt:lpstr>Calibri</vt:lpstr>
      <vt:lpstr>Calibri Light</vt:lpstr>
      <vt:lpstr>Wingdings 2</vt:lpstr>
      <vt:lpstr>HDOfficeLightV0</vt:lpstr>
      <vt:lpstr>unipanic</vt:lpstr>
      <vt:lpstr>Content</vt:lpstr>
      <vt:lpstr>Background</vt:lpstr>
      <vt:lpstr>OS Models</vt:lpstr>
      <vt:lpstr>Unikernel</vt:lpstr>
      <vt:lpstr>Unikernel</vt:lpstr>
      <vt:lpstr>Implementation</vt:lpstr>
      <vt:lpstr>HermiTux</vt:lpstr>
      <vt:lpstr>HermiTux</vt:lpstr>
      <vt:lpstr>HermiTux</vt:lpstr>
      <vt:lpstr>HermiTux Optimization</vt:lpstr>
      <vt:lpstr>HermiTux Optimization</vt:lpstr>
      <vt:lpstr>HermiTux Optimization</vt:lpstr>
      <vt:lpstr>Future Work</vt:lpstr>
      <vt:lpstr>Faster Call</vt:lpstr>
      <vt:lpstr>Faster Call</vt:lpstr>
      <vt:lpstr>PowerPoint 演示文稿</vt:lpstr>
      <vt:lpstr>Faster Call</vt:lpstr>
      <vt:lpstr>More syscalls: fork</vt:lpstr>
      <vt:lpstr>Schedule</vt:lpstr>
      <vt:lpstr>Conclusion</vt:lpstr>
      <vt:lpstr>Q&amp;A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x-unipanic</dc:title>
  <dc:creator>徐 怡</dc:creator>
  <cp:lastModifiedBy>徐 怡</cp:lastModifiedBy>
  <cp:revision>120</cp:revision>
  <dcterms:created xsi:type="dcterms:W3CDTF">2021-04-24T09:15:39Z</dcterms:created>
  <dcterms:modified xsi:type="dcterms:W3CDTF">2021-07-08T13:49:28Z</dcterms:modified>
</cp:coreProperties>
</file>