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57" r:id="rId5"/>
    <p:sldId id="474" r:id="rId6"/>
    <p:sldId id="634" r:id="rId7"/>
    <p:sldId id="635" r:id="rId8"/>
    <p:sldId id="639" r:id="rId9"/>
    <p:sldId id="636" r:id="rId10"/>
    <p:sldId id="637" r:id="rId11"/>
    <p:sldId id="638" r:id="rId12"/>
    <p:sldId id="642" r:id="rId13"/>
    <p:sldId id="643" r:id="rId14"/>
    <p:sldId id="644" r:id="rId15"/>
    <p:sldId id="645" r:id="rId16"/>
    <p:sldId id="646" r:id="rId17"/>
    <p:sldId id="647" r:id="rId18"/>
    <p:sldId id="649" r:id="rId19"/>
    <p:sldId id="289" r:id="rId20"/>
    <p:sldId id="650" r:id="rId21"/>
    <p:sldId id="591" r:id="rId22"/>
    <p:sldId id="292" r:id="rId23"/>
    <p:sldId id="653" r:id="rId24"/>
    <p:sldId id="652" r:id="rId25"/>
    <p:sldId id="654" r:id="rId26"/>
    <p:sldId id="658" r:id="rId27"/>
    <p:sldId id="656" r:id="rId28"/>
    <p:sldId id="659" r:id="rId29"/>
    <p:sldId id="660" r:id="rId30"/>
    <p:sldId id="662" r:id="rId31"/>
    <p:sldId id="663" r:id="rId32"/>
    <p:sldId id="664" r:id="rId33"/>
    <p:sldId id="672" r:id="rId34"/>
    <p:sldId id="673" r:id="rId35"/>
    <p:sldId id="674" r:id="rId36"/>
    <p:sldId id="677" r:id="rId37"/>
    <p:sldId id="489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C05F"/>
    <a:srgbClr val="E6BB74"/>
    <a:srgbClr val="025071"/>
    <a:srgbClr val="E9C183"/>
    <a:srgbClr val="FF826E"/>
    <a:srgbClr val="53D2DB"/>
    <a:srgbClr val="3096E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28" y="40"/>
      </p:cViewPr>
      <p:guideLst>
        <p:guide pos="377"/>
        <p:guide pos="7302"/>
        <p:guide orient="horz" pos="3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5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1CA26-0214-48BF-829A-29D2A48959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F4C1E-A8CD-4CBC-A36B-B38A84E546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F4C1E-A8CD-4CBC-A36B-B38A84E54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F4C1E-A8CD-4CBC-A36B-B38A84E54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73252" y="2063998"/>
            <a:ext cx="1445496" cy="82708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0">
                <a:latin typeface="+mn-lt"/>
                <a:ea typeface="+mj-ea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94787" y="2920071"/>
            <a:ext cx="2202426" cy="265317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b="0" spc="2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95484" y="3453727"/>
            <a:ext cx="5801032" cy="693174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4000" b="1" spc="600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这里输入您的标题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324100" y="4045303"/>
            <a:ext cx="7543800" cy="348248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600" b="0" spc="300">
                <a:latin typeface="+mn-ea"/>
              </a:defRPr>
            </a:lvl1pPr>
          </a:lstStyle>
          <a:p>
            <a:pPr marL="228600" lvl="0" indent="-228600" algn="ctr"/>
            <a:r>
              <a:rPr lang="en-US" altLang="zh-CN"/>
              <a:t>This is the original ppt template of tongtong. Please do not copy, and</a:t>
            </a:r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5810250" y="3214371"/>
            <a:ext cx="5715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-1714996" y="-857498"/>
            <a:ext cx="15621992" cy="8572996"/>
            <a:chOff x="-1714996" y="-857498"/>
            <a:chExt cx="15621992" cy="8572996"/>
          </a:xfrm>
        </p:grpSpPr>
        <p:sp>
          <p:nvSpPr>
            <p:cNvPr id="8" name="矩形: 圆角 7"/>
            <p:cNvSpPr/>
            <p:nvPr/>
          </p:nvSpPr>
          <p:spPr>
            <a:xfrm>
              <a:off x="298946" y="6357734"/>
              <a:ext cx="185221" cy="18522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11707833" y="315045"/>
              <a:ext cx="185221" cy="18522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-1714996" y="-857498"/>
              <a:ext cx="15621992" cy="8572996"/>
              <a:chOff x="-1714996" y="-857498"/>
              <a:chExt cx="15621992" cy="857299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714996" y="-857498"/>
                <a:ext cx="3429992" cy="3429992"/>
                <a:chOff x="-1984869" y="-304800"/>
                <a:chExt cx="3429992" cy="3429992"/>
              </a:xfrm>
            </p:grpSpPr>
            <p:sp>
              <p:nvSpPr>
                <p:cNvPr id="24" name="菱形 23"/>
                <p:cNvSpPr/>
                <p:nvPr/>
              </p:nvSpPr>
              <p:spPr>
                <a:xfrm>
                  <a:off x="-1685923" y="-5854"/>
                  <a:ext cx="2832100" cy="28321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/>
              </p:nvSpPr>
              <p:spPr>
                <a:xfrm>
                  <a:off x="-1984869" y="-304800"/>
                  <a:ext cx="3429992" cy="3429992"/>
                </a:xfrm>
                <a:prstGeom prst="diamond">
                  <a:avLst/>
                </a:prstGeom>
                <a:noFill/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菱形 25"/>
                <p:cNvSpPr/>
                <p:nvPr/>
              </p:nvSpPr>
              <p:spPr>
                <a:xfrm>
                  <a:off x="-1174441" y="505628"/>
                  <a:ext cx="1809136" cy="1809136"/>
                </a:xfrm>
                <a:prstGeom prst="diamond">
                  <a:avLst/>
                </a:prstGeom>
                <a:noFill/>
                <a:ln w="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10477004" y="4285506"/>
                <a:ext cx="3429992" cy="3429992"/>
                <a:chOff x="-1984869" y="-304800"/>
                <a:chExt cx="3429992" cy="3429992"/>
              </a:xfrm>
            </p:grpSpPr>
            <p:sp>
              <p:nvSpPr>
                <p:cNvPr id="21" name="菱形 20"/>
                <p:cNvSpPr/>
                <p:nvPr/>
              </p:nvSpPr>
              <p:spPr>
                <a:xfrm>
                  <a:off x="-1685923" y="-5854"/>
                  <a:ext cx="2832100" cy="28321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菱形 21"/>
                <p:cNvSpPr/>
                <p:nvPr/>
              </p:nvSpPr>
              <p:spPr>
                <a:xfrm>
                  <a:off x="-1984869" y="-304800"/>
                  <a:ext cx="3429992" cy="3429992"/>
                </a:xfrm>
                <a:prstGeom prst="diamond">
                  <a:avLst/>
                </a:prstGeom>
                <a:noFill/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菱形 22"/>
                <p:cNvSpPr/>
                <p:nvPr/>
              </p:nvSpPr>
              <p:spPr>
                <a:xfrm>
                  <a:off x="-1174441" y="505628"/>
                  <a:ext cx="1809136" cy="1809136"/>
                </a:xfrm>
                <a:prstGeom prst="diamond">
                  <a:avLst/>
                </a:prstGeom>
                <a:noFill/>
                <a:ln w="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1" name="直接连接符 10"/>
            <p:cNvCxnSpPr/>
            <p:nvPr/>
          </p:nvCxnSpPr>
          <p:spPr>
            <a:xfrm>
              <a:off x="1875312" y="500266"/>
              <a:ext cx="1031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707833" y="0"/>
              <a:ext cx="0" cy="4347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0" y="6357734"/>
              <a:ext cx="103166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84167" y="2510380"/>
              <a:ext cx="0" cy="4347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478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2400" b="1" spc="300" baseline="0"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B494-BE76-4B4F-928D-B4766D48B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794F-41A7-4A77-B916-FA7C774CAB2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051301" y="336235"/>
            <a:ext cx="4089399" cy="382124"/>
            <a:chOff x="4051301" y="336235"/>
            <a:chExt cx="4089399" cy="38212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700" y="336235"/>
              <a:ext cx="381000" cy="38212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301" y="336235"/>
              <a:ext cx="381000" cy="382124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8176779" y="423024"/>
            <a:ext cx="4015221" cy="208544"/>
            <a:chOff x="8176779" y="423024"/>
            <a:chExt cx="4015221" cy="208544"/>
          </a:xfrm>
        </p:grpSpPr>
        <p:cxnSp>
          <p:nvCxnSpPr>
            <p:cNvPr id="10" name="直接连接符 9"/>
            <p:cNvCxnSpPr/>
            <p:nvPr userDrawn="1"/>
          </p:nvCxnSpPr>
          <p:spPr>
            <a:xfrm>
              <a:off x="8432800" y="527296"/>
              <a:ext cx="3759200" cy="0"/>
            </a:xfrm>
            <a:prstGeom prst="line">
              <a:avLst/>
            </a:prstGeom>
            <a:ln w="127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 userDrawn="1"/>
          </p:nvGrpSpPr>
          <p:grpSpPr>
            <a:xfrm rot="18900000">
              <a:off x="8176779" y="423024"/>
              <a:ext cx="208544" cy="208544"/>
              <a:chOff x="8788400" y="-869950"/>
              <a:chExt cx="342900" cy="342900"/>
            </a:xfrm>
          </p:grpSpPr>
          <p:cxnSp>
            <p:nvCxnSpPr>
              <p:cNvPr id="14" name="直接连接符 13"/>
              <p:cNvCxnSpPr/>
              <p:nvPr userDrawn="1"/>
            </p:nvCxnSpPr>
            <p:spPr>
              <a:xfrm rot="5400000" flipH="1" flipV="1">
                <a:off x="8959850" y="-698500"/>
                <a:ext cx="342900" cy="0"/>
              </a:xfrm>
              <a:prstGeom prst="line">
                <a:avLst/>
              </a:prstGeom>
              <a:ln w="127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/>
            </p:nvCxnSpPr>
            <p:spPr>
              <a:xfrm flipH="1" flipV="1">
                <a:off x="8788400" y="-527050"/>
                <a:ext cx="342900" cy="0"/>
              </a:xfrm>
              <a:prstGeom prst="line">
                <a:avLst/>
              </a:prstGeom>
              <a:ln w="127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 userDrawn="1"/>
        </p:nvGrpSpPr>
        <p:grpSpPr>
          <a:xfrm flipH="1">
            <a:off x="0" y="423024"/>
            <a:ext cx="4015221" cy="208544"/>
            <a:chOff x="8176779" y="423024"/>
            <a:chExt cx="4015221" cy="208544"/>
          </a:xfrm>
        </p:grpSpPr>
        <p:cxnSp>
          <p:nvCxnSpPr>
            <p:cNvPr id="20" name="直接连接符 19"/>
            <p:cNvCxnSpPr/>
            <p:nvPr userDrawn="1"/>
          </p:nvCxnSpPr>
          <p:spPr>
            <a:xfrm>
              <a:off x="8432800" y="527296"/>
              <a:ext cx="3759200" cy="0"/>
            </a:xfrm>
            <a:prstGeom prst="line">
              <a:avLst/>
            </a:prstGeom>
            <a:ln w="127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 userDrawn="1"/>
          </p:nvGrpSpPr>
          <p:grpSpPr>
            <a:xfrm rot="18900000">
              <a:off x="8176779" y="423024"/>
              <a:ext cx="208544" cy="208544"/>
              <a:chOff x="8788400" y="-869950"/>
              <a:chExt cx="342900" cy="342900"/>
            </a:xfrm>
          </p:grpSpPr>
          <p:cxnSp>
            <p:nvCxnSpPr>
              <p:cNvPr id="22" name="直接连接符 21"/>
              <p:cNvCxnSpPr/>
              <p:nvPr userDrawn="1"/>
            </p:nvCxnSpPr>
            <p:spPr>
              <a:xfrm rot="5400000" flipH="1" flipV="1">
                <a:off x="8959850" y="-698500"/>
                <a:ext cx="342900" cy="0"/>
              </a:xfrm>
              <a:prstGeom prst="line">
                <a:avLst/>
              </a:prstGeom>
              <a:ln w="127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/>
            </p:nvCxnSpPr>
            <p:spPr>
              <a:xfrm flipH="1" flipV="1">
                <a:off x="8788400" y="-527050"/>
                <a:ext cx="342900" cy="0"/>
              </a:xfrm>
              <a:prstGeom prst="line">
                <a:avLst/>
              </a:prstGeom>
              <a:ln w="127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B494-BE76-4B4F-928D-B4766D48B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794F-41A7-4A77-B916-FA7C774C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B494-BE76-4B4F-928D-B4766D48B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794F-41A7-4A77-B916-FA7C774CAB2C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-553720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  <a:endParaRPr lang="zh-CN" altLang="en-US" sz="1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66064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  <a:endParaRPr lang="zh-CN" altLang="en-US" sz="1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-6284721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  <a:endParaRPr lang="zh-CN" altLang="en-US" sz="1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34479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  <a:endParaRPr lang="zh-CN" altLang="en-US" sz="120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7650" y="2273300"/>
            <a:ext cx="66167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600">
                <a:solidFill>
                  <a:schemeClr val="accent1"/>
                </a:solidFill>
                <a:latin typeface="+mj-ea"/>
                <a:ea typeface="+mj-ea"/>
              </a:rPr>
              <a:t>ROS 2 &amp; Ray </a:t>
            </a:r>
            <a:r>
              <a:rPr lang="zh-CN" altLang="en-US" sz="4400" b="1" spc="600">
                <a:solidFill>
                  <a:schemeClr val="accent1"/>
                </a:solidFill>
                <a:latin typeface="+mj-ea"/>
                <a:ea typeface="+mj-ea"/>
              </a:rPr>
              <a:t>分布式集群</a:t>
            </a:r>
            <a:endParaRPr lang="zh-CN" altLang="en-US" sz="4400" b="1" spc="6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298946" y="6357734"/>
            <a:ext cx="185221" cy="18522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07833" y="315045"/>
            <a:ext cx="185221" cy="18522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1714996" y="-857498"/>
            <a:ext cx="3429992" cy="3429992"/>
            <a:chOff x="-1984869" y="-304800"/>
            <a:chExt cx="3429992" cy="3429992"/>
          </a:xfrm>
        </p:grpSpPr>
        <p:sp>
          <p:nvSpPr>
            <p:cNvPr id="17" name="菱形 16"/>
            <p:cNvSpPr/>
            <p:nvPr/>
          </p:nvSpPr>
          <p:spPr>
            <a:xfrm>
              <a:off x="-1685923" y="-5854"/>
              <a:ext cx="2832100" cy="2832100"/>
            </a:xfrm>
            <a:prstGeom prst="diamond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-1984869" y="-304800"/>
              <a:ext cx="3429992" cy="3429992"/>
            </a:xfrm>
            <a:prstGeom prst="diamond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-1174441" y="505628"/>
              <a:ext cx="1809136" cy="1809136"/>
            </a:xfrm>
            <a:prstGeom prst="diamond">
              <a:avLst/>
            </a:prstGeom>
            <a:noFill/>
            <a:ln w="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477004" y="4285506"/>
            <a:ext cx="3429992" cy="3429992"/>
            <a:chOff x="-1984869" y="-304800"/>
            <a:chExt cx="3429992" cy="3429992"/>
          </a:xfrm>
        </p:grpSpPr>
        <p:sp>
          <p:nvSpPr>
            <p:cNvPr id="37" name="菱形 36"/>
            <p:cNvSpPr/>
            <p:nvPr/>
          </p:nvSpPr>
          <p:spPr>
            <a:xfrm>
              <a:off x="-1685923" y="-5854"/>
              <a:ext cx="2832100" cy="2832100"/>
            </a:xfrm>
            <a:prstGeom prst="diamond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-1984869" y="-304800"/>
              <a:ext cx="3429992" cy="3429992"/>
            </a:xfrm>
            <a:prstGeom prst="diamond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-1174441" y="505628"/>
              <a:ext cx="1809136" cy="1809136"/>
            </a:xfrm>
            <a:prstGeom prst="diamond">
              <a:avLst/>
            </a:prstGeom>
            <a:noFill/>
            <a:ln w="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1875312" y="500266"/>
            <a:ext cx="103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707833" y="0"/>
            <a:ext cx="0" cy="434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0" y="6357734"/>
            <a:ext cx="10316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84167" y="2510380"/>
            <a:ext cx="0" cy="434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3970390" y="4522316"/>
            <a:ext cx="4257040" cy="60198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成员：田佳林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高弋超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朱仕哲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  <a:sym typeface="+mn-lt"/>
              </a:rPr>
              <a:t>胡乐翔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p:transition advTm="79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55848" y="1799669"/>
            <a:ext cx="3903980" cy="3881120"/>
            <a:chOff x="760900" y="1541897"/>
            <a:chExt cx="3657801" cy="3881120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 ROS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0900" y="2376287"/>
              <a:ext cx="3657801" cy="30467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>
                  <a:sym typeface="+mn-ea"/>
                </a:rPr>
                <a:t>建造一个机器人是一项困难的工作。一个机器人由各个部件组成，例如，驱动器，传感器，控制系统，软件等。要想机器人正常地工作，各个部件的操作必须无缝衔接。有时，一项任务需要多个机器人合作完成，这些机器人之间如何协调工作也是开发者们需要面对的问题。因此必须解决各个进程间的分布式通信的问题。为了应对这些挑战，Robot Operating System，或ROS，应运而生。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0958" y="1541897"/>
              <a:ext cx="564722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8510" y="1959610"/>
            <a:ext cx="3669030" cy="3385185"/>
          </a:xfrm>
          <a:prstGeom prst="rect">
            <a:avLst/>
          </a:prstGeom>
        </p:spPr>
      </p:pic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55848" y="1799669"/>
            <a:ext cx="3903980" cy="2773045"/>
            <a:chOff x="760900" y="1541897"/>
            <a:chExt cx="3657801" cy="2773045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What is ROS?</a:t>
              </a:r>
              <a:endPara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0900" y="2376287"/>
              <a:ext cx="3657801" cy="1938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(Robot Operating Systems)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是一个机器人领域的元操作系统，是一个分布式的通信框架，能够帮助进程间更方便地实现通信，协调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一个机器人的各个部件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just"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多个机器人组成的机器人集群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indent="0" algn="just">
                <a:buFont typeface="Wingdings" panose="05000000000000000000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0958" y="1541897"/>
              <a:ext cx="558070" cy="6153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0920" y="2324735"/>
            <a:ext cx="5052695" cy="1658620"/>
          </a:xfrm>
          <a:prstGeom prst="rect">
            <a:avLst/>
          </a:prstGeom>
        </p:spPr>
      </p:pic>
    </p:spTree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950002" y="1007189"/>
            <a:ext cx="3564946" cy="615315"/>
            <a:chOff x="1030958" y="1541897"/>
            <a:chExt cx="3340146" cy="615315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Features</a:t>
              </a:r>
              <a:endPara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0958" y="1541897"/>
              <a:ext cx="558070" cy="6153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1"/>
          <p:cNvSpPr/>
          <p:nvPr/>
        </p:nvSpPr>
        <p:spPr>
          <a:xfrm>
            <a:off x="345440" y="1796415"/>
            <a:ext cx="2578735" cy="477710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3"/>
          <p:cNvSpPr/>
          <p:nvPr/>
        </p:nvSpPr>
        <p:spPr>
          <a:xfrm>
            <a:off x="3143250" y="1804670"/>
            <a:ext cx="2578735" cy="476821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10"/>
          <p:cNvSpPr/>
          <p:nvPr/>
        </p:nvSpPr>
        <p:spPr>
          <a:xfrm>
            <a:off x="5838190" y="1795145"/>
            <a:ext cx="2767330" cy="477837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11"/>
          <p:cNvSpPr/>
          <p:nvPr/>
        </p:nvSpPr>
        <p:spPr>
          <a:xfrm>
            <a:off x="8739505" y="1793875"/>
            <a:ext cx="2767330" cy="477901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17"/>
          <p:cNvGrpSpPr/>
          <p:nvPr/>
        </p:nvGrpSpPr>
        <p:grpSpPr>
          <a:xfrm>
            <a:off x="412485" y="2086958"/>
            <a:ext cx="2348362" cy="3687695"/>
            <a:chOff x="943950" y="4295488"/>
            <a:chExt cx="2348362" cy="3687695"/>
          </a:xfrm>
        </p:grpSpPr>
        <p:sp>
          <p:nvSpPr>
            <p:cNvPr id="31" name="文本框 22"/>
            <p:cNvSpPr txBox="1"/>
            <p:nvPr/>
          </p:nvSpPr>
          <p:spPr>
            <a:xfrm>
              <a:off x="992210" y="4295488"/>
              <a:ext cx="2251512" cy="3073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en-US" sz="2000" b="1" spc="3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  <a:sym typeface="+mn-ea"/>
                </a:rPr>
                <a:t>亚操作系统</a:t>
              </a:r>
              <a:endParaRPr lang="en-US" altLang="en-US" sz="2000" b="1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endParaRPr>
            </a:p>
          </p:txBody>
        </p:sp>
        <p:sp>
          <p:nvSpPr>
            <p:cNvPr id="32" name="文本框 23"/>
            <p:cNvSpPr txBox="1"/>
            <p:nvPr/>
          </p:nvSpPr>
          <p:spPr>
            <a:xfrm>
              <a:off x="943950" y="5028528"/>
              <a:ext cx="2348362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不是一个真正意义上的完整的操作系统，而是运行在 Ubuntu Linux </a:t>
              </a:r>
              <a:r>
                <a:rPr 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等操作系统</a:t>
              </a:r>
              <a:r>
                <a:rPr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上。其底层的任务调度，编译，硬件驱动是由 Linux 完成的，而 ROS 本身可以进行函数调用，硬件抽象等操作系统功能</a:t>
              </a:r>
              <a:r>
                <a:rPr 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。</a:t>
              </a:r>
              <a:endPara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  <p:grpSp>
        <p:nvGrpSpPr>
          <p:cNvPr id="33" name="组合 18"/>
          <p:cNvGrpSpPr/>
          <p:nvPr/>
        </p:nvGrpSpPr>
        <p:grpSpPr>
          <a:xfrm>
            <a:off x="3236596" y="2087244"/>
            <a:ext cx="2348230" cy="3353141"/>
            <a:chOff x="977162" y="4124024"/>
            <a:chExt cx="2348362" cy="1529245"/>
          </a:xfrm>
        </p:grpSpPr>
        <p:sp>
          <p:nvSpPr>
            <p:cNvPr id="34" name="文本框 22"/>
            <p:cNvSpPr txBox="1"/>
            <p:nvPr/>
          </p:nvSpPr>
          <p:spPr>
            <a:xfrm>
              <a:off x="1116559" y="4124024"/>
              <a:ext cx="2112904" cy="140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分布式系统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3"/>
            <p:cNvSpPr txBox="1"/>
            <p:nvPr/>
          </p:nvSpPr>
          <p:spPr>
            <a:xfrm>
              <a:off x="977162" y="4474306"/>
              <a:ext cx="2348362" cy="11789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将机器人软件的各个功能抽象成</a:t>
              </a:r>
              <a:r>
                <a:rPr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节点</a:t>
              </a:r>
              <a:r>
                <a:rPr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，节点之间可以相互发送信息。ROS 的开发者可以轻松地构建不同的组件，并通过话题和 messages 将不同的组件连接起来。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  <p:grpSp>
        <p:nvGrpSpPr>
          <p:cNvPr id="36" name="组合 21"/>
          <p:cNvGrpSpPr/>
          <p:nvPr/>
        </p:nvGrpSpPr>
        <p:grpSpPr>
          <a:xfrm>
            <a:off x="5897159" y="2087235"/>
            <a:ext cx="2667303" cy="2930578"/>
            <a:chOff x="835374" y="4179051"/>
            <a:chExt cx="2973488" cy="2930578"/>
          </a:xfrm>
        </p:grpSpPr>
        <p:sp>
          <p:nvSpPr>
            <p:cNvPr id="37" name="文本框 36"/>
            <p:cNvSpPr txBox="1"/>
            <p:nvPr/>
          </p:nvSpPr>
          <p:spPr>
            <a:xfrm>
              <a:off x="835374" y="4179051"/>
              <a:ext cx="2973488" cy="3073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 b="1" spc="3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便于测试</a:t>
              </a:r>
              <a:endPara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84610" y="4894114"/>
              <a:ext cx="2911946" cy="22155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ROS 组件的 messages 可以发送到多种可视化和远程控制工具上。ROS 的开发者可以使用模拟的机器人，而不是真实的硬件，来实现更加高效简易的测试。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  <p:grpSp>
        <p:nvGrpSpPr>
          <p:cNvPr id="39" name="组合 24"/>
          <p:cNvGrpSpPr/>
          <p:nvPr/>
        </p:nvGrpSpPr>
        <p:grpSpPr>
          <a:xfrm>
            <a:off x="8858885" y="2087245"/>
            <a:ext cx="2548142" cy="2868715"/>
            <a:chOff x="945304" y="4331513"/>
            <a:chExt cx="2548077" cy="1384966"/>
          </a:xfrm>
        </p:grpSpPr>
        <p:sp>
          <p:nvSpPr>
            <p:cNvPr id="40" name="文本框 22"/>
            <p:cNvSpPr txBox="1"/>
            <p:nvPr/>
          </p:nvSpPr>
          <p:spPr>
            <a:xfrm>
              <a:off x="945304" y="4331513"/>
              <a:ext cx="2548077" cy="1483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强大的软件包</a:t>
              </a:r>
              <a:endParaRPr lang="en-US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23"/>
            <p:cNvSpPr txBox="1"/>
            <p:nvPr/>
          </p:nvSpPr>
          <p:spPr>
            <a:xfrm>
              <a:off x="945597" y="4646867"/>
              <a:ext cx="2526943" cy="10696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ROS 的总体架构可以看成两层。底层是上面介绍的元操作系统，而高层则是用户提供的软件包，可以实现定位绘图，行动规划，感知，模拟等功能。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87120" y="1213485"/>
            <a:ext cx="3834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ROS 2 </a:t>
            </a:r>
            <a:r>
              <a:rPr lang="zh-CN" altLang="en-US" b="1"/>
              <a:t>的进程间通信基于</a:t>
            </a:r>
            <a:r>
              <a:rPr lang="en-US" altLang="zh-CN" b="1"/>
              <a:t> DDS </a:t>
            </a:r>
            <a:r>
              <a:rPr lang="zh-CN" altLang="en-US" b="1"/>
              <a:t>框架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087120" y="1852295"/>
            <a:ext cx="39535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zh-CN" altLang="en-US"/>
              <a:t>DDS(Data Distribution Service)，数据分发服务。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zh-CN" altLang="en-US"/>
              <a:t>实时系统的DDS是一个对象管理组织(Object Management Group)发布的的机器对机器(machine-to-machine)标准，旨在实现基于发布-订阅模式的可靠的，高性能的，可相互操作的，实时的数据交换。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864350" y="1213485"/>
            <a:ext cx="2902585" cy="2637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0" y="4746625"/>
            <a:ext cx="12192000" cy="21113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DDS</a:t>
            </a:r>
            <a:endParaRPr lang="en-US" altLang="zh-CN"/>
          </a:p>
        </p:txBody>
      </p:sp>
      <p:pic>
        <p:nvPicPr>
          <p:cNvPr id="3" name="图片 2" descr="D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2340" y="1307465"/>
            <a:ext cx="5516245" cy="50730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9930" y="1026160"/>
            <a:ext cx="417131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如图所示，一个参与者(participant)代表了一个用户，每个DDS用户都必须通过Participant对全局数据空间进行读写。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发布者(Publisher)是数据的发布者，可以和一个或多个 Data Writer 相连，发布一种或多种话题(topic)的信息。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订阅者(Subscriber)是数据读入的执行者，一个订阅者可以和多个 Data Reader 相连，进行一个或多个话题的消息。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数据写入器(Data Writer)，应用向发布者写入数据的对象，一个数据写入器和一种topic对应.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数据读取器(Data Reader)，应用从订阅者获取数据的对象，一个数据读取器和一个topic对应。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46150" y="1296035"/>
            <a:ext cx="92170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QoS Policy: Quality of Service Policy. 服务质量原则。主要从时间限制、可靠性、持续性、历史记录几个方面，控制了各方面与底层的通讯机制，满足用户针对不同场景的数据应用需求。其具体控制有以下几个方面：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46150" y="2948940"/>
            <a:ext cx="38169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/>
              <a:t>Deadline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/>
              <a:t>History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/>
              <a:t>Reliability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/>
              <a:t>Durability</a:t>
            </a:r>
            <a:endParaRPr lang="en-US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ROS2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03960" y="1398905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ROS1 vs ROS2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849630" y="1885950"/>
            <a:ext cx="40106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/>
              <a:t>ROS1主要构建于Linux系统之上，而ROS2支持构建的系统包括Linux、windows、Mac、RTOS，甚至没有操作系统的裸机。</a:t>
            </a:r>
            <a:endParaRPr lang="en-US" altLang="zh-CN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/>
              <a:t>ROS1的通讯系统基于TCPROS/UDPROS，强依赖于master节点的处理， 一旦master异常，将导致全系统通信故障。ROS2的通讯系统是基于DDS，同时在ROS2内部提供了DDS的抽象层实现，用户不需要关注底层DDS的提供厂家。</a:t>
            </a: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5367020" y="1624330"/>
            <a:ext cx="6316345" cy="4142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PART TWO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pc="150" dirty="0">
                <a:sym typeface="+mn-ea"/>
              </a:rPr>
              <a:t>要解决的问</a:t>
            </a:r>
            <a:r>
              <a:rPr lang="zh-CN" altLang="en-US" spc="150" dirty="0">
                <a:sym typeface="+mn-ea"/>
              </a:rPr>
              <a:t>题</a:t>
            </a:r>
            <a:endParaRPr lang="zh-CN" altLang="en-US" spc="150" dirty="0">
              <a:sym typeface="+mn-ea"/>
            </a:endParaRPr>
          </a:p>
        </p:txBody>
      </p:sp>
    </p:spTree>
  </p:cSld>
  <p:clrMapOvr>
    <a:masterClrMapping/>
  </p:clrMapOvr>
  <p:transition advTm="64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pc="150" dirty="0">
                <a:sym typeface="+mn-ea"/>
              </a:rPr>
              <a:t>要解决的问题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49705" y="1440815"/>
            <a:ext cx="878141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ROS2 </a:t>
            </a:r>
            <a:r>
              <a:rPr lang="zh-CN" altLang="en-US" sz="2800" b="1"/>
              <a:t>面临的挑战</a:t>
            </a:r>
            <a:endParaRPr lang="zh-CN" altLang="en-US" sz="2800" b="1"/>
          </a:p>
          <a:p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可靠性。ROS系统，特别是ROS2系统，目前还处于开发阶段。其整个系统的稳定性、可靠性还不能满足正常的产品化需求。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ROS/ROS2系统在产品化过程上的欠缺还表现在，目前ROS/ROS2系统中大部分的模块还是针对于机器人的某些可见功能，特别是比较抢眼的一些用于展示目的的一些功能。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等</a:t>
            </a:r>
            <a:r>
              <a:rPr lang="zh-CN" altLang="en-US" sz="2400"/>
              <a:t>等。。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pc="150" dirty="0">
                <a:sym typeface="+mn-ea"/>
              </a:rPr>
              <a:t>要解决的问题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926080" y="3369945"/>
            <a:ext cx="6818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4145" y="1444625"/>
            <a:ext cx="4283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可靠性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1000" y="2466340"/>
            <a:ext cx="88906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/>
              <a:t>ROS </a:t>
            </a:r>
            <a:r>
              <a:rPr lang="zh-CN" altLang="en-US" sz="2000"/>
              <a:t>的各个节点在进行运算时相对独立，如果一个节点的计算任务明显大于其他的节点，可能会耗费更多的时间处理数据，导致整体的运行时间增长，影响系统的</a:t>
            </a:r>
            <a:r>
              <a:rPr lang="zh-CN" altLang="en-US" sz="2000"/>
              <a:t>实时性。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如果</a:t>
            </a:r>
            <a:r>
              <a:rPr lang="en-US" altLang="zh-CN" sz="2000"/>
              <a:t> DDS </a:t>
            </a:r>
            <a:r>
              <a:rPr lang="zh-CN" altLang="en-US" sz="2000"/>
              <a:t>选用</a:t>
            </a:r>
            <a:r>
              <a:rPr lang="en-US" altLang="zh-CN" sz="2000"/>
              <a:t> best-effort </a:t>
            </a:r>
            <a:r>
              <a:rPr lang="zh-CN" altLang="en-US" sz="2000"/>
              <a:t>模式，则一个算力不足的节点可能导致数据的丢失，影响系统的可靠性。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/>
              <a:t>ROS </a:t>
            </a:r>
            <a:r>
              <a:rPr lang="zh-CN" altLang="en-US" sz="2000"/>
              <a:t>是一个分布式计算框架，在各个节点的整合上能力有限。需要一个更高层的调度器和整合器对计算资源进行整合。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flipH="1">
            <a:off x="-1714996" y="-857498"/>
            <a:ext cx="15621992" cy="8572996"/>
            <a:chOff x="-1714996" y="-857498"/>
            <a:chExt cx="15621992" cy="8572996"/>
          </a:xfrm>
        </p:grpSpPr>
        <p:sp>
          <p:nvSpPr>
            <p:cNvPr id="15" name="矩形: 圆角 14"/>
            <p:cNvSpPr/>
            <p:nvPr/>
          </p:nvSpPr>
          <p:spPr>
            <a:xfrm>
              <a:off x="298946" y="6357734"/>
              <a:ext cx="185221" cy="18522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11707833" y="315045"/>
              <a:ext cx="185221" cy="18522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1714996" y="-857498"/>
              <a:ext cx="15621992" cy="8572996"/>
              <a:chOff x="-1714996" y="-857498"/>
              <a:chExt cx="15621992" cy="8572996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-1714996" y="-857498"/>
                <a:ext cx="3429992" cy="3429992"/>
                <a:chOff x="-1984869" y="-304800"/>
                <a:chExt cx="3429992" cy="3429992"/>
              </a:xfrm>
            </p:grpSpPr>
            <p:sp>
              <p:nvSpPr>
                <p:cNvPr id="27" name="菱形 26"/>
                <p:cNvSpPr/>
                <p:nvPr/>
              </p:nvSpPr>
              <p:spPr>
                <a:xfrm>
                  <a:off x="-1685923" y="-5854"/>
                  <a:ext cx="2832100" cy="28321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菱形 27"/>
                <p:cNvSpPr/>
                <p:nvPr/>
              </p:nvSpPr>
              <p:spPr>
                <a:xfrm>
                  <a:off x="-1984869" y="-304800"/>
                  <a:ext cx="3429992" cy="3429992"/>
                </a:xfrm>
                <a:prstGeom prst="diamond">
                  <a:avLst/>
                </a:prstGeom>
                <a:noFill/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/>
              </p:nvSpPr>
              <p:spPr>
                <a:xfrm>
                  <a:off x="-1174441" y="505628"/>
                  <a:ext cx="1809136" cy="1809136"/>
                </a:xfrm>
                <a:prstGeom prst="diamond">
                  <a:avLst/>
                </a:prstGeom>
                <a:noFill/>
                <a:ln w="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0477004" y="4285506"/>
                <a:ext cx="3429992" cy="3429992"/>
                <a:chOff x="-1984869" y="-304800"/>
                <a:chExt cx="3429992" cy="3429992"/>
              </a:xfrm>
            </p:grpSpPr>
            <p:sp>
              <p:nvSpPr>
                <p:cNvPr id="24" name="菱形 23"/>
                <p:cNvSpPr/>
                <p:nvPr/>
              </p:nvSpPr>
              <p:spPr>
                <a:xfrm>
                  <a:off x="-1685923" y="-5854"/>
                  <a:ext cx="2832100" cy="28321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/>
              </p:nvSpPr>
              <p:spPr>
                <a:xfrm>
                  <a:off x="-1984869" y="-304800"/>
                  <a:ext cx="3429992" cy="3429992"/>
                </a:xfrm>
                <a:prstGeom prst="diamond">
                  <a:avLst/>
                </a:prstGeom>
                <a:noFill/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菱形 25"/>
                <p:cNvSpPr/>
                <p:nvPr/>
              </p:nvSpPr>
              <p:spPr>
                <a:xfrm>
                  <a:off x="-1174441" y="505628"/>
                  <a:ext cx="1809136" cy="1809136"/>
                </a:xfrm>
                <a:prstGeom prst="diamond">
                  <a:avLst/>
                </a:prstGeom>
                <a:noFill/>
                <a:ln w="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8" name="直接连接符 17"/>
            <p:cNvCxnSpPr/>
            <p:nvPr/>
          </p:nvCxnSpPr>
          <p:spPr>
            <a:xfrm>
              <a:off x="1875312" y="500266"/>
              <a:ext cx="1031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1707833" y="0"/>
              <a:ext cx="0" cy="4347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0" y="6357734"/>
              <a:ext cx="103166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484167" y="2510380"/>
              <a:ext cx="0" cy="4347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608989" y="2248428"/>
            <a:ext cx="1676401" cy="2361144"/>
            <a:chOff x="2608989" y="2210112"/>
            <a:chExt cx="1676401" cy="2361144"/>
          </a:xfrm>
        </p:grpSpPr>
        <p:grpSp>
          <p:nvGrpSpPr>
            <p:cNvPr id="33" name="组合 32"/>
            <p:cNvGrpSpPr/>
            <p:nvPr/>
          </p:nvGrpSpPr>
          <p:grpSpPr>
            <a:xfrm>
              <a:off x="2608989" y="2918436"/>
              <a:ext cx="1676401" cy="944497"/>
              <a:chOff x="5257800" y="1706342"/>
              <a:chExt cx="1676401" cy="944497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5429249" y="1706342"/>
                <a:ext cx="13335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 b="1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目录</a:t>
                </a:r>
                <a:endParaRPr lang="zh-CN" altLang="en-US" sz="4000" b="1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5257800" y="2373840"/>
                <a:ext cx="1676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CONTENT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3447189" y="2210112"/>
              <a:ext cx="0" cy="2361144"/>
              <a:chOff x="3447189" y="2210112"/>
              <a:chExt cx="0" cy="2361144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16200000">
                <a:off x="3161439" y="2495862"/>
                <a:ext cx="5715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6200000">
                <a:off x="3161439" y="4285506"/>
                <a:ext cx="5715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5970905" y="2503287"/>
            <a:ext cx="277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背景：</a:t>
            </a:r>
            <a:r>
              <a:rPr lang="zh-CN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分布式系统</a:t>
            </a:r>
            <a:endParaRPr lang="zh-CN" altLang="en-US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70905" y="3080159"/>
            <a:ext cx="2125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要解决的问题</a:t>
            </a:r>
            <a:endParaRPr lang="zh-CN" altLang="en-US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0905" y="3647821"/>
            <a:ext cx="1478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解决方案</a:t>
            </a:r>
            <a:endParaRPr lang="zh-CN" altLang="en-US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467985" y="2622667"/>
            <a:ext cx="403860" cy="40386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67985" y="3200174"/>
            <a:ext cx="403860" cy="40386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467985" y="3767201"/>
            <a:ext cx="403860" cy="40386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PART THREE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pc="150" dirty="0">
                <a:sym typeface="+mn-ea"/>
              </a:rPr>
              <a:t>解决</a:t>
            </a:r>
            <a:r>
              <a:rPr lang="zh-CN" altLang="en-US" spc="150" dirty="0">
                <a:sym typeface="+mn-ea"/>
              </a:rPr>
              <a:t>方案</a:t>
            </a:r>
            <a:endParaRPr lang="zh-CN" altLang="en-US" spc="150" dirty="0">
              <a:sym typeface="+mn-ea"/>
            </a:endParaRPr>
          </a:p>
        </p:txBody>
      </p:sp>
    </p:spTree>
  </p:cSld>
  <p:clrMapOvr>
    <a:masterClrMapping/>
  </p:clrMapOvr>
  <p:transition advTm="40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PART THREE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pc="150" dirty="0">
                <a:sym typeface="+mn-ea"/>
              </a:rPr>
              <a:t>解决</a:t>
            </a:r>
            <a:r>
              <a:rPr lang="zh-CN" altLang="en-US" spc="150" dirty="0">
                <a:sym typeface="+mn-ea"/>
              </a:rPr>
              <a:t>方案</a:t>
            </a:r>
            <a:endParaRPr lang="zh-CN" altLang="en-US" spc="15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4605" y="4709795"/>
            <a:ext cx="2003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ROS 2 + Ray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5241290" y="555752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监控和运维</a:t>
            </a:r>
            <a:endParaRPr lang="zh-CN" altLang="en-US" sz="2400" b="1">
              <a:latin typeface="+mj-ea"/>
              <a:ea typeface="+mj-ea"/>
            </a:endParaRPr>
          </a:p>
        </p:txBody>
      </p:sp>
    </p:spTree>
  </p:cSld>
  <p:clrMapOvr>
    <a:masterClrMapping/>
  </p:clrMapOvr>
  <p:transition advTm="406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66190" y="1460500"/>
            <a:ext cx="50253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ay是一种通用的集群计算框架，既支持模型的训练，又支持对环境的仿真或与环境的交互，还支持模型服务。Ray所面临的任务涵盖了从轻量级、无状态的计算任务（例如仿真）到长时间运行的、有状态的计算任务（例如训练）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680" y="3858260"/>
            <a:ext cx="4250690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17625" y="1196975"/>
            <a:ext cx="17430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Ray </a:t>
            </a:r>
            <a:r>
              <a:rPr lang="zh-CN" altLang="en-US" sz="2400" b="1"/>
              <a:t>的架构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86180" y="1937385"/>
            <a:ext cx="5675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应用层：实现了Ray的API，作为前端供用户使用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系统</a:t>
            </a:r>
            <a:r>
              <a:rPr lang="zh-CN" altLang="en-US"/>
              <a:t>层：作为后端来保障Ray的高可扩展性和容错性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365" y="2582545"/>
            <a:ext cx="6781800" cy="41681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17625" y="1196975"/>
            <a:ext cx="1437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Ray </a:t>
            </a:r>
            <a:r>
              <a:rPr lang="zh-CN" altLang="en-US" sz="2400" b="1"/>
              <a:t>编程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65225" y="1780540"/>
            <a:ext cx="9682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1. 注册任务：在需要注册为任务的函数上加上@ray.remote装饰器</a:t>
            </a:r>
            <a:endParaRPr lang="zh-CN" altLang="en-US"/>
          </a:p>
          <a:p>
            <a:pPr algn="l"/>
            <a:r>
              <a:rPr lang="zh-CN" altLang="en-US"/>
              <a:t>2. 提交任务：在调用具有@ray.remote装饰器的函数时，需要带上.remote()而不是直接调用</a:t>
            </a:r>
            <a:endParaRPr lang="zh-CN" altLang="en-US"/>
          </a:p>
          <a:p>
            <a:pPr algn="l"/>
            <a:r>
              <a:rPr lang="zh-CN" altLang="en-US"/>
              <a:t>3. 非阻塞提交：无论任务的运行需要多少时间，在提交任务后都会立即返回一个ObjectRef对象</a:t>
            </a:r>
            <a:endParaRPr lang="zh-CN" altLang="en-US"/>
          </a:p>
          <a:p>
            <a:pPr algn="l"/>
            <a:r>
              <a:rPr lang="zh-CN" altLang="en-US"/>
              <a:t>4. 按需阻塞获取结果：在你需要函数的返回值时，可以通过ray.get来获取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17625" y="1196975"/>
            <a:ext cx="1437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Ray </a:t>
            </a:r>
            <a:r>
              <a:rPr lang="zh-CN" altLang="en-US" sz="2400" b="1"/>
              <a:t>编程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65225" y="1780540"/>
            <a:ext cx="7721600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import ray</a:t>
            </a:r>
            <a:endParaRPr lang="zh-CN" altLang="en-US"/>
          </a:p>
          <a:p>
            <a:pPr algn="l"/>
            <a:r>
              <a:rPr lang="zh-CN" altLang="en-US"/>
              <a:t>ray.init()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# 定义 ray remote 函数</a:t>
            </a:r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hello():</a:t>
            </a:r>
            <a:endParaRPr lang="zh-CN" altLang="en-US"/>
          </a:p>
          <a:p>
            <a:pPr algn="l"/>
            <a:r>
              <a:rPr lang="zh-CN" altLang="en-US"/>
              <a:t>    return "hello world"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# 异步执行 remote 函数，返回结果 id</a:t>
            </a:r>
            <a:endParaRPr lang="zh-CN" altLang="en-US"/>
          </a:p>
          <a:p>
            <a:pPr algn="l"/>
            <a:r>
              <a:rPr lang="zh-CN" altLang="en-US"/>
              <a:t>object_id = hello.remote()</a:t>
            </a:r>
            <a:endParaRPr lang="zh-CN" altLang="en-US"/>
          </a:p>
          <a:p>
            <a:pPr algn="l"/>
            <a:r>
              <a:rPr lang="zh-CN" altLang="en-US"/>
              <a:t>print(object_id)</a:t>
            </a:r>
            <a:endParaRPr lang="zh-CN" altLang="en-US"/>
          </a:p>
          <a:p>
            <a:pPr algn="l"/>
            <a:r>
              <a:rPr lang="zh-CN" altLang="en-US"/>
              <a:t># Output: ObjectRef(c8ef45ccd0112571ffffffffffffffffffffffff0100000001000000)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# 同步获取计算结果</a:t>
            </a:r>
            <a:endParaRPr lang="zh-CN" altLang="en-US"/>
          </a:p>
          <a:p>
            <a:pPr algn="l"/>
            <a:r>
              <a:rPr lang="zh-CN" altLang="en-US"/>
              <a:t>hello = ray.get(object_id)</a:t>
            </a:r>
            <a:endParaRPr lang="zh-CN" altLang="en-US"/>
          </a:p>
          <a:p>
            <a:pPr algn="l"/>
            <a:r>
              <a:rPr lang="zh-CN" altLang="en-US"/>
              <a:t>print(hello)</a:t>
            </a:r>
            <a:endParaRPr lang="zh-CN" altLang="en-US"/>
          </a:p>
          <a:p>
            <a:pPr algn="l"/>
            <a:r>
              <a:rPr lang="zh-CN" altLang="en-US"/>
              <a:t># Output: hello world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17625" y="1196975"/>
            <a:ext cx="1437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Ray </a:t>
            </a:r>
            <a:r>
              <a:rPr lang="zh-CN" altLang="en-US" sz="2400" b="1"/>
              <a:t>编程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3295015" y="1196975"/>
            <a:ext cx="2945130" cy="535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import ray</a:t>
            </a:r>
            <a:endParaRPr lang="zh-CN" altLang="en-US"/>
          </a:p>
          <a:p>
            <a:pPr algn="l"/>
            <a:r>
              <a:rPr lang="zh-CN" altLang="en-US"/>
              <a:t>ray.init()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A():</a:t>
            </a:r>
            <a:endParaRPr lang="zh-CN" altLang="en-US"/>
          </a:p>
          <a:p>
            <a:pPr algn="l"/>
            <a:r>
              <a:rPr lang="zh-CN" altLang="en-US"/>
              <a:t>    return "This is func A."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B():</a:t>
            </a:r>
            <a:endParaRPr lang="zh-CN" altLang="en-US"/>
          </a:p>
          <a:p>
            <a:pPr algn="l"/>
            <a:r>
              <a:rPr lang="zh-CN" altLang="en-US"/>
              <a:t>    return "This is func B."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C(a, b):</a:t>
            </a:r>
            <a:endParaRPr lang="zh-CN" altLang="en-US"/>
          </a:p>
          <a:p>
            <a:pPr algn="l"/>
            <a:r>
              <a:rPr lang="zh-CN" altLang="en-US"/>
              <a:t>    return "This is func C."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a_id = A.remote()</a:t>
            </a:r>
            <a:endParaRPr lang="zh-CN" altLang="en-US"/>
          </a:p>
          <a:p>
            <a:pPr algn="l"/>
            <a:r>
              <a:rPr lang="zh-CN" altLang="en-US"/>
              <a:t>b_id = B.remote()</a:t>
            </a:r>
            <a:endParaRPr lang="zh-CN" altLang="en-US"/>
          </a:p>
          <a:p>
            <a:pPr algn="l"/>
            <a:r>
              <a:rPr lang="zh-CN" altLang="en-US"/>
              <a:t>c_id = C.remote(a_id, b_id)</a:t>
            </a:r>
            <a:endParaRPr lang="zh-CN" altLang="en-US"/>
          </a:p>
          <a:p>
            <a:pPr algn="l"/>
            <a:r>
              <a:rPr lang="zh-CN" altLang="en-US"/>
              <a:t>print(ray.get(c_id))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17625" y="1196975"/>
            <a:ext cx="1437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Ray </a:t>
            </a:r>
            <a:r>
              <a:rPr lang="zh-CN" altLang="en-US" sz="2400" b="1"/>
              <a:t>编程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3295015" y="1196975"/>
            <a:ext cx="2945130" cy="535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import ray</a:t>
            </a:r>
            <a:endParaRPr lang="zh-CN" altLang="en-US"/>
          </a:p>
          <a:p>
            <a:pPr algn="l"/>
            <a:r>
              <a:rPr lang="zh-CN" altLang="en-US"/>
              <a:t>ray.init()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A():</a:t>
            </a:r>
            <a:endParaRPr lang="zh-CN" altLang="en-US"/>
          </a:p>
          <a:p>
            <a:pPr algn="l"/>
            <a:r>
              <a:rPr lang="zh-CN" altLang="en-US"/>
              <a:t>    return "This is func A."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B():</a:t>
            </a:r>
            <a:endParaRPr lang="zh-CN" altLang="en-US"/>
          </a:p>
          <a:p>
            <a:pPr algn="l"/>
            <a:r>
              <a:rPr lang="zh-CN" altLang="en-US"/>
              <a:t>    return "This is func B."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C(a, b):</a:t>
            </a:r>
            <a:endParaRPr lang="zh-CN" altLang="en-US"/>
          </a:p>
          <a:p>
            <a:pPr algn="l"/>
            <a:r>
              <a:rPr lang="zh-CN" altLang="en-US"/>
              <a:t>    return "This is func C."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a_id = A.remote()</a:t>
            </a:r>
            <a:endParaRPr lang="zh-CN" altLang="en-US"/>
          </a:p>
          <a:p>
            <a:pPr algn="l"/>
            <a:r>
              <a:rPr lang="zh-CN" altLang="en-US"/>
              <a:t>b_id = B.remote()</a:t>
            </a:r>
            <a:endParaRPr lang="zh-CN" altLang="en-US"/>
          </a:p>
          <a:p>
            <a:pPr algn="l"/>
            <a:r>
              <a:rPr lang="zh-CN" altLang="en-US"/>
              <a:t>c_id = C.remote(a_id, b_id)</a:t>
            </a:r>
            <a:endParaRPr lang="zh-CN" altLang="en-US"/>
          </a:p>
          <a:p>
            <a:pPr algn="l"/>
            <a:r>
              <a:rPr lang="zh-CN" altLang="en-US"/>
              <a:t>print(ray.get(c_id))</a:t>
            </a:r>
            <a:endParaRPr lang="zh-CN" altLang="en-US"/>
          </a:p>
        </p:txBody>
      </p:sp>
      <p:pic>
        <p:nvPicPr>
          <p:cNvPr id="5" name="图片 4" descr="dependencies"/>
          <p:cNvPicPr>
            <a:picLocks noChangeAspect="1"/>
          </p:cNvPicPr>
          <p:nvPr/>
        </p:nvPicPr>
        <p:blipFill>
          <a:blip r:embed="rId1"/>
          <a:srcRect l="23675" r="25420"/>
          <a:stretch>
            <a:fillRect/>
          </a:stretch>
        </p:blipFill>
        <p:spPr>
          <a:xfrm>
            <a:off x="6499225" y="2406015"/>
            <a:ext cx="488442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17625" y="1196975"/>
            <a:ext cx="1437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Ray </a:t>
            </a:r>
            <a:r>
              <a:rPr lang="zh-CN" altLang="en-US" sz="2400" b="1"/>
              <a:t>编程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3295015" y="1196975"/>
            <a:ext cx="2945130" cy="535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import ray</a:t>
            </a:r>
            <a:endParaRPr lang="zh-CN" altLang="en-US"/>
          </a:p>
          <a:p>
            <a:pPr algn="l"/>
            <a:r>
              <a:rPr lang="zh-CN" altLang="en-US"/>
              <a:t>ray.init()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A():</a:t>
            </a:r>
            <a:endParaRPr lang="zh-CN" altLang="en-US"/>
          </a:p>
          <a:p>
            <a:pPr algn="l"/>
            <a:r>
              <a:rPr lang="zh-CN" altLang="en-US"/>
              <a:t>    return "This is func A."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B():</a:t>
            </a:r>
            <a:endParaRPr lang="zh-CN" altLang="en-US"/>
          </a:p>
          <a:p>
            <a:pPr algn="l"/>
            <a:r>
              <a:rPr lang="zh-CN" altLang="en-US"/>
              <a:t>    return "This is func B."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@ray.remote</a:t>
            </a:r>
            <a:endParaRPr lang="zh-CN" altLang="en-US"/>
          </a:p>
          <a:p>
            <a:pPr algn="l"/>
            <a:r>
              <a:rPr lang="zh-CN" altLang="en-US"/>
              <a:t>def C(a, b):</a:t>
            </a:r>
            <a:endParaRPr lang="zh-CN" altLang="en-US"/>
          </a:p>
          <a:p>
            <a:pPr algn="l"/>
            <a:r>
              <a:rPr lang="zh-CN" altLang="en-US"/>
              <a:t>    return "This is func C."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a_id = A.remote()</a:t>
            </a:r>
            <a:endParaRPr lang="zh-CN" altLang="en-US"/>
          </a:p>
          <a:p>
            <a:pPr algn="l"/>
            <a:r>
              <a:rPr lang="zh-CN" altLang="en-US"/>
              <a:t>b_id = B.remote()</a:t>
            </a:r>
            <a:endParaRPr lang="zh-CN" altLang="en-US"/>
          </a:p>
          <a:p>
            <a:pPr algn="l"/>
            <a:r>
              <a:rPr lang="zh-CN" altLang="en-US"/>
              <a:t>c_id = C.remote(a_id, b_id)</a:t>
            </a:r>
            <a:endParaRPr lang="zh-CN" altLang="en-US"/>
          </a:p>
          <a:p>
            <a:pPr algn="l"/>
            <a:r>
              <a:rPr lang="zh-CN" altLang="en-US"/>
              <a:t>print(ray.get(c_id))</a:t>
            </a:r>
            <a:endParaRPr lang="zh-CN" altLang="en-US"/>
          </a:p>
        </p:txBody>
      </p:sp>
      <p:pic>
        <p:nvPicPr>
          <p:cNvPr id="5" name="图片 4" descr="dependencies"/>
          <p:cNvPicPr>
            <a:picLocks noChangeAspect="1"/>
          </p:cNvPicPr>
          <p:nvPr/>
        </p:nvPicPr>
        <p:blipFill>
          <a:blip r:embed="rId1"/>
          <a:srcRect l="23675" r="25420"/>
          <a:stretch>
            <a:fillRect/>
          </a:stretch>
        </p:blipFill>
        <p:spPr>
          <a:xfrm>
            <a:off x="6499225" y="2406015"/>
            <a:ext cx="4884420" cy="265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5935" y="3478530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Ray 会自动控制当 A 和 B 均运行结束之后才会运行 C。由于 Python 的参数和返回值都可以不唯一，因此这里的 DAG 可以是多对多的关系。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65860" y="1353185"/>
            <a:ext cx="1437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Ray </a:t>
            </a:r>
            <a:r>
              <a:rPr lang="zh-CN" altLang="en-US" sz="2400" b="1"/>
              <a:t>编程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2132330"/>
            <a:ext cx="10994390" cy="3129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背景：分布式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338" y="2979055"/>
            <a:ext cx="809901" cy="449945"/>
          </a:xfrm>
          <a:prstGeom prst="rect">
            <a:avLst/>
          </a:prstGeom>
        </p:spPr>
      </p:pic>
    </p:spTree>
  </p:cSld>
  <p:clrMapOvr>
    <a:masterClrMapping/>
  </p:clrMapOvr>
  <p:transition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25220" y="1383665"/>
            <a:ext cx="5408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Ray </a:t>
            </a:r>
            <a:r>
              <a:rPr lang="zh-CN" altLang="en-US" sz="2400" b="1"/>
              <a:t>可以为我们的工作提供哪些帮助？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804670" y="2388235"/>
            <a:ext cx="76638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更好地处理任务的并行计算和依赖关系。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现场计算。实现节点之间算力的平衡。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/>
              <a:t>Ray </a:t>
            </a:r>
            <a:r>
              <a:rPr lang="zh-CN" altLang="en-US" sz="2000"/>
              <a:t>天然支持的深度学习框架可以帮助实现算力的</a:t>
            </a:r>
            <a:r>
              <a:rPr lang="zh-CN" altLang="en-US" sz="2000"/>
              <a:t>调节。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How?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55750" y="1799590"/>
            <a:ext cx="8406765" cy="1757680"/>
            <a:chOff x="760900" y="1541897"/>
            <a:chExt cx="3657801" cy="1757680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 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多节点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0900" y="2376287"/>
              <a:ext cx="3657801" cy="923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just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ROS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部署多个节点，每个节点完成某一项任务，各个节点之间可以相互通信，实现各个节点之间相互配合完成一项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just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主要为基于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ROS 2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的计算模型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8158" y="1541897"/>
              <a:ext cx="777704" cy="6153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Step1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How?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55750" y="1799590"/>
            <a:ext cx="8406765" cy="2988310"/>
            <a:chOff x="760900" y="1541897"/>
            <a:chExt cx="3657801" cy="2988310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Ray 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搭建分布式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0900" y="2376287"/>
              <a:ext cx="3657801" cy="21539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ROS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基础平台建立分布式集群，</a:t>
              </a:r>
              <a:r>
                <a:rPr lang="zh-CN" altLang="en-US" sz="2000">
                  <a:sym typeface="+mn-ea"/>
                </a:rPr>
                <a:t>将整个分布式系统作为一个算力平台；</a:t>
              </a:r>
              <a:endParaRPr lang="zh-CN" altLang="en-US" sz="2000">
                <a:sym typeface="+mn-ea"/>
              </a:endParaRPr>
            </a:p>
            <a:p>
              <a:pPr marL="342900" indent="-342900" algn="just">
                <a:buAutoNum type="arabicPeriod"/>
              </a:pPr>
              <a:r>
                <a:rPr lang="zh-CN" altLang="en-US" sz="2000">
                  <a:sym typeface="+mn-ea"/>
                </a:rPr>
                <a:t>ROS 的每个节点作为分布式计算集群的一个节点，即每个节点兼顾了 ROS 的节点和分布式集群的节点，ROS 的任务是在两个集群之间进行传递；</a:t>
              </a:r>
              <a:endParaRPr lang="zh-CN" altLang="en-US" sz="2000">
                <a:sym typeface="+mn-ea"/>
              </a:endParaRPr>
            </a:p>
            <a:p>
              <a:pPr marL="342900" indent="-342900" algn="just">
                <a:buAutoNum type="arabicPeriod"/>
              </a:pPr>
              <a:r>
                <a:rPr lang="zh-CN" altLang="en-US" sz="2000"/>
                <a:t>（模式）在和</a:t>
              </a:r>
              <a:r>
                <a:rPr lang="en-US" altLang="zh-CN" sz="2000"/>
                <a:t> ROS </a:t>
              </a:r>
              <a:r>
                <a:rPr lang="zh-CN" altLang="en-US" sz="2000"/>
                <a:t>相同的节点上部署分布式集群，某个节点发布的算力请求，其他节点可以通过分布式框架为其提供支持。</a:t>
              </a:r>
              <a:endParaRPr lang="zh-CN" altLang="en-US" sz="2000"/>
            </a:p>
            <a:p>
              <a:pPr marL="342900" indent="-342900" algn="just">
                <a:buAutoNum type="arabicPeriod"/>
              </a:pP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8158" y="1541897"/>
              <a:ext cx="777704" cy="6153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Step2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How?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55750" y="1799590"/>
            <a:ext cx="8406765" cy="2680970"/>
            <a:chOff x="760900" y="1541897"/>
            <a:chExt cx="3657801" cy="2680970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ROS 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Ray 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分布式集群的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耦合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0900" y="2376287"/>
              <a:ext cx="3657801" cy="1846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just">
                <a:buNone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每个节点既是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ROS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的节点，又是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Ray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分布式集群的节点，两个集群直到彼此的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just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DDS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通信模式和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Ray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是松耦合的，为这一步的实现提供了可行性和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便捷性。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just">
                <a:buNone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实现的功能为：各个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ROS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节点发送算力的信息，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Ray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作为一个分布式计算框架对信息进行处理，计算结束之后将结果返回给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8158" y="1541897"/>
              <a:ext cx="777704" cy="6153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Step3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2575" y="4789805"/>
            <a:ext cx="2056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管理器</a:t>
            </a:r>
            <a:r>
              <a:rPr lang="en-US" altLang="zh-CN" sz="2400" b="1"/>
              <a:t> + </a:t>
            </a:r>
            <a:r>
              <a:rPr lang="zh-CN" altLang="en-US" sz="2400" b="1"/>
              <a:t>接口</a:t>
            </a:r>
            <a:endParaRPr lang="zh-CN" altLang="en-US" sz="2400" b="1"/>
          </a:p>
        </p:txBody>
      </p:sp>
    </p:spTree>
  </p:cSld>
  <p:clrMapOvr>
    <a:masterClrMapping/>
  </p:clrMapOvr>
  <p:transition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How?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55750" y="1799590"/>
            <a:ext cx="8406765" cy="1757680"/>
            <a:chOff x="760900" y="1541897"/>
            <a:chExt cx="3657801" cy="1757680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适配深度学习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0900" y="2376287"/>
              <a:ext cx="3657801" cy="923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Font typeface="Wingdings" panose="05000000000000000000" charset="0"/>
                <a:buChar char="Ø"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Ray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通过深度学习实现任务的分配和部署。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just">
                <a:buFont typeface="Wingdings" panose="05000000000000000000" charset="0"/>
                <a:buChar char="Ø"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实现任务和信息在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Ray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和深度学习框架之间的高效传递，整合和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8158" y="1541897"/>
              <a:ext cx="777704" cy="6153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Step4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 rot="0">
            <a:off x="4242044" y="2494915"/>
            <a:ext cx="3708546" cy="1364615"/>
            <a:chOff x="3960920" y="1961245"/>
            <a:chExt cx="3708388" cy="1364591"/>
          </a:xfrm>
        </p:grpSpPr>
        <p:sp>
          <p:nvSpPr>
            <p:cNvPr id="4" name="文本框 3"/>
            <p:cNvSpPr txBox="1"/>
            <p:nvPr/>
          </p:nvSpPr>
          <p:spPr>
            <a:xfrm>
              <a:off x="4330474" y="2403832"/>
              <a:ext cx="2892302" cy="92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spc="600">
                  <a:solidFill>
                    <a:schemeClr val="accent1"/>
                  </a:solidFill>
                  <a:latin typeface="+mj-ea"/>
                  <a:ea typeface="+mj-ea"/>
                </a:rPr>
                <a:t>谢谢</a:t>
              </a:r>
              <a:endParaRPr lang="zh-CN" altLang="en-US" sz="5400" b="1" spc="60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960920" y="1961245"/>
              <a:ext cx="3708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spc="600">
                  <a:latin typeface="+mj-ea"/>
                  <a:ea typeface="+mj-ea"/>
                </a:rPr>
                <a:t>THANKS</a:t>
              </a:r>
              <a:endParaRPr lang="zh-CN" altLang="en-US" sz="2400" spc="600">
                <a:latin typeface="+mj-ea"/>
                <a:ea typeface="+mj-ea"/>
              </a:endParaRPr>
            </a:p>
          </p:txBody>
        </p:sp>
      </p:grpSp>
      <p:sp>
        <p:nvSpPr>
          <p:cNvPr id="54" name="矩形: 圆角 53"/>
          <p:cNvSpPr/>
          <p:nvPr/>
        </p:nvSpPr>
        <p:spPr>
          <a:xfrm>
            <a:off x="298946" y="6357734"/>
            <a:ext cx="185221" cy="18522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07833" y="315045"/>
            <a:ext cx="185221" cy="18522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1714996" y="-857498"/>
            <a:ext cx="3429992" cy="3429992"/>
            <a:chOff x="-1984869" y="-304800"/>
            <a:chExt cx="3429992" cy="3429992"/>
          </a:xfrm>
        </p:grpSpPr>
        <p:sp>
          <p:nvSpPr>
            <p:cNvPr id="17" name="菱形 16"/>
            <p:cNvSpPr/>
            <p:nvPr/>
          </p:nvSpPr>
          <p:spPr>
            <a:xfrm>
              <a:off x="-1685923" y="-5854"/>
              <a:ext cx="2832100" cy="2832100"/>
            </a:xfrm>
            <a:prstGeom prst="diamond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-1984869" y="-304800"/>
              <a:ext cx="3429992" cy="3429992"/>
            </a:xfrm>
            <a:prstGeom prst="diamond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-1174441" y="505628"/>
              <a:ext cx="1809136" cy="1809136"/>
            </a:xfrm>
            <a:prstGeom prst="diamond">
              <a:avLst/>
            </a:prstGeom>
            <a:noFill/>
            <a:ln w="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477004" y="4285506"/>
            <a:ext cx="3429992" cy="3429992"/>
            <a:chOff x="-1984869" y="-304800"/>
            <a:chExt cx="3429992" cy="3429992"/>
          </a:xfrm>
        </p:grpSpPr>
        <p:sp>
          <p:nvSpPr>
            <p:cNvPr id="37" name="菱形 36"/>
            <p:cNvSpPr/>
            <p:nvPr/>
          </p:nvSpPr>
          <p:spPr>
            <a:xfrm>
              <a:off x="-1685923" y="-5854"/>
              <a:ext cx="2832100" cy="2832100"/>
            </a:xfrm>
            <a:prstGeom prst="diamond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-1984869" y="-304800"/>
              <a:ext cx="3429992" cy="3429992"/>
            </a:xfrm>
            <a:prstGeom prst="diamond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-1174441" y="505628"/>
              <a:ext cx="1809136" cy="1809136"/>
            </a:xfrm>
            <a:prstGeom prst="diamond">
              <a:avLst/>
            </a:prstGeom>
            <a:noFill/>
            <a:ln w="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1875312" y="500266"/>
            <a:ext cx="103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707833" y="0"/>
            <a:ext cx="0" cy="434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0" y="6357734"/>
            <a:ext cx="10316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84167" y="2510380"/>
            <a:ext cx="0" cy="434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29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12568" y="1830149"/>
            <a:ext cx="3903980" cy="3742690"/>
            <a:chOff x="760900" y="1541897"/>
            <a:chExt cx="3657801" cy="3742690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什么是分布式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系统？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0900" y="2376287"/>
              <a:ext cx="3657801" cy="2908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>
                  <a:solidFill>
                    <a:schemeClr val="tx2"/>
                  </a:solidFill>
                  <a:sym typeface="+mn-ea"/>
                </a:rPr>
                <a:t>分布式系统是一种计算环境，计算所需的组件，算力和资源</a:t>
              </a:r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分布</a:t>
              </a:r>
              <a:r>
                <a:rPr lang="zh-CN" altLang="en-US">
                  <a:solidFill>
                    <a:schemeClr val="tx2"/>
                  </a:solidFill>
                  <a:sym typeface="+mn-ea"/>
                </a:rPr>
                <a:t>在各个计算设备上。</a:t>
              </a:r>
              <a:endParaRPr lang="zh-CN" altLang="en-US">
                <a:solidFill>
                  <a:schemeClr val="tx2"/>
                </a:solidFill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>
                  <a:solidFill>
                    <a:schemeClr val="tx2"/>
                  </a:solidFill>
                  <a:sym typeface="+mn-ea"/>
                </a:rPr>
                <a:t>这些计算设备</a:t>
              </a:r>
              <a:r>
                <a:rPr lang="zh-CN" altLang="en-US" b="1">
                  <a:solidFill>
                    <a:srgbClr val="FF0000"/>
                  </a:solidFill>
                  <a:sym typeface="+mn-ea"/>
                </a:rPr>
                <a:t>在物理上是分开的</a:t>
              </a:r>
              <a:r>
                <a:rPr lang="zh-CN" altLang="en-US">
                  <a:solidFill>
                    <a:schemeClr val="tx2"/>
                  </a:solidFill>
                  <a:sym typeface="+mn-ea"/>
                </a:rPr>
                <a:t>，在硬件上可能是异构，但是它们</a:t>
              </a:r>
              <a:r>
                <a:rPr lang="zh-CN" altLang="en-US" b="1">
                  <a:solidFill>
                    <a:srgbClr val="FF0000"/>
                  </a:solidFill>
                  <a:sym typeface="+mn-ea"/>
                </a:rPr>
                <a:t>通过网络相连</a:t>
              </a:r>
              <a:r>
                <a:rPr lang="zh-CN" altLang="en-US">
                  <a:solidFill>
                    <a:schemeClr val="tx2"/>
                  </a:solidFill>
                  <a:sym typeface="+mn-ea"/>
                </a:rPr>
                <a:t>，对于用户而言是一个整体。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0958" y="1541897"/>
              <a:ext cx="564722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85435" y="1366520"/>
            <a:ext cx="5767705" cy="5020310"/>
          </a:xfrm>
          <a:prstGeom prst="rect">
            <a:avLst/>
          </a:prstGeom>
        </p:spPr>
      </p:pic>
    </p:spTree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分布式系统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12470" y="1830070"/>
            <a:ext cx="4594225" cy="3604260"/>
            <a:chOff x="760900" y="1541897"/>
            <a:chExt cx="3657801" cy="3604260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需要分布式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系统？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0900" y="2376287"/>
              <a:ext cx="3657801" cy="2769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分布式系统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和集中式系统是相对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随着时代的发展和计算机应用场景的不断扩大，服务器面对的计算任务迅速增大，对算力的需求不断提高，一台单独的服务器难以满足对于计算的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0958" y="1541897"/>
              <a:ext cx="564722" cy="6153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516245" y="2174240"/>
            <a:ext cx="5141595" cy="2509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87442" y="1007189"/>
            <a:ext cx="3564946" cy="615315"/>
            <a:chOff x="1030958" y="1541897"/>
            <a:chExt cx="3340146" cy="615315"/>
          </a:xfrm>
        </p:grpSpPr>
        <p:sp>
          <p:nvSpPr>
            <p:cNvPr id="4" name="文本框 3"/>
            <p:cNvSpPr txBox="1"/>
            <p:nvPr/>
          </p:nvSpPr>
          <p:spPr>
            <a:xfrm>
              <a:off x="2041844" y="1759702"/>
              <a:ext cx="2329260" cy="3073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分布式系统应用</a:t>
              </a:r>
              <a:r>
                <a:rPr lang="zh-CN" alt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举例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0958" y="1541897"/>
              <a:ext cx="558070" cy="6153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25511" y="1671280"/>
              <a:ext cx="161551" cy="437238"/>
            </a:xfrm>
            <a:prstGeom prst="line">
              <a:avLst/>
            </a:prstGeom>
            <a:ln w="127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圆角 20"/>
          <p:cNvSpPr/>
          <p:nvPr/>
        </p:nvSpPr>
        <p:spPr>
          <a:xfrm>
            <a:off x="11922192" y="1622323"/>
            <a:ext cx="269807" cy="42347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20"/>
          <p:cNvSpPr/>
          <p:nvPr/>
        </p:nvSpPr>
        <p:spPr>
          <a:xfrm>
            <a:off x="554484" y="2131186"/>
            <a:ext cx="2959510" cy="345931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46232" y="2259948"/>
            <a:ext cx="2603779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寻找梅森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素数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8826" y="2647454"/>
            <a:ext cx="2822713" cy="290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因特网梅森素数大搜索（GIMPS），是一个由志愿者团队协作的项目，从因特网免费下载开放源代码的Prime95和MPrime软件来搜索梅森素数。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利用全球的志愿者闲置的计算资源解决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数学难题。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https://www.mersenne.org/primes/?press=M82589933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: 圆角 20"/>
          <p:cNvSpPr/>
          <p:nvPr/>
        </p:nvSpPr>
        <p:spPr>
          <a:xfrm>
            <a:off x="4054604" y="2131186"/>
            <a:ext cx="2959510" cy="345931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46352" y="2259948"/>
            <a:ext cx="2603779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生物病例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研究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7345" y="2827020"/>
            <a:ext cx="2579370" cy="969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Folding@Home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研究蛋白质折叠，误解，聚合及由此引发的生理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疾病。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矩形: 圆角 20"/>
          <p:cNvSpPr/>
          <p:nvPr/>
        </p:nvSpPr>
        <p:spPr>
          <a:xfrm>
            <a:off x="7582664" y="2131186"/>
            <a:ext cx="2959510" cy="345931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774412" y="2259948"/>
            <a:ext cx="2603779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各种技术的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实现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64946" y="2827159"/>
            <a:ext cx="2822713" cy="2261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数字货币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技术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区块链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技术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游戏的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渲染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AI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平台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如果没有分布式计算，这些技术的实现可能是十分困难甚至是不可能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的。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分布式系统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20429478">
            <a:off x="4362113" y="1995801"/>
            <a:ext cx="3030152" cy="3153530"/>
            <a:chOff x="4497705" y="2183130"/>
            <a:chExt cx="2410477" cy="2508624"/>
          </a:xfrm>
        </p:grpSpPr>
        <p:sp>
          <p:nvSpPr>
            <p:cNvPr id="5" name="任意多边形: 形状 4"/>
            <p:cNvSpPr/>
            <p:nvPr/>
          </p:nvSpPr>
          <p:spPr>
            <a:xfrm>
              <a:off x="4497705" y="3605904"/>
              <a:ext cx="1085850" cy="1085850"/>
            </a:xfrm>
            <a:custGeom>
              <a:avLst/>
              <a:gdLst>
                <a:gd name="connsiteX0" fmla="*/ 759817 w 1519542"/>
                <a:gd name="connsiteY0" fmla="*/ 496652 h 1519542"/>
                <a:gd name="connsiteX1" fmla="*/ 496878 w 1519542"/>
                <a:gd name="connsiteY1" fmla="*/ 759729 h 1519542"/>
                <a:gd name="connsiteX2" fmla="*/ 759817 w 1519542"/>
                <a:gd name="connsiteY2" fmla="*/ 1022660 h 1519542"/>
                <a:gd name="connsiteX3" fmla="*/ 1022753 w 1519542"/>
                <a:gd name="connsiteY3" fmla="*/ 759729 h 1519542"/>
                <a:gd name="connsiteX4" fmla="*/ 759817 w 1519542"/>
                <a:gd name="connsiteY4" fmla="*/ 496652 h 1519542"/>
                <a:gd name="connsiteX5" fmla="*/ 759817 w 1519542"/>
                <a:gd name="connsiteY5" fmla="*/ 438339 h 1519542"/>
                <a:gd name="connsiteX6" fmla="*/ 1081215 w 1519542"/>
                <a:gd name="connsiteY6" fmla="*/ 759729 h 1519542"/>
                <a:gd name="connsiteX7" fmla="*/ 759817 w 1519542"/>
                <a:gd name="connsiteY7" fmla="*/ 1081123 h 1519542"/>
                <a:gd name="connsiteX8" fmla="*/ 438416 w 1519542"/>
                <a:gd name="connsiteY8" fmla="*/ 759729 h 1519542"/>
                <a:gd name="connsiteX9" fmla="*/ 759817 w 1519542"/>
                <a:gd name="connsiteY9" fmla="*/ 438339 h 1519542"/>
                <a:gd name="connsiteX10" fmla="*/ 759696 w 1519542"/>
                <a:gd name="connsiteY10" fmla="*/ 58463 h 1519542"/>
                <a:gd name="connsiteX11" fmla="*/ 714245 w 1519542"/>
                <a:gd name="connsiteY11" fmla="*/ 59922 h 1519542"/>
                <a:gd name="connsiteX12" fmla="*/ 694223 w 1519542"/>
                <a:gd name="connsiteY12" fmla="*/ 77316 h 1519542"/>
                <a:gd name="connsiteX13" fmla="*/ 657536 w 1519542"/>
                <a:gd name="connsiteY13" fmla="*/ 229459 h 1519542"/>
                <a:gd name="connsiteX14" fmla="*/ 594837 w 1519542"/>
                <a:gd name="connsiteY14" fmla="*/ 298590 h 1519542"/>
                <a:gd name="connsiteX15" fmla="*/ 548655 w 1519542"/>
                <a:gd name="connsiteY15" fmla="*/ 317733 h 1519542"/>
                <a:gd name="connsiteX16" fmla="*/ 457164 w 1519542"/>
                <a:gd name="connsiteY16" fmla="*/ 312621 h 1519542"/>
                <a:gd name="connsiteX17" fmla="*/ 323579 w 1519542"/>
                <a:gd name="connsiteY17" fmla="*/ 230919 h 1519542"/>
                <a:gd name="connsiteX18" fmla="*/ 298735 w 1519542"/>
                <a:gd name="connsiteY18" fmla="*/ 233112 h 1519542"/>
                <a:gd name="connsiteX19" fmla="*/ 231943 w 1519542"/>
                <a:gd name="connsiteY19" fmla="*/ 299904 h 1519542"/>
                <a:gd name="connsiteX20" fmla="*/ 230918 w 1519542"/>
                <a:gd name="connsiteY20" fmla="*/ 323580 h 1519542"/>
                <a:gd name="connsiteX21" fmla="*/ 312621 w 1519542"/>
                <a:gd name="connsiteY21" fmla="*/ 457019 h 1519542"/>
                <a:gd name="connsiteX22" fmla="*/ 317003 w 1519542"/>
                <a:gd name="connsiteY22" fmla="*/ 550264 h 1519542"/>
                <a:gd name="connsiteX23" fmla="*/ 298005 w 1519542"/>
                <a:gd name="connsiteY23" fmla="*/ 596300 h 1519542"/>
                <a:gd name="connsiteX24" fmla="*/ 229604 w 1519542"/>
                <a:gd name="connsiteY24" fmla="*/ 657537 h 1519542"/>
                <a:gd name="connsiteX25" fmla="*/ 77316 w 1519542"/>
                <a:gd name="connsiteY25" fmla="*/ 694078 h 1519542"/>
                <a:gd name="connsiteX26" fmla="*/ 60067 w 1519542"/>
                <a:gd name="connsiteY26" fmla="*/ 714245 h 1519542"/>
                <a:gd name="connsiteX27" fmla="*/ 58463 w 1519542"/>
                <a:gd name="connsiteY27" fmla="*/ 759697 h 1519542"/>
                <a:gd name="connsiteX28" fmla="*/ 60067 w 1519542"/>
                <a:gd name="connsiteY28" fmla="*/ 805007 h 1519542"/>
                <a:gd name="connsiteX29" fmla="*/ 77316 w 1519542"/>
                <a:gd name="connsiteY29" fmla="*/ 825175 h 1519542"/>
                <a:gd name="connsiteX30" fmla="*/ 229459 w 1519542"/>
                <a:gd name="connsiteY30" fmla="*/ 861712 h 1519542"/>
                <a:gd name="connsiteX31" fmla="*/ 298735 w 1519542"/>
                <a:gd name="connsiteY31" fmla="*/ 924557 h 1519542"/>
                <a:gd name="connsiteX32" fmla="*/ 317733 w 1519542"/>
                <a:gd name="connsiteY32" fmla="*/ 970597 h 1519542"/>
                <a:gd name="connsiteX33" fmla="*/ 312621 w 1519542"/>
                <a:gd name="connsiteY33" fmla="*/ 1062233 h 1519542"/>
                <a:gd name="connsiteX34" fmla="*/ 230918 w 1519542"/>
                <a:gd name="connsiteY34" fmla="*/ 1195669 h 1519542"/>
                <a:gd name="connsiteX35" fmla="*/ 233112 w 1519542"/>
                <a:gd name="connsiteY35" fmla="*/ 1220662 h 1519542"/>
                <a:gd name="connsiteX36" fmla="*/ 299904 w 1519542"/>
                <a:gd name="connsiteY36" fmla="*/ 1287455 h 1519542"/>
                <a:gd name="connsiteX37" fmla="*/ 323579 w 1519542"/>
                <a:gd name="connsiteY37" fmla="*/ 1288475 h 1519542"/>
                <a:gd name="connsiteX38" fmla="*/ 457019 w 1519542"/>
                <a:gd name="connsiteY38" fmla="*/ 1206777 h 1519542"/>
                <a:gd name="connsiteX39" fmla="*/ 508611 w 1519542"/>
                <a:gd name="connsiteY39" fmla="*/ 1193475 h 1519542"/>
                <a:gd name="connsiteX40" fmla="*/ 550409 w 1519542"/>
                <a:gd name="connsiteY40" fmla="*/ 1202394 h 1519542"/>
                <a:gd name="connsiteX41" fmla="*/ 596300 w 1519542"/>
                <a:gd name="connsiteY41" fmla="*/ 1221247 h 1519542"/>
                <a:gd name="connsiteX42" fmla="*/ 657536 w 1519542"/>
                <a:gd name="connsiteY42" fmla="*/ 1289793 h 1519542"/>
                <a:gd name="connsiteX43" fmla="*/ 694223 w 1519542"/>
                <a:gd name="connsiteY43" fmla="*/ 1441936 h 1519542"/>
                <a:gd name="connsiteX44" fmla="*/ 714245 w 1519542"/>
                <a:gd name="connsiteY44" fmla="*/ 1459326 h 1519542"/>
                <a:gd name="connsiteX45" fmla="*/ 759696 w 1519542"/>
                <a:gd name="connsiteY45" fmla="*/ 1460935 h 1519542"/>
                <a:gd name="connsiteX46" fmla="*/ 805152 w 1519542"/>
                <a:gd name="connsiteY46" fmla="*/ 1459326 h 1519542"/>
                <a:gd name="connsiteX47" fmla="*/ 825319 w 1519542"/>
                <a:gd name="connsiteY47" fmla="*/ 1441936 h 1519542"/>
                <a:gd name="connsiteX48" fmla="*/ 861856 w 1519542"/>
                <a:gd name="connsiteY48" fmla="*/ 1289793 h 1519542"/>
                <a:gd name="connsiteX49" fmla="*/ 924705 w 1519542"/>
                <a:gd name="connsiteY49" fmla="*/ 1220662 h 1519542"/>
                <a:gd name="connsiteX50" fmla="*/ 970741 w 1519542"/>
                <a:gd name="connsiteY50" fmla="*/ 1201660 h 1519542"/>
                <a:gd name="connsiteX51" fmla="*/ 1062378 w 1519542"/>
                <a:gd name="connsiteY51" fmla="*/ 1206777 h 1519542"/>
                <a:gd name="connsiteX52" fmla="*/ 1195813 w 1519542"/>
                <a:gd name="connsiteY52" fmla="*/ 1288330 h 1519542"/>
                <a:gd name="connsiteX53" fmla="*/ 1206046 w 1519542"/>
                <a:gd name="connsiteY53" fmla="*/ 1290813 h 1519542"/>
                <a:gd name="connsiteX54" fmla="*/ 1220662 w 1519542"/>
                <a:gd name="connsiteY54" fmla="*/ 1286136 h 1519542"/>
                <a:gd name="connsiteX55" fmla="*/ 1287305 w 1519542"/>
                <a:gd name="connsiteY55" fmla="*/ 1219493 h 1519542"/>
                <a:gd name="connsiteX56" fmla="*/ 1288474 w 1519542"/>
                <a:gd name="connsiteY56" fmla="*/ 1195669 h 1519542"/>
                <a:gd name="connsiteX57" fmla="*/ 1206776 w 1519542"/>
                <a:gd name="connsiteY57" fmla="*/ 1062233 h 1519542"/>
                <a:gd name="connsiteX58" fmla="*/ 1202393 w 1519542"/>
                <a:gd name="connsiteY58" fmla="*/ 968988 h 1519542"/>
                <a:gd name="connsiteX59" fmla="*/ 1221392 w 1519542"/>
                <a:gd name="connsiteY59" fmla="*/ 922952 h 1519542"/>
                <a:gd name="connsiteX60" fmla="*/ 1289793 w 1519542"/>
                <a:gd name="connsiteY60" fmla="*/ 861857 h 1519542"/>
                <a:gd name="connsiteX61" fmla="*/ 1441936 w 1519542"/>
                <a:gd name="connsiteY61" fmla="*/ 825175 h 1519542"/>
                <a:gd name="connsiteX62" fmla="*/ 1459325 w 1519542"/>
                <a:gd name="connsiteY62" fmla="*/ 805007 h 1519542"/>
                <a:gd name="connsiteX63" fmla="*/ 1460934 w 1519542"/>
                <a:gd name="connsiteY63" fmla="*/ 759697 h 1519542"/>
                <a:gd name="connsiteX64" fmla="*/ 1459325 w 1519542"/>
                <a:gd name="connsiteY64" fmla="*/ 714245 h 1519542"/>
                <a:gd name="connsiteX65" fmla="*/ 1441936 w 1519542"/>
                <a:gd name="connsiteY65" fmla="*/ 694078 h 1519542"/>
                <a:gd name="connsiteX66" fmla="*/ 1289938 w 1519542"/>
                <a:gd name="connsiteY66" fmla="*/ 657537 h 1519542"/>
                <a:gd name="connsiteX67" fmla="*/ 1220662 w 1519542"/>
                <a:gd name="connsiteY67" fmla="*/ 594692 h 1519542"/>
                <a:gd name="connsiteX68" fmla="*/ 1201660 w 1519542"/>
                <a:gd name="connsiteY68" fmla="*/ 548656 h 1519542"/>
                <a:gd name="connsiteX69" fmla="*/ 1206776 w 1519542"/>
                <a:gd name="connsiteY69" fmla="*/ 457019 h 1519542"/>
                <a:gd name="connsiteX70" fmla="*/ 1288474 w 1519542"/>
                <a:gd name="connsiteY70" fmla="*/ 323580 h 1519542"/>
                <a:gd name="connsiteX71" fmla="*/ 1286136 w 1519542"/>
                <a:gd name="connsiteY71" fmla="*/ 298590 h 1519542"/>
                <a:gd name="connsiteX72" fmla="*/ 1219493 w 1519542"/>
                <a:gd name="connsiteY72" fmla="*/ 231943 h 1519542"/>
                <a:gd name="connsiteX73" fmla="*/ 1195668 w 1519542"/>
                <a:gd name="connsiteY73" fmla="*/ 230919 h 1519542"/>
                <a:gd name="connsiteX74" fmla="*/ 1062378 w 1519542"/>
                <a:gd name="connsiteY74" fmla="*/ 312621 h 1519542"/>
                <a:gd name="connsiteX75" fmla="*/ 968988 w 1519542"/>
                <a:gd name="connsiteY75" fmla="*/ 317004 h 1519542"/>
                <a:gd name="connsiteX76" fmla="*/ 922952 w 1519542"/>
                <a:gd name="connsiteY76" fmla="*/ 298005 h 1519542"/>
                <a:gd name="connsiteX77" fmla="*/ 861856 w 1519542"/>
                <a:gd name="connsiteY77" fmla="*/ 229459 h 1519542"/>
                <a:gd name="connsiteX78" fmla="*/ 825174 w 1519542"/>
                <a:gd name="connsiteY78" fmla="*/ 77316 h 1519542"/>
                <a:gd name="connsiteX79" fmla="*/ 805152 w 1519542"/>
                <a:gd name="connsiteY79" fmla="*/ 60067 h 1519542"/>
                <a:gd name="connsiteX80" fmla="*/ 759696 w 1519542"/>
                <a:gd name="connsiteY80" fmla="*/ 58463 h 1519542"/>
                <a:gd name="connsiteX81" fmla="*/ 759696 w 1519542"/>
                <a:gd name="connsiteY81" fmla="*/ 0 h 1519542"/>
                <a:gd name="connsiteX82" fmla="*/ 810413 w 1519542"/>
                <a:gd name="connsiteY82" fmla="*/ 1754 h 1519542"/>
                <a:gd name="connsiteX83" fmla="*/ 882173 w 1519542"/>
                <a:gd name="connsiteY83" fmla="*/ 63575 h 1519542"/>
                <a:gd name="connsiteX84" fmla="*/ 918859 w 1519542"/>
                <a:gd name="connsiteY84" fmla="*/ 215723 h 1519542"/>
                <a:gd name="connsiteX85" fmla="*/ 943849 w 1519542"/>
                <a:gd name="connsiteY85" fmla="*/ 243490 h 1519542"/>
                <a:gd name="connsiteX86" fmla="*/ 993102 w 1519542"/>
                <a:gd name="connsiteY86" fmla="*/ 263803 h 1519542"/>
                <a:gd name="connsiteX87" fmla="*/ 1031978 w 1519542"/>
                <a:gd name="connsiteY87" fmla="*/ 262634 h 1519542"/>
                <a:gd name="connsiteX88" fmla="*/ 1165417 w 1519542"/>
                <a:gd name="connsiteY88" fmla="*/ 181085 h 1519542"/>
                <a:gd name="connsiteX89" fmla="*/ 1259683 w 1519542"/>
                <a:gd name="connsiteY89" fmla="*/ 189560 h 1519542"/>
                <a:gd name="connsiteX90" fmla="*/ 1328813 w 1519542"/>
                <a:gd name="connsiteY90" fmla="*/ 258690 h 1519542"/>
                <a:gd name="connsiteX91" fmla="*/ 1338458 w 1519542"/>
                <a:gd name="connsiteY91" fmla="*/ 354125 h 1519542"/>
                <a:gd name="connsiteX92" fmla="*/ 1256759 w 1519542"/>
                <a:gd name="connsiteY92" fmla="*/ 487564 h 1519542"/>
                <a:gd name="connsiteX93" fmla="*/ 1255006 w 1519542"/>
                <a:gd name="connsiteY93" fmla="*/ 524831 h 1519542"/>
                <a:gd name="connsiteX94" fmla="*/ 1275467 w 1519542"/>
                <a:gd name="connsiteY94" fmla="*/ 574085 h 1519542"/>
                <a:gd name="connsiteX95" fmla="*/ 1303820 w 1519542"/>
                <a:gd name="connsiteY95" fmla="*/ 600832 h 1519542"/>
                <a:gd name="connsiteX96" fmla="*/ 1455967 w 1519542"/>
                <a:gd name="connsiteY96" fmla="*/ 637369 h 1519542"/>
                <a:gd name="connsiteX97" fmla="*/ 1517788 w 1519542"/>
                <a:gd name="connsiteY97" fmla="*/ 708984 h 1519542"/>
                <a:gd name="connsiteX98" fmla="*/ 1519542 w 1519542"/>
                <a:gd name="connsiteY98" fmla="*/ 759846 h 1519542"/>
                <a:gd name="connsiteX99" fmla="*/ 1517788 w 1519542"/>
                <a:gd name="connsiteY99" fmla="*/ 810414 h 1519542"/>
                <a:gd name="connsiteX100" fmla="*/ 1455967 w 1519542"/>
                <a:gd name="connsiteY100" fmla="*/ 882028 h 1519542"/>
                <a:gd name="connsiteX101" fmla="*/ 1303674 w 1519542"/>
                <a:gd name="connsiteY101" fmla="*/ 918710 h 1519542"/>
                <a:gd name="connsiteX102" fmla="*/ 1276052 w 1519542"/>
                <a:gd name="connsiteY102" fmla="*/ 943849 h 1519542"/>
                <a:gd name="connsiteX103" fmla="*/ 1255739 w 1519542"/>
                <a:gd name="connsiteY103" fmla="*/ 993103 h 1519542"/>
                <a:gd name="connsiteX104" fmla="*/ 1256759 w 1519542"/>
                <a:gd name="connsiteY104" fmla="*/ 1031978 h 1519542"/>
                <a:gd name="connsiteX105" fmla="*/ 1338458 w 1519542"/>
                <a:gd name="connsiteY105" fmla="*/ 1165417 h 1519542"/>
                <a:gd name="connsiteX106" fmla="*/ 1329983 w 1519542"/>
                <a:gd name="connsiteY106" fmla="*/ 1259683 h 1519542"/>
                <a:gd name="connsiteX107" fmla="*/ 1260852 w 1519542"/>
                <a:gd name="connsiteY107" fmla="*/ 1328814 h 1519542"/>
                <a:gd name="connsiteX108" fmla="*/ 1206046 w 1519542"/>
                <a:gd name="connsiteY108" fmla="*/ 1349276 h 1519542"/>
                <a:gd name="connsiteX109" fmla="*/ 1165417 w 1519542"/>
                <a:gd name="connsiteY109" fmla="*/ 1338313 h 1519542"/>
                <a:gd name="connsiteX110" fmla="*/ 1031978 w 1519542"/>
                <a:gd name="connsiteY110" fmla="*/ 1256760 h 1519542"/>
                <a:gd name="connsiteX111" fmla="*/ 994711 w 1519542"/>
                <a:gd name="connsiteY111" fmla="*/ 1255006 h 1519542"/>
                <a:gd name="connsiteX112" fmla="*/ 945457 w 1519542"/>
                <a:gd name="connsiteY112" fmla="*/ 1275468 h 1519542"/>
                <a:gd name="connsiteX113" fmla="*/ 918710 w 1519542"/>
                <a:gd name="connsiteY113" fmla="*/ 1303675 h 1519542"/>
                <a:gd name="connsiteX114" fmla="*/ 882028 w 1519542"/>
                <a:gd name="connsiteY114" fmla="*/ 1455818 h 1519542"/>
                <a:gd name="connsiteX115" fmla="*/ 810413 w 1519542"/>
                <a:gd name="connsiteY115" fmla="*/ 1517643 h 1519542"/>
                <a:gd name="connsiteX116" fmla="*/ 759696 w 1519542"/>
                <a:gd name="connsiteY116" fmla="*/ 1519542 h 1519542"/>
                <a:gd name="connsiteX117" fmla="*/ 709128 w 1519542"/>
                <a:gd name="connsiteY117" fmla="*/ 1517643 h 1519542"/>
                <a:gd name="connsiteX118" fmla="*/ 637369 w 1519542"/>
                <a:gd name="connsiteY118" fmla="*/ 1455818 h 1519542"/>
                <a:gd name="connsiteX119" fmla="*/ 600832 w 1519542"/>
                <a:gd name="connsiteY119" fmla="*/ 1303675 h 1519542"/>
                <a:gd name="connsiteX120" fmla="*/ 575693 w 1519542"/>
                <a:gd name="connsiteY120" fmla="*/ 1276052 h 1519542"/>
                <a:gd name="connsiteX121" fmla="*/ 526440 w 1519542"/>
                <a:gd name="connsiteY121" fmla="*/ 1255740 h 1519542"/>
                <a:gd name="connsiteX122" fmla="*/ 487564 w 1519542"/>
                <a:gd name="connsiteY122" fmla="*/ 1256760 h 1519542"/>
                <a:gd name="connsiteX123" fmla="*/ 354125 w 1519542"/>
                <a:gd name="connsiteY123" fmla="*/ 1338313 h 1519542"/>
                <a:gd name="connsiteX124" fmla="*/ 259859 w 1519542"/>
                <a:gd name="connsiteY124" fmla="*/ 1329838 h 1519542"/>
                <a:gd name="connsiteX125" fmla="*/ 190729 w 1519542"/>
                <a:gd name="connsiteY125" fmla="*/ 1260852 h 1519542"/>
                <a:gd name="connsiteX126" fmla="*/ 181084 w 1519542"/>
                <a:gd name="connsiteY126" fmla="*/ 1165268 h 1519542"/>
                <a:gd name="connsiteX127" fmla="*/ 262782 w 1519542"/>
                <a:gd name="connsiteY127" fmla="*/ 1031833 h 1519542"/>
                <a:gd name="connsiteX128" fmla="*/ 264536 w 1519542"/>
                <a:gd name="connsiteY128" fmla="*/ 994566 h 1519542"/>
                <a:gd name="connsiteX129" fmla="*/ 244075 w 1519542"/>
                <a:gd name="connsiteY129" fmla="*/ 945313 h 1519542"/>
                <a:gd name="connsiteX130" fmla="*/ 215722 w 1519542"/>
                <a:gd name="connsiteY130" fmla="*/ 918565 h 1519542"/>
                <a:gd name="connsiteX131" fmla="*/ 63724 w 1519542"/>
                <a:gd name="connsiteY131" fmla="*/ 882028 h 1519542"/>
                <a:gd name="connsiteX132" fmla="*/ 1899 w 1519542"/>
                <a:gd name="connsiteY132" fmla="*/ 810414 h 1519542"/>
                <a:gd name="connsiteX133" fmla="*/ 0 w 1519542"/>
                <a:gd name="connsiteY133" fmla="*/ 759697 h 1519542"/>
                <a:gd name="connsiteX134" fmla="*/ 1754 w 1519542"/>
                <a:gd name="connsiteY134" fmla="*/ 708984 h 1519542"/>
                <a:gd name="connsiteX135" fmla="*/ 63575 w 1519542"/>
                <a:gd name="connsiteY135" fmla="*/ 637369 h 1519542"/>
                <a:gd name="connsiteX136" fmla="*/ 215722 w 1519542"/>
                <a:gd name="connsiteY136" fmla="*/ 600683 h 1519542"/>
                <a:gd name="connsiteX137" fmla="*/ 243345 w 1519542"/>
                <a:gd name="connsiteY137" fmla="*/ 575693 h 1519542"/>
                <a:gd name="connsiteX138" fmla="*/ 263657 w 1519542"/>
                <a:gd name="connsiteY138" fmla="*/ 526440 h 1519542"/>
                <a:gd name="connsiteX139" fmla="*/ 262633 w 1519542"/>
                <a:gd name="connsiteY139" fmla="*/ 487564 h 1519542"/>
                <a:gd name="connsiteX140" fmla="*/ 181084 w 1519542"/>
                <a:gd name="connsiteY140" fmla="*/ 353980 h 1519542"/>
                <a:gd name="connsiteX141" fmla="*/ 189559 w 1519542"/>
                <a:gd name="connsiteY141" fmla="*/ 259860 h 1519542"/>
                <a:gd name="connsiteX142" fmla="*/ 258545 w 1519542"/>
                <a:gd name="connsiteY142" fmla="*/ 190584 h 1519542"/>
                <a:gd name="connsiteX143" fmla="*/ 354125 w 1519542"/>
                <a:gd name="connsiteY143" fmla="*/ 181085 h 1519542"/>
                <a:gd name="connsiteX144" fmla="*/ 487415 w 1519542"/>
                <a:gd name="connsiteY144" fmla="*/ 262634 h 1519542"/>
                <a:gd name="connsiteX145" fmla="*/ 524686 w 1519542"/>
                <a:gd name="connsiteY145" fmla="*/ 264387 h 1519542"/>
                <a:gd name="connsiteX146" fmla="*/ 574084 w 1519542"/>
                <a:gd name="connsiteY146" fmla="*/ 244075 h 1519542"/>
                <a:gd name="connsiteX147" fmla="*/ 600683 w 1519542"/>
                <a:gd name="connsiteY147" fmla="*/ 215723 h 1519542"/>
                <a:gd name="connsiteX148" fmla="*/ 637369 w 1519542"/>
                <a:gd name="connsiteY148" fmla="*/ 63724 h 1519542"/>
                <a:gd name="connsiteX149" fmla="*/ 708983 w 1519542"/>
                <a:gd name="connsiteY149" fmla="*/ 1899 h 1519542"/>
                <a:gd name="connsiteX150" fmla="*/ 759696 w 1519542"/>
                <a:gd name="connsiteY150" fmla="*/ 0 h 15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9542" h="1519542">
                  <a:moveTo>
                    <a:pt x="759817" y="496652"/>
                  </a:moveTo>
                  <a:cubicBezTo>
                    <a:pt x="614827" y="496652"/>
                    <a:pt x="496878" y="614746"/>
                    <a:pt x="496878" y="759729"/>
                  </a:cubicBezTo>
                  <a:cubicBezTo>
                    <a:pt x="496878" y="904716"/>
                    <a:pt x="614827" y="1022660"/>
                    <a:pt x="759817" y="1022660"/>
                  </a:cubicBezTo>
                  <a:cubicBezTo>
                    <a:pt x="904804" y="1022660"/>
                    <a:pt x="1022753" y="904716"/>
                    <a:pt x="1022753" y="759729"/>
                  </a:cubicBezTo>
                  <a:cubicBezTo>
                    <a:pt x="1022753" y="614746"/>
                    <a:pt x="904804" y="496652"/>
                    <a:pt x="759817" y="496652"/>
                  </a:cubicBezTo>
                  <a:close/>
                  <a:moveTo>
                    <a:pt x="759817" y="438339"/>
                  </a:moveTo>
                  <a:cubicBezTo>
                    <a:pt x="937103" y="438339"/>
                    <a:pt x="1081215" y="582447"/>
                    <a:pt x="1081215" y="759729"/>
                  </a:cubicBezTo>
                  <a:cubicBezTo>
                    <a:pt x="1081215" y="936870"/>
                    <a:pt x="937103" y="1081123"/>
                    <a:pt x="759817" y="1081123"/>
                  </a:cubicBezTo>
                  <a:cubicBezTo>
                    <a:pt x="582527" y="1081123"/>
                    <a:pt x="438416" y="936870"/>
                    <a:pt x="438416" y="759729"/>
                  </a:cubicBezTo>
                  <a:cubicBezTo>
                    <a:pt x="438416" y="582447"/>
                    <a:pt x="582527" y="438339"/>
                    <a:pt x="759817" y="438339"/>
                  </a:cubicBezTo>
                  <a:close/>
                  <a:moveTo>
                    <a:pt x="759696" y="58463"/>
                  </a:moveTo>
                  <a:cubicBezTo>
                    <a:pt x="732953" y="58463"/>
                    <a:pt x="714830" y="59922"/>
                    <a:pt x="714245" y="59922"/>
                  </a:cubicBezTo>
                  <a:cubicBezTo>
                    <a:pt x="705036" y="61821"/>
                    <a:pt x="697436" y="68401"/>
                    <a:pt x="694223" y="77316"/>
                  </a:cubicBezTo>
                  <a:lnTo>
                    <a:pt x="657536" y="229459"/>
                  </a:lnTo>
                  <a:cubicBezTo>
                    <a:pt x="650521" y="258981"/>
                    <a:pt x="623483" y="288796"/>
                    <a:pt x="594837" y="298590"/>
                  </a:cubicBezTo>
                  <a:lnTo>
                    <a:pt x="548655" y="317733"/>
                  </a:lnTo>
                  <a:cubicBezTo>
                    <a:pt x="525710" y="329136"/>
                    <a:pt x="482448" y="328111"/>
                    <a:pt x="457164" y="312621"/>
                  </a:cubicBezTo>
                  <a:lnTo>
                    <a:pt x="323579" y="230919"/>
                  </a:lnTo>
                  <a:cubicBezTo>
                    <a:pt x="317588" y="227266"/>
                    <a:pt x="303996" y="228435"/>
                    <a:pt x="298735" y="233112"/>
                  </a:cubicBezTo>
                  <a:lnTo>
                    <a:pt x="231943" y="299904"/>
                  </a:lnTo>
                  <a:cubicBezTo>
                    <a:pt x="228145" y="304287"/>
                    <a:pt x="226975" y="317149"/>
                    <a:pt x="230918" y="323580"/>
                  </a:cubicBezTo>
                  <a:lnTo>
                    <a:pt x="312621" y="457019"/>
                  </a:lnTo>
                  <a:cubicBezTo>
                    <a:pt x="328405" y="482887"/>
                    <a:pt x="330304" y="523077"/>
                    <a:pt x="317003" y="550264"/>
                  </a:cubicBezTo>
                  <a:lnTo>
                    <a:pt x="298005" y="596300"/>
                  </a:lnTo>
                  <a:cubicBezTo>
                    <a:pt x="288796" y="623338"/>
                    <a:pt x="258980" y="650376"/>
                    <a:pt x="229604" y="657537"/>
                  </a:cubicBezTo>
                  <a:lnTo>
                    <a:pt x="77316" y="694078"/>
                  </a:lnTo>
                  <a:cubicBezTo>
                    <a:pt x="68546" y="697436"/>
                    <a:pt x="61970" y="705036"/>
                    <a:pt x="60067" y="714245"/>
                  </a:cubicBezTo>
                  <a:cubicBezTo>
                    <a:pt x="60067" y="714830"/>
                    <a:pt x="58463" y="732953"/>
                    <a:pt x="58463" y="759697"/>
                  </a:cubicBezTo>
                  <a:cubicBezTo>
                    <a:pt x="58463" y="786444"/>
                    <a:pt x="60067" y="804422"/>
                    <a:pt x="60067" y="805007"/>
                  </a:cubicBezTo>
                  <a:cubicBezTo>
                    <a:pt x="61970" y="814357"/>
                    <a:pt x="68546" y="821957"/>
                    <a:pt x="77316" y="825175"/>
                  </a:cubicBezTo>
                  <a:lnTo>
                    <a:pt x="229459" y="861712"/>
                  </a:lnTo>
                  <a:cubicBezTo>
                    <a:pt x="258980" y="868872"/>
                    <a:pt x="288796" y="895910"/>
                    <a:pt x="298735" y="924557"/>
                  </a:cubicBezTo>
                  <a:lnTo>
                    <a:pt x="317733" y="970597"/>
                  </a:lnTo>
                  <a:cubicBezTo>
                    <a:pt x="330304" y="996171"/>
                    <a:pt x="328405" y="1036365"/>
                    <a:pt x="312621" y="1062233"/>
                  </a:cubicBezTo>
                  <a:lnTo>
                    <a:pt x="230918" y="1195669"/>
                  </a:lnTo>
                  <a:cubicBezTo>
                    <a:pt x="226975" y="1202245"/>
                    <a:pt x="228145" y="1214961"/>
                    <a:pt x="233112" y="1220662"/>
                  </a:cubicBezTo>
                  <a:lnTo>
                    <a:pt x="299904" y="1287455"/>
                  </a:lnTo>
                  <a:cubicBezTo>
                    <a:pt x="303117" y="1290083"/>
                    <a:pt x="317588" y="1292132"/>
                    <a:pt x="323579" y="1288475"/>
                  </a:cubicBezTo>
                  <a:lnTo>
                    <a:pt x="457019" y="1206777"/>
                  </a:lnTo>
                  <a:cubicBezTo>
                    <a:pt x="471050" y="1198152"/>
                    <a:pt x="489318" y="1193475"/>
                    <a:pt x="508611" y="1193475"/>
                  </a:cubicBezTo>
                  <a:cubicBezTo>
                    <a:pt x="522932" y="1193330"/>
                    <a:pt x="537253" y="1196253"/>
                    <a:pt x="550409" y="1202394"/>
                  </a:cubicBezTo>
                  <a:lnTo>
                    <a:pt x="596300" y="1221247"/>
                  </a:lnTo>
                  <a:cubicBezTo>
                    <a:pt x="623338" y="1230601"/>
                    <a:pt x="650376" y="1260268"/>
                    <a:pt x="657536" y="1289793"/>
                  </a:cubicBezTo>
                  <a:lnTo>
                    <a:pt x="694223" y="1441936"/>
                  </a:lnTo>
                  <a:cubicBezTo>
                    <a:pt x="697436" y="1450851"/>
                    <a:pt x="705036" y="1457427"/>
                    <a:pt x="714245" y="1459326"/>
                  </a:cubicBezTo>
                  <a:cubicBezTo>
                    <a:pt x="714830" y="1459326"/>
                    <a:pt x="732953" y="1460935"/>
                    <a:pt x="759696" y="1460935"/>
                  </a:cubicBezTo>
                  <a:cubicBezTo>
                    <a:pt x="786444" y="1460935"/>
                    <a:pt x="804567" y="1459326"/>
                    <a:pt x="805152" y="1459326"/>
                  </a:cubicBezTo>
                  <a:cubicBezTo>
                    <a:pt x="814357" y="1457427"/>
                    <a:pt x="821957" y="1450851"/>
                    <a:pt x="825319" y="1441936"/>
                  </a:cubicBezTo>
                  <a:lnTo>
                    <a:pt x="861856" y="1289793"/>
                  </a:lnTo>
                  <a:cubicBezTo>
                    <a:pt x="869021" y="1260413"/>
                    <a:pt x="895910" y="1230601"/>
                    <a:pt x="924705" y="1220662"/>
                  </a:cubicBezTo>
                  <a:lnTo>
                    <a:pt x="970741" y="1201660"/>
                  </a:lnTo>
                  <a:cubicBezTo>
                    <a:pt x="993687" y="1190262"/>
                    <a:pt x="1037094" y="1191286"/>
                    <a:pt x="1062378" y="1206777"/>
                  </a:cubicBezTo>
                  <a:lnTo>
                    <a:pt x="1195813" y="1288330"/>
                  </a:lnTo>
                  <a:cubicBezTo>
                    <a:pt x="1198886" y="1290083"/>
                    <a:pt x="1202393" y="1290962"/>
                    <a:pt x="1206046" y="1290813"/>
                  </a:cubicBezTo>
                  <a:cubicBezTo>
                    <a:pt x="1211308" y="1290962"/>
                    <a:pt x="1216424" y="1289354"/>
                    <a:pt x="1220662" y="1286136"/>
                  </a:cubicBezTo>
                  <a:lnTo>
                    <a:pt x="1287305" y="1219493"/>
                  </a:lnTo>
                  <a:cubicBezTo>
                    <a:pt x="1291252" y="1215106"/>
                    <a:pt x="1292276" y="1202245"/>
                    <a:pt x="1288474" y="1195669"/>
                  </a:cubicBezTo>
                  <a:lnTo>
                    <a:pt x="1206776" y="1062233"/>
                  </a:lnTo>
                  <a:cubicBezTo>
                    <a:pt x="1190991" y="1036365"/>
                    <a:pt x="1189092" y="996320"/>
                    <a:pt x="1202393" y="968988"/>
                  </a:cubicBezTo>
                  <a:lnTo>
                    <a:pt x="1221392" y="922952"/>
                  </a:lnTo>
                  <a:cubicBezTo>
                    <a:pt x="1230601" y="895910"/>
                    <a:pt x="1260267" y="868872"/>
                    <a:pt x="1289793" y="861857"/>
                  </a:cubicBezTo>
                  <a:lnTo>
                    <a:pt x="1441936" y="825175"/>
                  </a:lnTo>
                  <a:cubicBezTo>
                    <a:pt x="1450850" y="821957"/>
                    <a:pt x="1457426" y="814357"/>
                    <a:pt x="1459325" y="805007"/>
                  </a:cubicBezTo>
                  <a:cubicBezTo>
                    <a:pt x="1459325" y="804422"/>
                    <a:pt x="1460934" y="786444"/>
                    <a:pt x="1460934" y="759697"/>
                  </a:cubicBezTo>
                  <a:cubicBezTo>
                    <a:pt x="1460934" y="732953"/>
                    <a:pt x="1459325" y="714830"/>
                    <a:pt x="1459325" y="714245"/>
                  </a:cubicBezTo>
                  <a:cubicBezTo>
                    <a:pt x="1457426" y="705036"/>
                    <a:pt x="1450850" y="697436"/>
                    <a:pt x="1441936" y="694078"/>
                  </a:cubicBezTo>
                  <a:lnTo>
                    <a:pt x="1289938" y="657537"/>
                  </a:lnTo>
                  <a:cubicBezTo>
                    <a:pt x="1260267" y="650376"/>
                    <a:pt x="1230601" y="623483"/>
                    <a:pt x="1220662" y="594692"/>
                  </a:cubicBezTo>
                  <a:lnTo>
                    <a:pt x="1201660" y="548656"/>
                  </a:lnTo>
                  <a:cubicBezTo>
                    <a:pt x="1189092" y="523077"/>
                    <a:pt x="1190991" y="482887"/>
                    <a:pt x="1206776" y="457019"/>
                  </a:cubicBezTo>
                  <a:lnTo>
                    <a:pt x="1288474" y="323580"/>
                  </a:lnTo>
                  <a:cubicBezTo>
                    <a:pt x="1292276" y="317149"/>
                    <a:pt x="1291252" y="304287"/>
                    <a:pt x="1286136" y="298590"/>
                  </a:cubicBezTo>
                  <a:lnTo>
                    <a:pt x="1219493" y="231943"/>
                  </a:lnTo>
                  <a:cubicBezTo>
                    <a:pt x="1216130" y="229165"/>
                    <a:pt x="1201809" y="227266"/>
                    <a:pt x="1195668" y="230919"/>
                  </a:cubicBezTo>
                  <a:lnTo>
                    <a:pt x="1062378" y="312621"/>
                  </a:lnTo>
                  <a:cubicBezTo>
                    <a:pt x="1037094" y="327966"/>
                    <a:pt x="995735" y="330010"/>
                    <a:pt x="968988" y="317004"/>
                  </a:cubicBezTo>
                  <a:lnTo>
                    <a:pt x="922952" y="298005"/>
                  </a:lnTo>
                  <a:cubicBezTo>
                    <a:pt x="895910" y="288796"/>
                    <a:pt x="869021" y="258981"/>
                    <a:pt x="861856" y="229459"/>
                  </a:cubicBezTo>
                  <a:lnTo>
                    <a:pt x="825174" y="77316"/>
                  </a:lnTo>
                  <a:cubicBezTo>
                    <a:pt x="821957" y="68547"/>
                    <a:pt x="814357" y="61971"/>
                    <a:pt x="805152" y="60067"/>
                  </a:cubicBezTo>
                  <a:cubicBezTo>
                    <a:pt x="804567" y="59922"/>
                    <a:pt x="786444" y="58463"/>
                    <a:pt x="759696" y="58463"/>
                  </a:cubicBezTo>
                  <a:close/>
                  <a:moveTo>
                    <a:pt x="759696" y="0"/>
                  </a:moveTo>
                  <a:cubicBezTo>
                    <a:pt x="790097" y="0"/>
                    <a:pt x="810413" y="1899"/>
                    <a:pt x="810413" y="1754"/>
                  </a:cubicBezTo>
                  <a:cubicBezTo>
                    <a:pt x="844757" y="5847"/>
                    <a:pt x="873113" y="30256"/>
                    <a:pt x="882173" y="63575"/>
                  </a:cubicBezTo>
                  <a:lnTo>
                    <a:pt x="918859" y="215723"/>
                  </a:lnTo>
                  <a:cubicBezTo>
                    <a:pt x="921198" y="226097"/>
                    <a:pt x="933910" y="239982"/>
                    <a:pt x="943849" y="243490"/>
                  </a:cubicBezTo>
                  <a:lnTo>
                    <a:pt x="993102" y="263803"/>
                  </a:lnTo>
                  <a:cubicBezTo>
                    <a:pt x="1005525" y="269649"/>
                    <a:pt x="1023648" y="267750"/>
                    <a:pt x="1031978" y="262634"/>
                  </a:cubicBezTo>
                  <a:lnTo>
                    <a:pt x="1165417" y="181085"/>
                  </a:lnTo>
                  <a:cubicBezTo>
                    <a:pt x="1193040" y="164276"/>
                    <a:pt x="1235568" y="168074"/>
                    <a:pt x="1259683" y="189560"/>
                  </a:cubicBezTo>
                  <a:lnTo>
                    <a:pt x="1328813" y="258690"/>
                  </a:lnTo>
                  <a:cubicBezTo>
                    <a:pt x="1352343" y="284849"/>
                    <a:pt x="1355851" y="325483"/>
                    <a:pt x="1338458" y="354125"/>
                  </a:cubicBezTo>
                  <a:lnTo>
                    <a:pt x="1256759" y="487564"/>
                  </a:lnTo>
                  <a:cubicBezTo>
                    <a:pt x="1251353" y="496624"/>
                    <a:pt x="1250478" y="515332"/>
                    <a:pt x="1255006" y="524831"/>
                  </a:cubicBezTo>
                  <a:lnTo>
                    <a:pt x="1275467" y="574085"/>
                  </a:lnTo>
                  <a:cubicBezTo>
                    <a:pt x="1279560" y="585632"/>
                    <a:pt x="1293446" y="598345"/>
                    <a:pt x="1303820" y="600832"/>
                  </a:cubicBezTo>
                  <a:lnTo>
                    <a:pt x="1455967" y="637369"/>
                  </a:lnTo>
                  <a:cubicBezTo>
                    <a:pt x="1489141" y="646429"/>
                    <a:pt x="1513695" y="674785"/>
                    <a:pt x="1517788" y="708984"/>
                  </a:cubicBezTo>
                  <a:cubicBezTo>
                    <a:pt x="1517788" y="709129"/>
                    <a:pt x="1519542" y="729445"/>
                    <a:pt x="1519542" y="759846"/>
                  </a:cubicBezTo>
                  <a:cubicBezTo>
                    <a:pt x="1519542" y="790097"/>
                    <a:pt x="1517788" y="810414"/>
                    <a:pt x="1517788" y="810414"/>
                  </a:cubicBezTo>
                  <a:cubicBezTo>
                    <a:pt x="1513695" y="844757"/>
                    <a:pt x="1489141" y="873114"/>
                    <a:pt x="1455967" y="882028"/>
                  </a:cubicBezTo>
                  <a:lnTo>
                    <a:pt x="1303674" y="918710"/>
                  </a:lnTo>
                  <a:cubicBezTo>
                    <a:pt x="1293446" y="921198"/>
                    <a:pt x="1279560" y="933911"/>
                    <a:pt x="1276052" y="943849"/>
                  </a:cubicBezTo>
                  <a:lnTo>
                    <a:pt x="1255739" y="993103"/>
                  </a:lnTo>
                  <a:cubicBezTo>
                    <a:pt x="1250478" y="1004211"/>
                    <a:pt x="1251353" y="1022919"/>
                    <a:pt x="1256759" y="1031978"/>
                  </a:cubicBezTo>
                  <a:lnTo>
                    <a:pt x="1338458" y="1165417"/>
                  </a:lnTo>
                  <a:cubicBezTo>
                    <a:pt x="1355851" y="1195378"/>
                    <a:pt x="1352343" y="1233230"/>
                    <a:pt x="1329983" y="1259683"/>
                  </a:cubicBezTo>
                  <a:lnTo>
                    <a:pt x="1260852" y="1328814"/>
                  </a:lnTo>
                  <a:cubicBezTo>
                    <a:pt x="1245801" y="1342260"/>
                    <a:pt x="1226214" y="1349276"/>
                    <a:pt x="1206046" y="1349276"/>
                  </a:cubicBezTo>
                  <a:cubicBezTo>
                    <a:pt x="1191136" y="1349276"/>
                    <a:pt x="1177110" y="1345474"/>
                    <a:pt x="1165417" y="1338313"/>
                  </a:cubicBezTo>
                  <a:lnTo>
                    <a:pt x="1031978" y="1256760"/>
                  </a:lnTo>
                  <a:cubicBezTo>
                    <a:pt x="1023648" y="1251647"/>
                    <a:pt x="1003480" y="1250769"/>
                    <a:pt x="994711" y="1255006"/>
                  </a:cubicBezTo>
                  <a:lnTo>
                    <a:pt x="945457" y="1275468"/>
                  </a:lnTo>
                  <a:cubicBezTo>
                    <a:pt x="933765" y="1279415"/>
                    <a:pt x="921198" y="1293446"/>
                    <a:pt x="918710" y="1303675"/>
                  </a:cubicBezTo>
                  <a:lnTo>
                    <a:pt x="882028" y="1455818"/>
                  </a:lnTo>
                  <a:cubicBezTo>
                    <a:pt x="873113" y="1489142"/>
                    <a:pt x="844757" y="1513551"/>
                    <a:pt x="810413" y="1517643"/>
                  </a:cubicBezTo>
                  <a:cubicBezTo>
                    <a:pt x="810413" y="1517643"/>
                    <a:pt x="790097" y="1519542"/>
                    <a:pt x="759696" y="1519542"/>
                  </a:cubicBezTo>
                  <a:cubicBezTo>
                    <a:pt x="729300" y="1519542"/>
                    <a:pt x="709128" y="1517643"/>
                    <a:pt x="709128" y="1517643"/>
                  </a:cubicBezTo>
                  <a:cubicBezTo>
                    <a:pt x="675954" y="1514575"/>
                    <a:pt x="645259" y="1488118"/>
                    <a:pt x="637369" y="1455818"/>
                  </a:cubicBezTo>
                  <a:lnTo>
                    <a:pt x="600832" y="1303675"/>
                  </a:lnTo>
                  <a:cubicBezTo>
                    <a:pt x="598344" y="1293301"/>
                    <a:pt x="585632" y="1279415"/>
                    <a:pt x="575693" y="1276052"/>
                  </a:cubicBezTo>
                  <a:lnTo>
                    <a:pt x="526440" y="1255740"/>
                  </a:lnTo>
                  <a:cubicBezTo>
                    <a:pt x="513872" y="1249744"/>
                    <a:pt x="495894" y="1251647"/>
                    <a:pt x="487564" y="1256760"/>
                  </a:cubicBezTo>
                  <a:lnTo>
                    <a:pt x="354125" y="1338313"/>
                  </a:lnTo>
                  <a:cubicBezTo>
                    <a:pt x="326357" y="1355122"/>
                    <a:pt x="283974" y="1351320"/>
                    <a:pt x="259859" y="1329838"/>
                  </a:cubicBezTo>
                  <a:lnTo>
                    <a:pt x="190729" y="1260852"/>
                  </a:lnTo>
                  <a:cubicBezTo>
                    <a:pt x="167199" y="1234544"/>
                    <a:pt x="163691" y="1193915"/>
                    <a:pt x="181084" y="1165268"/>
                  </a:cubicBezTo>
                  <a:lnTo>
                    <a:pt x="262782" y="1031833"/>
                  </a:lnTo>
                  <a:cubicBezTo>
                    <a:pt x="268189" y="1022919"/>
                    <a:pt x="269064" y="1004065"/>
                    <a:pt x="264536" y="994566"/>
                  </a:cubicBezTo>
                  <a:lnTo>
                    <a:pt x="244075" y="945313"/>
                  </a:lnTo>
                  <a:cubicBezTo>
                    <a:pt x="239982" y="933765"/>
                    <a:pt x="226096" y="921049"/>
                    <a:pt x="215722" y="918565"/>
                  </a:cubicBezTo>
                  <a:lnTo>
                    <a:pt x="63724" y="882028"/>
                  </a:lnTo>
                  <a:cubicBezTo>
                    <a:pt x="30401" y="872965"/>
                    <a:pt x="5992" y="844612"/>
                    <a:pt x="1899" y="810414"/>
                  </a:cubicBezTo>
                  <a:cubicBezTo>
                    <a:pt x="1899" y="810269"/>
                    <a:pt x="0" y="790097"/>
                    <a:pt x="0" y="759697"/>
                  </a:cubicBezTo>
                  <a:cubicBezTo>
                    <a:pt x="0" y="729300"/>
                    <a:pt x="1899" y="708984"/>
                    <a:pt x="1754" y="708984"/>
                  </a:cubicBezTo>
                  <a:cubicBezTo>
                    <a:pt x="5846" y="674785"/>
                    <a:pt x="30256" y="646429"/>
                    <a:pt x="63575" y="637369"/>
                  </a:cubicBezTo>
                  <a:lnTo>
                    <a:pt x="215722" y="600683"/>
                  </a:lnTo>
                  <a:cubicBezTo>
                    <a:pt x="226096" y="598199"/>
                    <a:pt x="239982" y="585632"/>
                    <a:pt x="243345" y="575693"/>
                  </a:cubicBezTo>
                  <a:lnTo>
                    <a:pt x="263657" y="526440"/>
                  </a:lnTo>
                  <a:cubicBezTo>
                    <a:pt x="269064" y="515332"/>
                    <a:pt x="268189" y="496479"/>
                    <a:pt x="262633" y="487564"/>
                  </a:cubicBezTo>
                  <a:lnTo>
                    <a:pt x="181084" y="353980"/>
                  </a:lnTo>
                  <a:cubicBezTo>
                    <a:pt x="163691" y="324019"/>
                    <a:pt x="167053" y="286313"/>
                    <a:pt x="189559" y="259860"/>
                  </a:cubicBezTo>
                  <a:lnTo>
                    <a:pt x="258545" y="190584"/>
                  </a:lnTo>
                  <a:cubicBezTo>
                    <a:pt x="284849" y="167199"/>
                    <a:pt x="326357" y="164276"/>
                    <a:pt x="354125" y="181085"/>
                  </a:cubicBezTo>
                  <a:lnTo>
                    <a:pt x="487415" y="262634"/>
                  </a:lnTo>
                  <a:cubicBezTo>
                    <a:pt x="495894" y="267750"/>
                    <a:pt x="515916" y="268774"/>
                    <a:pt x="524686" y="264387"/>
                  </a:cubicBezTo>
                  <a:lnTo>
                    <a:pt x="574084" y="244075"/>
                  </a:lnTo>
                  <a:cubicBezTo>
                    <a:pt x="585632" y="239982"/>
                    <a:pt x="598344" y="225951"/>
                    <a:pt x="600683" y="215723"/>
                  </a:cubicBezTo>
                  <a:lnTo>
                    <a:pt x="637369" y="63724"/>
                  </a:lnTo>
                  <a:cubicBezTo>
                    <a:pt x="646283" y="30401"/>
                    <a:pt x="674636" y="5847"/>
                    <a:pt x="708983" y="1899"/>
                  </a:cubicBezTo>
                  <a:cubicBezTo>
                    <a:pt x="708983" y="1899"/>
                    <a:pt x="729300" y="0"/>
                    <a:pt x="75969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5103115" y="2183130"/>
              <a:ext cx="1526285" cy="1526285"/>
            </a:xfrm>
            <a:custGeom>
              <a:avLst/>
              <a:gdLst>
                <a:gd name="connsiteX0" fmla="*/ 759817 w 1519542"/>
                <a:gd name="connsiteY0" fmla="*/ 496652 h 1519542"/>
                <a:gd name="connsiteX1" fmla="*/ 496878 w 1519542"/>
                <a:gd name="connsiteY1" fmla="*/ 759729 h 1519542"/>
                <a:gd name="connsiteX2" fmla="*/ 759817 w 1519542"/>
                <a:gd name="connsiteY2" fmla="*/ 1022660 h 1519542"/>
                <a:gd name="connsiteX3" fmla="*/ 1022753 w 1519542"/>
                <a:gd name="connsiteY3" fmla="*/ 759729 h 1519542"/>
                <a:gd name="connsiteX4" fmla="*/ 759817 w 1519542"/>
                <a:gd name="connsiteY4" fmla="*/ 496652 h 1519542"/>
                <a:gd name="connsiteX5" fmla="*/ 759817 w 1519542"/>
                <a:gd name="connsiteY5" fmla="*/ 438339 h 1519542"/>
                <a:gd name="connsiteX6" fmla="*/ 1081215 w 1519542"/>
                <a:gd name="connsiteY6" fmla="*/ 759729 h 1519542"/>
                <a:gd name="connsiteX7" fmla="*/ 759817 w 1519542"/>
                <a:gd name="connsiteY7" fmla="*/ 1081123 h 1519542"/>
                <a:gd name="connsiteX8" fmla="*/ 438416 w 1519542"/>
                <a:gd name="connsiteY8" fmla="*/ 759729 h 1519542"/>
                <a:gd name="connsiteX9" fmla="*/ 759817 w 1519542"/>
                <a:gd name="connsiteY9" fmla="*/ 438339 h 1519542"/>
                <a:gd name="connsiteX10" fmla="*/ 759696 w 1519542"/>
                <a:gd name="connsiteY10" fmla="*/ 58463 h 1519542"/>
                <a:gd name="connsiteX11" fmla="*/ 714245 w 1519542"/>
                <a:gd name="connsiteY11" fmla="*/ 59922 h 1519542"/>
                <a:gd name="connsiteX12" fmla="*/ 694223 w 1519542"/>
                <a:gd name="connsiteY12" fmla="*/ 77316 h 1519542"/>
                <a:gd name="connsiteX13" fmla="*/ 657536 w 1519542"/>
                <a:gd name="connsiteY13" fmla="*/ 229459 h 1519542"/>
                <a:gd name="connsiteX14" fmla="*/ 594837 w 1519542"/>
                <a:gd name="connsiteY14" fmla="*/ 298590 h 1519542"/>
                <a:gd name="connsiteX15" fmla="*/ 548655 w 1519542"/>
                <a:gd name="connsiteY15" fmla="*/ 317733 h 1519542"/>
                <a:gd name="connsiteX16" fmla="*/ 457164 w 1519542"/>
                <a:gd name="connsiteY16" fmla="*/ 312621 h 1519542"/>
                <a:gd name="connsiteX17" fmla="*/ 323579 w 1519542"/>
                <a:gd name="connsiteY17" fmla="*/ 230919 h 1519542"/>
                <a:gd name="connsiteX18" fmla="*/ 298735 w 1519542"/>
                <a:gd name="connsiteY18" fmla="*/ 233112 h 1519542"/>
                <a:gd name="connsiteX19" fmla="*/ 231943 w 1519542"/>
                <a:gd name="connsiteY19" fmla="*/ 299904 h 1519542"/>
                <a:gd name="connsiteX20" fmla="*/ 230918 w 1519542"/>
                <a:gd name="connsiteY20" fmla="*/ 323580 h 1519542"/>
                <a:gd name="connsiteX21" fmla="*/ 312621 w 1519542"/>
                <a:gd name="connsiteY21" fmla="*/ 457019 h 1519542"/>
                <a:gd name="connsiteX22" fmla="*/ 317003 w 1519542"/>
                <a:gd name="connsiteY22" fmla="*/ 550264 h 1519542"/>
                <a:gd name="connsiteX23" fmla="*/ 298005 w 1519542"/>
                <a:gd name="connsiteY23" fmla="*/ 596300 h 1519542"/>
                <a:gd name="connsiteX24" fmla="*/ 229604 w 1519542"/>
                <a:gd name="connsiteY24" fmla="*/ 657537 h 1519542"/>
                <a:gd name="connsiteX25" fmla="*/ 77316 w 1519542"/>
                <a:gd name="connsiteY25" fmla="*/ 694078 h 1519542"/>
                <a:gd name="connsiteX26" fmla="*/ 60067 w 1519542"/>
                <a:gd name="connsiteY26" fmla="*/ 714245 h 1519542"/>
                <a:gd name="connsiteX27" fmla="*/ 58463 w 1519542"/>
                <a:gd name="connsiteY27" fmla="*/ 759697 h 1519542"/>
                <a:gd name="connsiteX28" fmla="*/ 60067 w 1519542"/>
                <a:gd name="connsiteY28" fmla="*/ 805007 h 1519542"/>
                <a:gd name="connsiteX29" fmla="*/ 77316 w 1519542"/>
                <a:gd name="connsiteY29" fmla="*/ 825175 h 1519542"/>
                <a:gd name="connsiteX30" fmla="*/ 229459 w 1519542"/>
                <a:gd name="connsiteY30" fmla="*/ 861712 h 1519542"/>
                <a:gd name="connsiteX31" fmla="*/ 298735 w 1519542"/>
                <a:gd name="connsiteY31" fmla="*/ 924557 h 1519542"/>
                <a:gd name="connsiteX32" fmla="*/ 317733 w 1519542"/>
                <a:gd name="connsiteY32" fmla="*/ 970597 h 1519542"/>
                <a:gd name="connsiteX33" fmla="*/ 312621 w 1519542"/>
                <a:gd name="connsiteY33" fmla="*/ 1062233 h 1519542"/>
                <a:gd name="connsiteX34" fmla="*/ 230918 w 1519542"/>
                <a:gd name="connsiteY34" fmla="*/ 1195669 h 1519542"/>
                <a:gd name="connsiteX35" fmla="*/ 233112 w 1519542"/>
                <a:gd name="connsiteY35" fmla="*/ 1220662 h 1519542"/>
                <a:gd name="connsiteX36" fmla="*/ 299904 w 1519542"/>
                <a:gd name="connsiteY36" fmla="*/ 1287455 h 1519542"/>
                <a:gd name="connsiteX37" fmla="*/ 323579 w 1519542"/>
                <a:gd name="connsiteY37" fmla="*/ 1288475 h 1519542"/>
                <a:gd name="connsiteX38" fmla="*/ 457019 w 1519542"/>
                <a:gd name="connsiteY38" fmla="*/ 1206777 h 1519542"/>
                <a:gd name="connsiteX39" fmla="*/ 508611 w 1519542"/>
                <a:gd name="connsiteY39" fmla="*/ 1193475 h 1519542"/>
                <a:gd name="connsiteX40" fmla="*/ 550409 w 1519542"/>
                <a:gd name="connsiteY40" fmla="*/ 1202394 h 1519542"/>
                <a:gd name="connsiteX41" fmla="*/ 596300 w 1519542"/>
                <a:gd name="connsiteY41" fmla="*/ 1221247 h 1519542"/>
                <a:gd name="connsiteX42" fmla="*/ 657536 w 1519542"/>
                <a:gd name="connsiteY42" fmla="*/ 1289793 h 1519542"/>
                <a:gd name="connsiteX43" fmla="*/ 694223 w 1519542"/>
                <a:gd name="connsiteY43" fmla="*/ 1441936 h 1519542"/>
                <a:gd name="connsiteX44" fmla="*/ 714245 w 1519542"/>
                <a:gd name="connsiteY44" fmla="*/ 1459326 h 1519542"/>
                <a:gd name="connsiteX45" fmla="*/ 759696 w 1519542"/>
                <a:gd name="connsiteY45" fmla="*/ 1460935 h 1519542"/>
                <a:gd name="connsiteX46" fmla="*/ 805152 w 1519542"/>
                <a:gd name="connsiteY46" fmla="*/ 1459326 h 1519542"/>
                <a:gd name="connsiteX47" fmla="*/ 825319 w 1519542"/>
                <a:gd name="connsiteY47" fmla="*/ 1441936 h 1519542"/>
                <a:gd name="connsiteX48" fmla="*/ 861856 w 1519542"/>
                <a:gd name="connsiteY48" fmla="*/ 1289793 h 1519542"/>
                <a:gd name="connsiteX49" fmla="*/ 924705 w 1519542"/>
                <a:gd name="connsiteY49" fmla="*/ 1220662 h 1519542"/>
                <a:gd name="connsiteX50" fmla="*/ 970741 w 1519542"/>
                <a:gd name="connsiteY50" fmla="*/ 1201660 h 1519542"/>
                <a:gd name="connsiteX51" fmla="*/ 1062378 w 1519542"/>
                <a:gd name="connsiteY51" fmla="*/ 1206777 h 1519542"/>
                <a:gd name="connsiteX52" fmla="*/ 1195813 w 1519542"/>
                <a:gd name="connsiteY52" fmla="*/ 1288330 h 1519542"/>
                <a:gd name="connsiteX53" fmla="*/ 1206046 w 1519542"/>
                <a:gd name="connsiteY53" fmla="*/ 1290813 h 1519542"/>
                <a:gd name="connsiteX54" fmla="*/ 1220662 w 1519542"/>
                <a:gd name="connsiteY54" fmla="*/ 1286136 h 1519542"/>
                <a:gd name="connsiteX55" fmla="*/ 1287305 w 1519542"/>
                <a:gd name="connsiteY55" fmla="*/ 1219493 h 1519542"/>
                <a:gd name="connsiteX56" fmla="*/ 1288474 w 1519542"/>
                <a:gd name="connsiteY56" fmla="*/ 1195669 h 1519542"/>
                <a:gd name="connsiteX57" fmla="*/ 1206776 w 1519542"/>
                <a:gd name="connsiteY57" fmla="*/ 1062233 h 1519542"/>
                <a:gd name="connsiteX58" fmla="*/ 1202393 w 1519542"/>
                <a:gd name="connsiteY58" fmla="*/ 968988 h 1519542"/>
                <a:gd name="connsiteX59" fmla="*/ 1221392 w 1519542"/>
                <a:gd name="connsiteY59" fmla="*/ 922952 h 1519542"/>
                <a:gd name="connsiteX60" fmla="*/ 1289793 w 1519542"/>
                <a:gd name="connsiteY60" fmla="*/ 861857 h 1519542"/>
                <a:gd name="connsiteX61" fmla="*/ 1441936 w 1519542"/>
                <a:gd name="connsiteY61" fmla="*/ 825175 h 1519542"/>
                <a:gd name="connsiteX62" fmla="*/ 1459325 w 1519542"/>
                <a:gd name="connsiteY62" fmla="*/ 805007 h 1519542"/>
                <a:gd name="connsiteX63" fmla="*/ 1460934 w 1519542"/>
                <a:gd name="connsiteY63" fmla="*/ 759697 h 1519542"/>
                <a:gd name="connsiteX64" fmla="*/ 1459325 w 1519542"/>
                <a:gd name="connsiteY64" fmla="*/ 714245 h 1519542"/>
                <a:gd name="connsiteX65" fmla="*/ 1441936 w 1519542"/>
                <a:gd name="connsiteY65" fmla="*/ 694078 h 1519542"/>
                <a:gd name="connsiteX66" fmla="*/ 1289938 w 1519542"/>
                <a:gd name="connsiteY66" fmla="*/ 657537 h 1519542"/>
                <a:gd name="connsiteX67" fmla="*/ 1220662 w 1519542"/>
                <a:gd name="connsiteY67" fmla="*/ 594692 h 1519542"/>
                <a:gd name="connsiteX68" fmla="*/ 1201660 w 1519542"/>
                <a:gd name="connsiteY68" fmla="*/ 548656 h 1519542"/>
                <a:gd name="connsiteX69" fmla="*/ 1206776 w 1519542"/>
                <a:gd name="connsiteY69" fmla="*/ 457019 h 1519542"/>
                <a:gd name="connsiteX70" fmla="*/ 1288474 w 1519542"/>
                <a:gd name="connsiteY70" fmla="*/ 323580 h 1519542"/>
                <a:gd name="connsiteX71" fmla="*/ 1286136 w 1519542"/>
                <a:gd name="connsiteY71" fmla="*/ 298590 h 1519542"/>
                <a:gd name="connsiteX72" fmla="*/ 1219493 w 1519542"/>
                <a:gd name="connsiteY72" fmla="*/ 231943 h 1519542"/>
                <a:gd name="connsiteX73" fmla="*/ 1195668 w 1519542"/>
                <a:gd name="connsiteY73" fmla="*/ 230919 h 1519542"/>
                <a:gd name="connsiteX74" fmla="*/ 1062378 w 1519542"/>
                <a:gd name="connsiteY74" fmla="*/ 312621 h 1519542"/>
                <a:gd name="connsiteX75" fmla="*/ 968988 w 1519542"/>
                <a:gd name="connsiteY75" fmla="*/ 317004 h 1519542"/>
                <a:gd name="connsiteX76" fmla="*/ 922952 w 1519542"/>
                <a:gd name="connsiteY76" fmla="*/ 298005 h 1519542"/>
                <a:gd name="connsiteX77" fmla="*/ 861856 w 1519542"/>
                <a:gd name="connsiteY77" fmla="*/ 229459 h 1519542"/>
                <a:gd name="connsiteX78" fmla="*/ 825174 w 1519542"/>
                <a:gd name="connsiteY78" fmla="*/ 77316 h 1519542"/>
                <a:gd name="connsiteX79" fmla="*/ 805152 w 1519542"/>
                <a:gd name="connsiteY79" fmla="*/ 60067 h 1519542"/>
                <a:gd name="connsiteX80" fmla="*/ 759696 w 1519542"/>
                <a:gd name="connsiteY80" fmla="*/ 58463 h 1519542"/>
                <a:gd name="connsiteX81" fmla="*/ 759696 w 1519542"/>
                <a:gd name="connsiteY81" fmla="*/ 0 h 1519542"/>
                <a:gd name="connsiteX82" fmla="*/ 810413 w 1519542"/>
                <a:gd name="connsiteY82" fmla="*/ 1754 h 1519542"/>
                <a:gd name="connsiteX83" fmla="*/ 882173 w 1519542"/>
                <a:gd name="connsiteY83" fmla="*/ 63575 h 1519542"/>
                <a:gd name="connsiteX84" fmla="*/ 918859 w 1519542"/>
                <a:gd name="connsiteY84" fmla="*/ 215723 h 1519542"/>
                <a:gd name="connsiteX85" fmla="*/ 943849 w 1519542"/>
                <a:gd name="connsiteY85" fmla="*/ 243490 h 1519542"/>
                <a:gd name="connsiteX86" fmla="*/ 993102 w 1519542"/>
                <a:gd name="connsiteY86" fmla="*/ 263803 h 1519542"/>
                <a:gd name="connsiteX87" fmla="*/ 1031978 w 1519542"/>
                <a:gd name="connsiteY87" fmla="*/ 262634 h 1519542"/>
                <a:gd name="connsiteX88" fmla="*/ 1165417 w 1519542"/>
                <a:gd name="connsiteY88" fmla="*/ 181085 h 1519542"/>
                <a:gd name="connsiteX89" fmla="*/ 1259683 w 1519542"/>
                <a:gd name="connsiteY89" fmla="*/ 189560 h 1519542"/>
                <a:gd name="connsiteX90" fmla="*/ 1328813 w 1519542"/>
                <a:gd name="connsiteY90" fmla="*/ 258690 h 1519542"/>
                <a:gd name="connsiteX91" fmla="*/ 1338458 w 1519542"/>
                <a:gd name="connsiteY91" fmla="*/ 354125 h 1519542"/>
                <a:gd name="connsiteX92" fmla="*/ 1256759 w 1519542"/>
                <a:gd name="connsiteY92" fmla="*/ 487564 h 1519542"/>
                <a:gd name="connsiteX93" fmla="*/ 1255006 w 1519542"/>
                <a:gd name="connsiteY93" fmla="*/ 524831 h 1519542"/>
                <a:gd name="connsiteX94" fmla="*/ 1275467 w 1519542"/>
                <a:gd name="connsiteY94" fmla="*/ 574085 h 1519542"/>
                <a:gd name="connsiteX95" fmla="*/ 1303820 w 1519542"/>
                <a:gd name="connsiteY95" fmla="*/ 600832 h 1519542"/>
                <a:gd name="connsiteX96" fmla="*/ 1455967 w 1519542"/>
                <a:gd name="connsiteY96" fmla="*/ 637369 h 1519542"/>
                <a:gd name="connsiteX97" fmla="*/ 1517788 w 1519542"/>
                <a:gd name="connsiteY97" fmla="*/ 708984 h 1519542"/>
                <a:gd name="connsiteX98" fmla="*/ 1519542 w 1519542"/>
                <a:gd name="connsiteY98" fmla="*/ 759846 h 1519542"/>
                <a:gd name="connsiteX99" fmla="*/ 1517788 w 1519542"/>
                <a:gd name="connsiteY99" fmla="*/ 810414 h 1519542"/>
                <a:gd name="connsiteX100" fmla="*/ 1455967 w 1519542"/>
                <a:gd name="connsiteY100" fmla="*/ 882028 h 1519542"/>
                <a:gd name="connsiteX101" fmla="*/ 1303674 w 1519542"/>
                <a:gd name="connsiteY101" fmla="*/ 918710 h 1519542"/>
                <a:gd name="connsiteX102" fmla="*/ 1276052 w 1519542"/>
                <a:gd name="connsiteY102" fmla="*/ 943849 h 1519542"/>
                <a:gd name="connsiteX103" fmla="*/ 1255739 w 1519542"/>
                <a:gd name="connsiteY103" fmla="*/ 993103 h 1519542"/>
                <a:gd name="connsiteX104" fmla="*/ 1256759 w 1519542"/>
                <a:gd name="connsiteY104" fmla="*/ 1031978 h 1519542"/>
                <a:gd name="connsiteX105" fmla="*/ 1338458 w 1519542"/>
                <a:gd name="connsiteY105" fmla="*/ 1165417 h 1519542"/>
                <a:gd name="connsiteX106" fmla="*/ 1329983 w 1519542"/>
                <a:gd name="connsiteY106" fmla="*/ 1259683 h 1519542"/>
                <a:gd name="connsiteX107" fmla="*/ 1260852 w 1519542"/>
                <a:gd name="connsiteY107" fmla="*/ 1328814 h 1519542"/>
                <a:gd name="connsiteX108" fmla="*/ 1206046 w 1519542"/>
                <a:gd name="connsiteY108" fmla="*/ 1349276 h 1519542"/>
                <a:gd name="connsiteX109" fmla="*/ 1165417 w 1519542"/>
                <a:gd name="connsiteY109" fmla="*/ 1338313 h 1519542"/>
                <a:gd name="connsiteX110" fmla="*/ 1031978 w 1519542"/>
                <a:gd name="connsiteY110" fmla="*/ 1256760 h 1519542"/>
                <a:gd name="connsiteX111" fmla="*/ 994711 w 1519542"/>
                <a:gd name="connsiteY111" fmla="*/ 1255006 h 1519542"/>
                <a:gd name="connsiteX112" fmla="*/ 945457 w 1519542"/>
                <a:gd name="connsiteY112" fmla="*/ 1275468 h 1519542"/>
                <a:gd name="connsiteX113" fmla="*/ 918710 w 1519542"/>
                <a:gd name="connsiteY113" fmla="*/ 1303675 h 1519542"/>
                <a:gd name="connsiteX114" fmla="*/ 882028 w 1519542"/>
                <a:gd name="connsiteY114" fmla="*/ 1455818 h 1519542"/>
                <a:gd name="connsiteX115" fmla="*/ 810413 w 1519542"/>
                <a:gd name="connsiteY115" fmla="*/ 1517643 h 1519542"/>
                <a:gd name="connsiteX116" fmla="*/ 759696 w 1519542"/>
                <a:gd name="connsiteY116" fmla="*/ 1519542 h 1519542"/>
                <a:gd name="connsiteX117" fmla="*/ 709128 w 1519542"/>
                <a:gd name="connsiteY117" fmla="*/ 1517643 h 1519542"/>
                <a:gd name="connsiteX118" fmla="*/ 637369 w 1519542"/>
                <a:gd name="connsiteY118" fmla="*/ 1455818 h 1519542"/>
                <a:gd name="connsiteX119" fmla="*/ 600832 w 1519542"/>
                <a:gd name="connsiteY119" fmla="*/ 1303675 h 1519542"/>
                <a:gd name="connsiteX120" fmla="*/ 575693 w 1519542"/>
                <a:gd name="connsiteY120" fmla="*/ 1276052 h 1519542"/>
                <a:gd name="connsiteX121" fmla="*/ 526440 w 1519542"/>
                <a:gd name="connsiteY121" fmla="*/ 1255740 h 1519542"/>
                <a:gd name="connsiteX122" fmla="*/ 487564 w 1519542"/>
                <a:gd name="connsiteY122" fmla="*/ 1256760 h 1519542"/>
                <a:gd name="connsiteX123" fmla="*/ 354125 w 1519542"/>
                <a:gd name="connsiteY123" fmla="*/ 1338313 h 1519542"/>
                <a:gd name="connsiteX124" fmla="*/ 259859 w 1519542"/>
                <a:gd name="connsiteY124" fmla="*/ 1329838 h 1519542"/>
                <a:gd name="connsiteX125" fmla="*/ 190729 w 1519542"/>
                <a:gd name="connsiteY125" fmla="*/ 1260852 h 1519542"/>
                <a:gd name="connsiteX126" fmla="*/ 181084 w 1519542"/>
                <a:gd name="connsiteY126" fmla="*/ 1165268 h 1519542"/>
                <a:gd name="connsiteX127" fmla="*/ 262782 w 1519542"/>
                <a:gd name="connsiteY127" fmla="*/ 1031833 h 1519542"/>
                <a:gd name="connsiteX128" fmla="*/ 264536 w 1519542"/>
                <a:gd name="connsiteY128" fmla="*/ 994566 h 1519542"/>
                <a:gd name="connsiteX129" fmla="*/ 244075 w 1519542"/>
                <a:gd name="connsiteY129" fmla="*/ 945313 h 1519542"/>
                <a:gd name="connsiteX130" fmla="*/ 215722 w 1519542"/>
                <a:gd name="connsiteY130" fmla="*/ 918565 h 1519542"/>
                <a:gd name="connsiteX131" fmla="*/ 63724 w 1519542"/>
                <a:gd name="connsiteY131" fmla="*/ 882028 h 1519542"/>
                <a:gd name="connsiteX132" fmla="*/ 1899 w 1519542"/>
                <a:gd name="connsiteY132" fmla="*/ 810414 h 1519542"/>
                <a:gd name="connsiteX133" fmla="*/ 0 w 1519542"/>
                <a:gd name="connsiteY133" fmla="*/ 759697 h 1519542"/>
                <a:gd name="connsiteX134" fmla="*/ 1754 w 1519542"/>
                <a:gd name="connsiteY134" fmla="*/ 708984 h 1519542"/>
                <a:gd name="connsiteX135" fmla="*/ 63575 w 1519542"/>
                <a:gd name="connsiteY135" fmla="*/ 637369 h 1519542"/>
                <a:gd name="connsiteX136" fmla="*/ 215722 w 1519542"/>
                <a:gd name="connsiteY136" fmla="*/ 600683 h 1519542"/>
                <a:gd name="connsiteX137" fmla="*/ 243345 w 1519542"/>
                <a:gd name="connsiteY137" fmla="*/ 575693 h 1519542"/>
                <a:gd name="connsiteX138" fmla="*/ 263657 w 1519542"/>
                <a:gd name="connsiteY138" fmla="*/ 526440 h 1519542"/>
                <a:gd name="connsiteX139" fmla="*/ 262633 w 1519542"/>
                <a:gd name="connsiteY139" fmla="*/ 487564 h 1519542"/>
                <a:gd name="connsiteX140" fmla="*/ 181084 w 1519542"/>
                <a:gd name="connsiteY140" fmla="*/ 353980 h 1519542"/>
                <a:gd name="connsiteX141" fmla="*/ 189559 w 1519542"/>
                <a:gd name="connsiteY141" fmla="*/ 259860 h 1519542"/>
                <a:gd name="connsiteX142" fmla="*/ 258545 w 1519542"/>
                <a:gd name="connsiteY142" fmla="*/ 190584 h 1519542"/>
                <a:gd name="connsiteX143" fmla="*/ 354125 w 1519542"/>
                <a:gd name="connsiteY143" fmla="*/ 181085 h 1519542"/>
                <a:gd name="connsiteX144" fmla="*/ 487415 w 1519542"/>
                <a:gd name="connsiteY144" fmla="*/ 262634 h 1519542"/>
                <a:gd name="connsiteX145" fmla="*/ 524686 w 1519542"/>
                <a:gd name="connsiteY145" fmla="*/ 264387 h 1519542"/>
                <a:gd name="connsiteX146" fmla="*/ 574084 w 1519542"/>
                <a:gd name="connsiteY146" fmla="*/ 244075 h 1519542"/>
                <a:gd name="connsiteX147" fmla="*/ 600683 w 1519542"/>
                <a:gd name="connsiteY147" fmla="*/ 215723 h 1519542"/>
                <a:gd name="connsiteX148" fmla="*/ 637369 w 1519542"/>
                <a:gd name="connsiteY148" fmla="*/ 63724 h 1519542"/>
                <a:gd name="connsiteX149" fmla="*/ 708983 w 1519542"/>
                <a:gd name="connsiteY149" fmla="*/ 1899 h 1519542"/>
                <a:gd name="connsiteX150" fmla="*/ 759696 w 1519542"/>
                <a:gd name="connsiteY150" fmla="*/ 0 h 15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9542" h="1519542">
                  <a:moveTo>
                    <a:pt x="759817" y="496652"/>
                  </a:moveTo>
                  <a:cubicBezTo>
                    <a:pt x="614827" y="496652"/>
                    <a:pt x="496878" y="614746"/>
                    <a:pt x="496878" y="759729"/>
                  </a:cubicBezTo>
                  <a:cubicBezTo>
                    <a:pt x="496878" y="904716"/>
                    <a:pt x="614827" y="1022660"/>
                    <a:pt x="759817" y="1022660"/>
                  </a:cubicBezTo>
                  <a:cubicBezTo>
                    <a:pt x="904804" y="1022660"/>
                    <a:pt x="1022753" y="904716"/>
                    <a:pt x="1022753" y="759729"/>
                  </a:cubicBezTo>
                  <a:cubicBezTo>
                    <a:pt x="1022753" y="614746"/>
                    <a:pt x="904804" y="496652"/>
                    <a:pt x="759817" y="496652"/>
                  </a:cubicBezTo>
                  <a:close/>
                  <a:moveTo>
                    <a:pt x="759817" y="438339"/>
                  </a:moveTo>
                  <a:cubicBezTo>
                    <a:pt x="937103" y="438339"/>
                    <a:pt x="1081215" y="582447"/>
                    <a:pt x="1081215" y="759729"/>
                  </a:cubicBezTo>
                  <a:cubicBezTo>
                    <a:pt x="1081215" y="936870"/>
                    <a:pt x="937103" y="1081123"/>
                    <a:pt x="759817" y="1081123"/>
                  </a:cubicBezTo>
                  <a:cubicBezTo>
                    <a:pt x="582527" y="1081123"/>
                    <a:pt x="438416" y="936870"/>
                    <a:pt x="438416" y="759729"/>
                  </a:cubicBezTo>
                  <a:cubicBezTo>
                    <a:pt x="438416" y="582447"/>
                    <a:pt x="582527" y="438339"/>
                    <a:pt x="759817" y="438339"/>
                  </a:cubicBezTo>
                  <a:close/>
                  <a:moveTo>
                    <a:pt x="759696" y="58463"/>
                  </a:moveTo>
                  <a:cubicBezTo>
                    <a:pt x="732953" y="58463"/>
                    <a:pt x="714830" y="59922"/>
                    <a:pt x="714245" y="59922"/>
                  </a:cubicBezTo>
                  <a:cubicBezTo>
                    <a:pt x="705036" y="61821"/>
                    <a:pt x="697436" y="68401"/>
                    <a:pt x="694223" y="77316"/>
                  </a:cubicBezTo>
                  <a:lnTo>
                    <a:pt x="657536" y="229459"/>
                  </a:lnTo>
                  <a:cubicBezTo>
                    <a:pt x="650521" y="258981"/>
                    <a:pt x="623483" y="288796"/>
                    <a:pt x="594837" y="298590"/>
                  </a:cubicBezTo>
                  <a:lnTo>
                    <a:pt x="548655" y="317733"/>
                  </a:lnTo>
                  <a:cubicBezTo>
                    <a:pt x="525710" y="329136"/>
                    <a:pt x="482448" y="328111"/>
                    <a:pt x="457164" y="312621"/>
                  </a:cubicBezTo>
                  <a:lnTo>
                    <a:pt x="323579" y="230919"/>
                  </a:lnTo>
                  <a:cubicBezTo>
                    <a:pt x="317588" y="227266"/>
                    <a:pt x="303996" y="228435"/>
                    <a:pt x="298735" y="233112"/>
                  </a:cubicBezTo>
                  <a:lnTo>
                    <a:pt x="231943" y="299904"/>
                  </a:lnTo>
                  <a:cubicBezTo>
                    <a:pt x="228145" y="304287"/>
                    <a:pt x="226975" y="317149"/>
                    <a:pt x="230918" y="323580"/>
                  </a:cubicBezTo>
                  <a:lnTo>
                    <a:pt x="312621" y="457019"/>
                  </a:lnTo>
                  <a:cubicBezTo>
                    <a:pt x="328405" y="482887"/>
                    <a:pt x="330304" y="523077"/>
                    <a:pt x="317003" y="550264"/>
                  </a:cubicBezTo>
                  <a:lnTo>
                    <a:pt x="298005" y="596300"/>
                  </a:lnTo>
                  <a:cubicBezTo>
                    <a:pt x="288796" y="623338"/>
                    <a:pt x="258980" y="650376"/>
                    <a:pt x="229604" y="657537"/>
                  </a:cubicBezTo>
                  <a:lnTo>
                    <a:pt x="77316" y="694078"/>
                  </a:lnTo>
                  <a:cubicBezTo>
                    <a:pt x="68546" y="697436"/>
                    <a:pt x="61970" y="705036"/>
                    <a:pt x="60067" y="714245"/>
                  </a:cubicBezTo>
                  <a:cubicBezTo>
                    <a:pt x="60067" y="714830"/>
                    <a:pt x="58463" y="732953"/>
                    <a:pt x="58463" y="759697"/>
                  </a:cubicBezTo>
                  <a:cubicBezTo>
                    <a:pt x="58463" y="786444"/>
                    <a:pt x="60067" y="804422"/>
                    <a:pt x="60067" y="805007"/>
                  </a:cubicBezTo>
                  <a:cubicBezTo>
                    <a:pt x="61970" y="814357"/>
                    <a:pt x="68546" y="821957"/>
                    <a:pt x="77316" y="825175"/>
                  </a:cubicBezTo>
                  <a:lnTo>
                    <a:pt x="229459" y="861712"/>
                  </a:lnTo>
                  <a:cubicBezTo>
                    <a:pt x="258980" y="868872"/>
                    <a:pt x="288796" y="895910"/>
                    <a:pt x="298735" y="924557"/>
                  </a:cubicBezTo>
                  <a:lnTo>
                    <a:pt x="317733" y="970597"/>
                  </a:lnTo>
                  <a:cubicBezTo>
                    <a:pt x="330304" y="996171"/>
                    <a:pt x="328405" y="1036365"/>
                    <a:pt x="312621" y="1062233"/>
                  </a:cubicBezTo>
                  <a:lnTo>
                    <a:pt x="230918" y="1195669"/>
                  </a:lnTo>
                  <a:cubicBezTo>
                    <a:pt x="226975" y="1202245"/>
                    <a:pt x="228145" y="1214961"/>
                    <a:pt x="233112" y="1220662"/>
                  </a:cubicBezTo>
                  <a:lnTo>
                    <a:pt x="299904" y="1287455"/>
                  </a:lnTo>
                  <a:cubicBezTo>
                    <a:pt x="303117" y="1290083"/>
                    <a:pt x="317588" y="1292132"/>
                    <a:pt x="323579" y="1288475"/>
                  </a:cubicBezTo>
                  <a:lnTo>
                    <a:pt x="457019" y="1206777"/>
                  </a:lnTo>
                  <a:cubicBezTo>
                    <a:pt x="471050" y="1198152"/>
                    <a:pt x="489318" y="1193475"/>
                    <a:pt x="508611" y="1193475"/>
                  </a:cubicBezTo>
                  <a:cubicBezTo>
                    <a:pt x="522932" y="1193330"/>
                    <a:pt x="537253" y="1196253"/>
                    <a:pt x="550409" y="1202394"/>
                  </a:cubicBezTo>
                  <a:lnTo>
                    <a:pt x="596300" y="1221247"/>
                  </a:lnTo>
                  <a:cubicBezTo>
                    <a:pt x="623338" y="1230601"/>
                    <a:pt x="650376" y="1260268"/>
                    <a:pt x="657536" y="1289793"/>
                  </a:cubicBezTo>
                  <a:lnTo>
                    <a:pt x="694223" y="1441936"/>
                  </a:lnTo>
                  <a:cubicBezTo>
                    <a:pt x="697436" y="1450851"/>
                    <a:pt x="705036" y="1457427"/>
                    <a:pt x="714245" y="1459326"/>
                  </a:cubicBezTo>
                  <a:cubicBezTo>
                    <a:pt x="714830" y="1459326"/>
                    <a:pt x="732953" y="1460935"/>
                    <a:pt x="759696" y="1460935"/>
                  </a:cubicBezTo>
                  <a:cubicBezTo>
                    <a:pt x="786444" y="1460935"/>
                    <a:pt x="804567" y="1459326"/>
                    <a:pt x="805152" y="1459326"/>
                  </a:cubicBezTo>
                  <a:cubicBezTo>
                    <a:pt x="814357" y="1457427"/>
                    <a:pt x="821957" y="1450851"/>
                    <a:pt x="825319" y="1441936"/>
                  </a:cubicBezTo>
                  <a:lnTo>
                    <a:pt x="861856" y="1289793"/>
                  </a:lnTo>
                  <a:cubicBezTo>
                    <a:pt x="869021" y="1260413"/>
                    <a:pt x="895910" y="1230601"/>
                    <a:pt x="924705" y="1220662"/>
                  </a:cubicBezTo>
                  <a:lnTo>
                    <a:pt x="970741" y="1201660"/>
                  </a:lnTo>
                  <a:cubicBezTo>
                    <a:pt x="993687" y="1190262"/>
                    <a:pt x="1037094" y="1191286"/>
                    <a:pt x="1062378" y="1206777"/>
                  </a:cubicBezTo>
                  <a:lnTo>
                    <a:pt x="1195813" y="1288330"/>
                  </a:lnTo>
                  <a:cubicBezTo>
                    <a:pt x="1198886" y="1290083"/>
                    <a:pt x="1202393" y="1290962"/>
                    <a:pt x="1206046" y="1290813"/>
                  </a:cubicBezTo>
                  <a:cubicBezTo>
                    <a:pt x="1211308" y="1290962"/>
                    <a:pt x="1216424" y="1289354"/>
                    <a:pt x="1220662" y="1286136"/>
                  </a:cubicBezTo>
                  <a:lnTo>
                    <a:pt x="1287305" y="1219493"/>
                  </a:lnTo>
                  <a:cubicBezTo>
                    <a:pt x="1291252" y="1215106"/>
                    <a:pt x="1292276" y="1202245"/>
                    <a:pt x="1288474" y="1195669"/>
                  </a:cubicBezTo>
                  <a:lnTo>
                    <a:pt x="1206776" y="1062233"/>
                  </a:lnTo>
                  <a:cubicBezTo>
                    <a:pt x="1190991" y="1036365"/>
                    <a:pt x="1189092" y="996320"/>
                    <a:pt x="1202393" y="968988"/>
                  </a:cubicBezTo>
                  <a:lnTo>
                    <a:pt x="1221392" y="922952"/>
                  </a:lnTo>
                  <a:cubicBezTo>
                    <a:pt x="1230601" y="895910"/>
                    <a:pt x="1260267" y="868872"/>
                    <a:pt x="1289793" y="861857"/>
                  </a:cubicBezTo>
                  <a:lnTo>
                    <a:pt x="1441936" y="825175"/>
                  </a:lnTo>
                  <a:cubicBezTo>
                    <a:pt x="1450850" y="821957"/>
                    <a:pt x="1457426" y="814357"/>
                    <a:pt x="1459325" y="805007"/>
                  </a:cubicBezTo>
                  <a:cubicBezTo>
                    <a:pt x="1459325" y="804422"/>
                    <a:pt x="1460934" y="786444"/>
                    <a:pt x="1460934" y="759697"/>
                  </a:cubicBezTo>
                  <a:cubicBezTo>
                    <a:pt x="1460934" y="732953"/>
                    <a:pt x="1459325" y="714830"/>
                    <a:pt x="1459325" y="714245"/>
                  </a:cubicBezTo>
                  <a:cubicBezTo>
                    <a:pt x="1457426" y="705036"/>
                    <a:pt x="1450850" y="697436"/>
                    <a:pt x="1441936" y="694078"/>
                  </a:cubicBezTo>
                  <a:lnTo>
                    <a:pt x="1289938" y="657537"/>
                  </a:lnTo>
                  <a:cubicBezTo>
                    <a:pt x="1260267" y="650376"/>
                    <a:pt x="1230601" y="623483"/>
                    <a:pt x="1220662" y="594692"/>
                  </a:cubicBezTo>
                  <a:lnTo>
                    <a:pt x="1201660" y="548656"/>
                  </a:lnTo>
                  <a:cubicBezTo>
                    <a:pt x="1189092" y="523077"/>
                    <a:pt x="1190991" y="482887"/>
                    <a:pt x="1206776" y="457019"/>
                  </a:cubicBezTo>
                  <a:lnTo>
                    <a:pt x="1288474" y="323580"/>
                  </a:lnTo>
                  <a:cubicBezTo>
                    <a:pt x="1292276" y="317149"/>
                    <a:pt x="1291252" y="304287"/>
                    <a:pt x="1286136" y="298590"/>
                  </a:cubicBezTo>
                  <a:lnTo>
                    <a:pt x="1219493" y="231943"/>
                  </a:lnTo>
                  <a:cubicBezTo>
                    <a:pt x="1216130" y="229165"/>
                    <a:pt x="1201809" y="227266"/>
                    <a:pt x="1195668" y="230919"/>
                  </a:cubicBezTo>
                  <a:lnTo>
                    <a:pt x="1062378" y="312621"/>
                  </a:lnTo>
                  <a:cubicBezTo>
                    <a:pt x="1037094" y="327966"/>
                    <a:pt x="995735" y="330010"/>
                    <a:pt x="968988" y="317004"/>
                  </a:cubicBezTo>
                  <a:lnTo>
                    <a:pt x="922952" y="298005"/>
                  </a:lnTo>
                  <a:cubicBezTo>
                    <a:pt x="895910" y="288796"/>
                    <a:pt x="869021" y="258981"/>
                    <a:pt x="861856" y="229459"/>
                  </a:cubicBezTo>
                  <a:lnTo>
                    <a:pt x="825174" y="77316"/>
                  </a:lnTo>
                  <a:cubicBezTo>
                    <a:pt x="821957" y="68547"/>
                    <a:pt x="814357" y="61971"/>
                    <a:pt x="805152" y="60067"/>
                  </a:cubicBezTo>
                  <a:cubicBezTo>
                    <a:pt x="804567" y="59922"/>
                    <a:pt x="786444" y="58463"/>
                    <a:pt x="759696" y="58463"/>
                  </a:cubicBezTo>
                  <a:close/>
                  <a:moveTo>
                    <a:pt x="759696" y="0"/>
                  </a:moveTo>
                  <a:cubicBezTo>
                    <a:pt x="790097" y="0"/>
                    <a:pt x="810413" y="1899"/>
                    <a:pt x="810413" y="1754"/>
                  </a:cubicBezTo>
                  <a:cubicBezTo>
                    <a:pt x="844757" y="5847"/>
                    <a:pt x="873113" y="30256"/>
                    <a:pt x="882173" y="63575"/>
                  </a:cubicBezTo>
                  <a:lnTo>
                    <a:pt x="918859" y="215723"/>
                  </a:lnTo>
                  <a:cubicBezTo>
                    <a:pt x="921198" y="226097"/>
                    <a:pt x="933910" y="239982"/>
                    <a:pt x="943849" y="243490"/>
                  </a:cubicBezTo>
                  <a:lnTo>
                    <a:pt x="993102" y="263803"/>
                  </a:lnTo>
                  <a:cubicBezTo>
                    <a:pt x="1005525" y="269649"/>
                    <a:pt x="1023648" y="267750"/>
                    <a:pt x="1031978" y="262634"/>
                  </a:cubicBezTo>
                  <a:lnTo>
                    <a:pt x="1165417" y="181085"/>
                  </a:lnTo>
                  <a:cubicBezTo>
                    <a:pt x="1193040" y="164276"/>
                    <a:pt x="1235568" y="168074"/>
                    <a:pt x="1259683" y="189560"/>
                  </a:cubicBezTo>
                  <a:lnTo>
                    <a:pt x="1328813" y="258690"/>
                  </a:lnTo>
                  <a:cubicBezTo>
                    <a:pt x="1352343" y="284849"/>
                    <a:pt x="1355851" y="325483"/>
                    <a:pt x="1338458" y="354125"/>
                  </a:cubicBezTo>
                  <a:lnTo>
                    <a:pt x="1256759" y="487564"/>
                  </a:lnTo>
                  <a:cubicBezTo>
                    <a:pt x="1251353" y="496624"/>
                    <a:pt x="1250478" y="515332"/>
                    <a:pt x="1255006" y="524831"/>
                  </a:cubicBezTo>
                  <a:lnTo>
                    <a:pt x="1275467" y="574085"/>
                  </a:lnTo>
                  <a:cubicBezTo>
                    <a:pt x="1279560" y="585632"/>
                    <a:pt x="1293446" y="598345"/>
                    <a:pt x="1303820" y="600832"/>
                  </a:cubicBezTo>
                  <a:lnTo>
                    <a:pt x="1455967" y="637369"/>
                  </a:lnTo>
                  <a:cubicBezTo>
                    <a:pt x="1489141" y="646429"/>
                    <a:pt x="1513695" y="674785"/>
                    <a:pt x="1517788" y="708984"/>
                  </a:cubicBezTo>
                  <a:cubicBezTo>
                    <a:pt x="1517788" y="709129"/>
                    <a:pt x="1519542" y="729445"/>
                    <a:pt x="1519542" y="759846"/>
                  </a:cubicBezTo>
                  <a:cubicBezTo>
                    <a:pt x="1519542" y="790097"/>
                    <a:pt x="1517788" y="810414"/>
                    <a:pt x="1517788" y="810414"/>
                  </a:cubicBezTo>
                  <a:cubicBezTo>
                    <a:pt x="1513695" y="844757"/>
                    <a:pt x="1489141" y="873114"/>
                    <a:pt x="1455967" y="882028"/>
                  </a:cubicBezTo>
                  <a:lnTo>
                    <a:pt x="1303674" y="918710"/>
                  </a:lnTo>
                  <a:cubicBezTo>
                    <a:pt x="1293446" y="921198"/>
                    <a:pt x="1279560" y="933911"/>
                    <a:pt x="1276052" y="943849"/>
                  </a:cubicBezTo>
                  <a:lnTo>
                    <a:pt x="1255739" y="993103"/>
                  </a:lnTo>
                  <a:cubicBezTo>
                    <a:pt x="1250478" y="1004211"/>
                    <a:pt x="1251353" y="1022919"/>
                    <a:pt x="1256759" y="1031978"/>
                  </a:cubicBezTo>
                  <a:lnTo>
                    <a:pt x="1338458" y="1165417"/>
                  </a:lnTo>
                  <a:cubicBezTo>
                    <a:pt x="1355851" y="1195378"/>
                    <a:pt x="1352343" y="1233230"/>
                    <a:pt x="1329983" y="1259683"/>
                  </a:cubicBezTo>
                  <a:lnTo>
                    <a:pt x="1260852" y="1328814"/>
                  </a:lnTo>
                  <a:cubicBezTo>
                    <a:pt x="1245801" y="1342260"/>
                    <a:pt x="1226214" y="1349276"/>
                    <a:pt x="1206046" y="1349276"/>
                  </a:cubicBezTo>
                  <a:cubicBezTo>
                    <a:pt x="1191136" y="1349276"/>
                    <a:pt x="1177110" y="1345474"/>
                    <a:pt x="1165417" y="1338313"/>
                  </a:cubicBezTo>
                  <a:lnTo>
                    <a:pt x="1031978" y="1256760"/>
                  </a:lnTo>
                  <a:cubicBezTo>
                    <a:pt x="1023648" y="1251647"/>
                    <a:pt x="1003480" y="1250769"/>
                    <a:pt x="994711" y="1255006"/>
                  </a:cubicBezTo>
                  <a:lnTo>
                    <a:pt x="945457" y="1275468"/>
                  </a:lnTo>
                  <a:cubicBezTo>
                    <a:pt x="933765" y="1279415"/>
                    <a:pt x="921198" y="1293446"/>
                    <a:pt x="918710" y="1303675"/>
                  </a:cubicBezTo>
                  <a:lnTo>
                    <a:pt x="882028" y="1455818"/>
                  </a:lnTo>
                  <a:cubicBezTo>
                    <a:pt x="873113" y="1489142"/>
                    <a:pt x="844757" y="1513551"/>
                    <a:pt x="810413" y="1517643"/>
                  </a:cubicBezTo>
                  <a:cubicBezTo>
                    <a:pt x="810413" y="1517643"/>
                    <a:pt x="790097" y="1519542"/>
                    <a:pt x="759696" y="1519542"/>
                  </a:cubicBezTo>
                  <a:cubicBezTo>
                    <a:pt x="729300" y="1519542"/>
                    <a:pt x="709128" y="1517643"/>
                    <a:pt x="709128" y="1517643"/>
                  </a:cubicBezTo>
                  <a:cubicBezTo>
                    <a:pt x="675954" y="1514575"/>
                    <a:pt x="645259" y="1488118"/>
                    <a:pt x="637369" y="1455818"/>
                  </a:cubicBezTo>
                  <a:lnTo>
                    <a:pt x="600832" y="1303675"/>
                  </a:lnTo>
                  <a:cubicBezTo>
                    <a:pt x="598344" y="1293301"/>
                    <a:pt x="585632" y="1279415"/>
                    <a:pt x="575693" y="1276052"/>
                  </a:cubicBezTo>
                  <a:lnTo>
                    <a:pt x="526440" y="1255740"/>
                  </a:lnTo>
                  <a:cubicBezTo>
                    <a:pt x="513872" y="1249744"/>
                    <a:pt x="495894" y="1251647"/>
                    <a:pt x="487564" y="1256760"/>
                  </a:cubicBezTo>
                  <a:lnTo>
                    <a:pt x="354125" y="1338313"/>
                  </a:lnTo>
                  <a:cubicBezTo>
                    <a:pt x="326357" y="1355122"/>
                    <a:pt x="283974" y="1351320"/>
                    <a:pt x="259859" y="1329838"/>
                  </a:cubicBezTo>
                  <a:lnTo>
                    <a:pt x="190729" y="1260852"/>
                  </a:lnTo>
                  <a:cubicBezTo>
                    <a:pt x="167199" y="1234544"/>
                    <a:pt x="163691" y="1193915"/>
                    <a:pt x="181084" y="1165268"/>
                  </a:cubicBezTo>
                  <a:lnTo>
                    <a:pt x="262782" y="1031833"/>
                  </a:lnTo>
                  <a:cubicBezTo>
                    <a:pt x="268189" y="1022919"/>
                    <a:pt x="269064" y="1004065"/>
                    <a:pt x="264536" y="994566"/>
                  </a:cubicBezTo>
                  <a:lnTo>
                    <a:pt x="244075" y="945313"/>
                  </a:lnTo>
                  <a:cubicBezTo>
                    <a:pt x="239982" y="933765"/>
                    <a:pt x="226096" y="921049"/>
                    <a:pt x="215722" y="918565"/>
                  </a:cubicBezTo>
                  <a:lnTo>
                    <a:pt x="63724" y="882028"/>
                  </a:lnTo>
                  <a:cubicBezTo>
                    <a:pt x="30401" y="872965"/>
                    <a:pt x="5992" y="844612"/>
                    <a:pt x="1899" y="810414"/>
                  </a:cubicBezTo>
                  <a:cubicBezTo>
                    <a:pt x="1899" y="810269"/>
                    <a:pt x="0" y="790097"/>
                    <a:pt x="0" y="759697"/>
                  </a:cubicBezTo>
                  <a:cubicBezTo>
                    <a:pt x="0" y="729300"/>
                    <a:pt x="1899" y="708984"/>
                    <a:pt x="1754" y="708984"/>
                  </a:cubicBezTo>
                  <a:cubicBezTo>
                    <a:pt x="5846" y="674785"/>
                    <a:pt x="30256" y="646429"/>
                    <a:pt x="63575" y="637369"/>
                  </a:cubicBezTo>
                  <a:lnTo>
                    <a:pt x="215722" y="600683"/>
                  </a:lnTo>
                  <a:cubicBezTo>
                    <a:pt x="226096" y="598199"/>
                    <a:pt x="239982" y="585632"/>
                    <a:pt x="243345" y="575693"/>
                  </a:cubicBezTo>
                  <a:lnTo>
                    <a:pt x="263657" y="526440"/>
                  </a:lnTo>
                  <a:cubicBezTo>
                    <a:pt x="269064" y="515332"/>
                    <a:pt x="268189" y="496479"/>
                    <a:pt x="262633" y="487564"/>
                  </a:cubicBezTo>
                  <a:lnTo>
                    <a:pt x="181084" y="353980"/>
                  </a:lnTo>
                  <a:cubicBezTo>
                    <a:pt x="163691" y="324019"/>
                    <a:pt x="167053" y="286313"/>
                    <a:pt x="189559" y="259860"/>
                  </a:cubicBezTo>
                  <a:lnTo>
                    <a:pt x="258545" y="190584"/>
                  </a:lnTo>
                  <a:cubicBezTo>
                    <a:pt x="284849" y="167199"/>
                    <a:pt x="326357" y="164276"/>
                    <a:pt x="354125" y="181085"/>
                  </a:cubicBezTo>
                  <a:lnTo>
                    <a:pt x="487415" y="262634"/>
                  </a:lnTo>
                  <a:cubicBezTo>
                    <a:pt x="495894" y="267750"/>
                    <a:pt x="515916" y="268774"/>
                    <a:pt x="524686" y="264387"/>
                  </a:cubicBezTo>
                  <a:lnTo>
                    <a:pt x="574084" y="244075"/>
                  </a:lnTo>
                  <a:cubicBezTo>
                    <a:pt x="585632" y="239982"/>
                    <a:pt x="598344" y="225951"/>
                    <a:pt x="600683" y="215723"/>
                  </a:cubicBezTo>
                  <a:lnTo>
                    <a:pt x="637369" y="63724"/>
                  </a:lnTo>
                  <a:cubicBezTo>
                    <a:pt x="646283" y="30401"/>
                    <a:pt x="674636" y="5847"/>
                    <a:pt x="708983" y="1899"/>
                  </a:cubicBezTo>
                  <a:cubicBezTo>
                    <a:pt x="708983" y="1899"/>
                    <a:pt x="729300" y="0"/>
                    <a:pt x="75969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6113797" y="3769820"/>
              <a:ext cx="794385" cy="794385"/>
            </a:xfrm>
            <a:custGeom>
              <a:avLst/>
              <a:gdLst>
                <a:gd name="connsiteX0" fmla="*/ 759817 w 1519542"/>
                <a:gd name="connsiteY0" fmla="*/ 496652 h 1519542"/>
                <a:gd name="connsiteX1" fmla="*/ 496878 w 1519542"/>
                <a:gd name="connsiteY1" fmla="*/ 759729 h 1519542"/>
                <a:gd name="connsiteX2" fmla="*/ 759817 w 1519542"/>
                <a:gd name="connsiteY2" fmla="*/ 1022660 h 1519542"/>
                <a:gd name="connsiteX3" fmla="*/ 1022753 w 1519542"/>
                <a:gd name="connsiteY3" fmla="*/ 759729 h 1519542"/>
                <a:gd name="connsiteX4" fmla="*/ 759817 w 1519542"/>
                <a:gd name="connsiteY4" fmla="*/ 496652 h 1519542"/>
                <a:gd name="connsiteX5" fmla="*/ 759817 w 1519542"/>
                <a:gd name="connsiteY5" fmla="*/ 438339 h 1519542"/>
                <a:gd name="connsiteX6" fmla="*/ 1081215 w 1519542"/>
                <a:gd name="connsiteY6" fmla="*/ 759729 h 1519542"/>
                <a:gd name="connsiteX7" fmla="*/ 759817 w 1519542"/>
                <a:gd name="connsiteY7" fmla="*/ 1081123 h 1519542"/>
                <a:gd name="connsiteX8" fmla="*/ 438416 w 1519542"/>
                <a:gd name="connsiteY8" fmla="*/ 759729 h 1519542"/>
                <a:gd name="connsiteX9" fmla="*/ 759817 w 1519542"/>
                <a:gd name="connsiteY9" fmla="*/ 438339 h 1519542"/>
                <a:gd name="connsiteX10" fmla="*/ 759696 w 1519542"/>
                <a:gd name="connsiteY10" fmla="*/ 58463 h 1519542"/>
                <a:gd name="connsiteX11" fmla="*/ 714245 w 1519542"/>
                <a:gd name="connsiteY11" fmla="*/ 59922 h 1519542"/>
                <a:gd name="connsiteX12" fmla="*/ 694223 w 1519542"/>
                <a:gd name="connsiteY12" fmla="*/ 77316 h 1519542"/>
                <a:gd name="connsiteX13" fmla="*/ 657536 w 1519542"/>
                <a:gd name="connsiteY13" fmla="*/ 229459 h 1519542"/>
                <a:gd name="connsiteX14" fmla="*/ 594837 w 1519542"/>
                <a:gd name="connsiteY14" fmla="*/ 298590 h 1519542"/>
                <a:gd name="connsiteX15" fmla="*/ 548655 w 1519542"/>
                <a:gd name="connsiteY15" fmla="*/ 317733 h 1519542"/>
                <a:gd name="connsiteX16" fmla="*/ 457164 w 1519542"/>
                <a:gd name="connsiteY16" fmla="*/ 312621 h 1519542"/>
                <a:gd name="connsiteX17" fmla="*/ 323579 w 1519542"/>
                <a:gd name="connsiteY17" fmla="*/ 230919 h 1519542"/>
                <a:gd name="connsiteX18" fmla="*/ 298735 w 1519542"/>
                <a:gd name="connsiteY18" fmla="*/ 233112 h 1519542"/>
                <a:gd name="connsiteX19" fmla="*/ 231943 w 1519542"/>
                <a:gd name="connsiteY19" fmla="*/ 299904 h 1519542"/>
                <a:gd name="connsiteX20" fmla="*/ 230918 w 1519542"/>
                <a:gd name="connsiteY20" fmla="*/ 323580 h 1519542"/>
                <a:gd name="connsiteX21" fmla="*/ 312621 w 1519542"/>
                <a:gd name="connsiteY21" fmla="*/ 457019 h 1519542"/>
                <a:gd name="connsiteX22" fmla="*/ 317003 w 1519542"/>
                <a:gd name="connsiteY22" fmla="*/ 550264 h 1519542"/>
                <a:gd name="connsiteX23" fmla="*/ 298005 w 1519542"/>
                <a:gd name="connsiteY23" fmla="*/ 596300 h 1519542"/>
                <a:gd name="connsiteX24" fmla="*/ 229604 w 1519542"/>
                <a:gd name="connsiteY24" fmla="*/ 657537 h 1519542"/>
                <a:gd name="connsiteX25" fmla="*/ 77316 w 1519542"/>
                <a:gd name="connsiteY25" fmla="*/ 694078 h 1519542"/>
                <a:gd name="connsiteX26" fmla="*/ 60067 w 1519542"/>
                <a:gd name="connsiteY26" fmla="*/ 714245 h 1519542"/>
                <a:gd name="connsiteX27" fmla="*/ 58463 w 1519542"/>
                <a:gd name="connsiteY27" fmla="*/ 759697 h 1519542"/>
                <a:gd name="connsiteX28" fmla="*/ 60067 w 1519542"/>
                <a:gd name="connsiteY28" fmla="*/ 805007 h 1519542"/>
                <a:gd name="connsiteX29" fmla="*/ 77316 w 1519542"/>
                <a:gd name="connsiteY29" fmla="*/ 825175 h 1519542"/>
                <a:gd name="connsiteX30" fmla="*/ 229459 w 1519542"/>
                <a:gd name="connsiteY30" fmla="*/ 861712 h 1519542"/>
                <a:gd name="connsiteX31" fmla="*/ 298735 w 1519542"/>
                <a:gd name="connsiteY31" fmla="*/ 924557 h 1519542"/>
                <a:gd name="connsiteX32" fmla="*/ 317733 w 1519542"/>
                <a:gd name="connsiteY32" fmla="*/ 970597 h 1519542"/>
                <a:gd name="connsiteX33" fmla="*/ 312621 w 1519542"/>
                <a:gd name="connsiteY33" fmla="*/ 1062233 h 1519542"/>
                <a:gd name="connsiteX34" fmla="*/ 230918 w 1519542"/>
                <a:gd name="connsiteY34" fmla="*/ 1195669 h 1519542"/>
                <a:gd name="connsiteX35" fmla="*/ 233112 w 1519542"/>
                <a:gd name="connsiteY35" fmla="*/ 1220662 h 1519542"/>
                <a:gd name="connsiteX36" fmla="*/ 299904 w 1519542"/>
                <a:gd name="connsiteY36" fmla="*/ 1287455 h 1519542"/>
                <a:gd name="connsiteX37" fmla="*/ 323579 w 1519542"/>
                <a:gd name="connsiteY37" fmla="*/ 1288475 h 1519542"/>
                <a:gd name="connsiteX38" fmla="*/ 457019 w 1519542"/>
                <a:gd name="connsiteY38" fmla="*/ 1206777 h 1519542"/>
                <a:gd name="connsiteX39" fmla="*/ 508611 w 1519542"/>
                <a:gd name="connsiteY39" fmla="*/ 1193475 h 1519542"/>
                <a:gd name="connsiteX40" fmla="*/ 550409 w 1519542"/>
                <a:gd name="connsiteY40" fmla="*/ 1202394 h 1519542"/>
                <a:gd name="connsiteX41" fmla="*/ 596300 w 1519542"/>
                <a:gd name="connsiteY41" fmla="*/ 1221247 h 1519542"/>
                <a:gd name="connsiteX42" fmla="*/ 657536 w 1519542"/>
                <a:gd name="connsiteY42" fmla="*/ 1289793 h 1519542"/>
                <a:gd name="connsiteX43" fmla="*/ 694223 w 1519542"/>
                <a:gd name="connsiteY43" fmla="*/ 1441936 h 1519542"/>
                <a:gd name="connsiteX44" fmla="*/ 714245 w 1519542"/>
                <a:gd name="connsiteY44" fmla="*/ 1459326 h 1519542"/>
                <a:gd name="connsiteX45" fmla="*/ 759696 w 1519542"/>
                <a:gd name="connsiteY45" fmla="*/ 1460935 h 1519542"/>
                <a:gd name="connsiteX46" fmla="*/ 805152 w 1519542"/>
                <a:gd name="connsiteY46" fmla="*/ 1459326 h 1519542"/>
                <a:gd name="connsiteX47" fmla="*/ 825319 w 1519542"/>
                <a:gd name="connsiteY47" fmla="*/ 1441936 h 1519542"/>
                <a:gd name="connsiteX48" fmla="*/ 861856 w 1519542"/>
                <a:gd name="connsiteY48" fmla="*/ 1289793 h 1519542"/>
                <a:gd name="connsiteX49" fmla="*/ 924705 w 1519542"/>
                <a:gd name="connsiteY49" fmla="*/ 1220662 h 1519542"/>
                <a:gd name="connsiteX50" fmla="*/ 970741 w 1519542"/>
                <a:gd name="connsiteY50" fmla="*/ 1201660 h 1519542"/>
                <a:gd name="connsiteX51" fmla="*/ 1062378 w 1519542"/>
                <a:gd name="connsiteY51" fmla="*/ 1206777 h 1519542"/>
                <a:gd name="connsiteX52" fmla="*/ 1195813 w 1519542"/>
                <a:gd name="connsiteY52" fmla="*/ 1288330 h 1519542"/>
                <a:gd name="connsiteX53" fmla="*/ 1206046 w 1519542"/>
                <a:gd name="connsiteY53" fmla="*/ 1290813 h 1519542"/>
                <a:gd name="connsiteX54" fmla="*/ 1220662 w 1519542"/>
                <a:gd name="connsiteY54" fmla="*/ 1286136 h 1519542"/>
                <a:gd name="connsiteX55" fmla="*/ 1287305 w 1519542"/>
                <a:gd name="connsiteY55" fmla="*/ 1219493 h 1519542"/>
                <a:gd name="connsiteX56" fmla="*/ 1288474 w 1519542"/>
                <a:gd name="connsiteY56" fmla="*/ 1195669 h 1519542"/>
                <a:gd name="connsiteX57" fmla="*/ 1206776 w 1519542"/>
                <a:gd name="connsiteY57" fmla="*/ 1062233 h 1519542"/>
                <a:gd name="connsiteX58" fmla="*/ 1202393 w 1519542"/>
                <a:gd name="connsiteY58" fmla="*/ 968988 h 1519542"/>
                <a:gd name="connsiteX59" fmla="*/ 1221392 w 1519542"/>
                <a:gd name="connsiteY59" fmla="*/ 922952 h 1519542"/>
                <a:gd name="connsiteX60" fmla="*/ 1289793 w 1519542"/>
                <a:gd name="connsiteY60" fmla="*/ 861857 h 1519542"/>
                <a:gd name="connsiteX61" fmla="*/ 1441936 w 1519542"/>
                <a:gd name="connsiteY61" fmla="*/ 825175 h 1519542"/>
                <a:gd name="connsiteX62" fmla="*/ 1459325 w 1519542"/>
                <a:gd name="connsiteY62" fmla="*/ 805007 h 1519542"/>
                <a:gd name="connsiteX63" fmla="*/ 1460934 w 1519542"/>
                <a:gd name="connsiteY63" fmla="*/ 759697 h 1519542"/>
                <a:gd name="connsiteX64" fmla="*/ 1459325 w 1519542"/>
                <a:gd name="connsiteY64" fmla="*/ 714245 h 1519542"/>
                <a:gd name="connsiteX65" fmla="*/ 1441936 w 1519542"/>
                <a:gd name="connsiteY65" fmla="*/ 694078 h 1519542"/>
                <a:gd name="connsiteX66" fmla="*/ 1289938 w 1519542"/>
                <a:gd name="connsiteY66" fmla="*/ 657537 h 1519542"/>
                <a:gd name="connsiteX67" fmla="*/ 1220662 w 1519542"/>
                <a:gd name="connsiteY67" fmla="*/ 594692 h 1519542"/>
                <a:gd name="connsiteX68" fmla="*/ 1201660 w 1519542"/>
                <a:gd name="connsiteY68" fmla="*/ 548656 h 1519542"/>
                <a:gd name="connsiteX69" fmla="*/ 1206776 w 1519542"/>
                <a:gd name="connsiteY69" fmla="*/ 457019 h 1519542"/>
                <a:gd name="connsiteX70" fmla="*/ 1288474 w 1519542"/>
                <a:gd name="connsiteY70" fmla="*/ 323580 h 1519542"/>
                <a:gd name="connsiteX71" fmla="*/ 1286136 w 1519542"/>
                <a:gd name="connsiteY71" fmla="*/ 298590 h 1519542"/>
                <a:gd name="connsiteX72" fmla="*/ 1219493 w 1519542"/>
                <a:gd name="connsiteY72" fmla="*/ 231943 h 1519542"/>
                <a:gd name="connsiteX73" fmla="*/ 1195668 w 1519542"/>
                <a:gd name="connsiteY73" fmla="*/ 230919 h 1519542"/>
                <a:gd name="connsiteX74" fmla="*/ 1062378 w 1519542"/>
                <a:gd name="connsiteY74" fmla="*/ 312621 h 1519542"/>
                <a:gd name="connsiteX75" fmla="*/ 968988 w 1519542"/>
                <a:gd name="connsiteY75" fmla="*/ 317004 h 1519542"/>
                <a:gd name="connsiteX76" fmla="*/ 922952 w 1519542"/>
                <a:gd name="connsiteY76" fmla="*/ 298005 h 1519542"/>
                <a:gd name="connsiteX77" fmla="*/ 861856 w 1519542"/>
                <a:gd name="connsiteY77" fmla="*/ 229459 h 1519542"/>
                <a:gd name="connsiteX78" fmla="*/ 825174 w 1519542"/>
                <a:gd name="connsiteY78" fmla="*/ 77316 h 1519542"/>
                <a:gd name="connsiteX79" fmla="*/ 805152 w 1519542"/>
                <a:gd name="connsiteY79" fmla="*/ 60067 h 1519542"/>
                <a:gd name="connsiteX80" fmla="*/ 759696 w 1519542"/>
                <a:gd name="connsiteY80" fmla="*/ 58463 h 1519542"/>
                <a:gd name="connsiteX81" fmla="*/ 759696 w 1519542"/>
                <a:gd name="connsiteY81" fmla="*/ 0 h 1519542"/>
                <a:gd name="connsiteX82" fmla="*/ 810413 w 1519542"/>
                <a:gd name="connsiteY82" fmla="*/ 1754 h 1519542"/>
                <a:gd name="connsiteX83" fmla="*/ 882173 w 1519542"/>
                <a:gd name="connsiteY83" fmla="*/ 63575 h 1519542"/>
                <a:gd name="connsiteX84" fmla="*/ 918859 w 1519542"/>
                <a:gd name="connsiteY84" fmla="*/ 215723 h 1519542"/>
                <a:gd name="connsiteX85" fmla="*/ 943849 w 1519542"/>
                <a:gd name="connsiteY85" fmla="*/ 243490 h 1519542"/>
                <a:gd name="connsiteX86" fmla="*/ 993102 w 1519542"/>
                <a:gd name="connsiteY86" fmla="*/ 263803 h 1519542"/>
                <a:gd name="connsiteX87" fmla="*/ 1031978 w 1519542"/>
                <a:gd name="connsiteY87" fmla="*/ 262634 h 1519542"/>
                <a:gd name="connsiteX88" fmla="*/ 1165417 w 1519542"/>
                <a:gd name="connsiteY88" fmla="*/ 181085 h 1519542"/>
                <a:gd name="connsiteX89" fmla="*/ 1259683 w 1519542"/>
                <a:gd name="connsiteY89" fmla="*/ 189560 h 1519542"/>
                <a:gd name="connsiteX90" fmla="*/ 1328813 w 1519542"/>
                <a:gd name="connsiteY90" fmla="*/ 258690 h 1519542"/>
                <a:gd name="connsiteX91" fmla="*/ 1338458 w 1519542"/>
                <a:gd name="connsiteY91" fmla="*/ 354125 h 1519542"/>
                <a:gd name="connsiteX92" fmla="*/ 1256759 w 1519542"/>
                <a:gd name="connsiteY92" fmla="*/ 487564 h 1519542"/>
                <a:gd name="connsiteX93" fmla="*/ 1255006 w 1519542"/>
                <a:gd name="connsiteY93" fmla="*/ 524831 h 1519542"/>
                <a:gd name="connsiteX94" fmla="*/ 1275467 w 1519542"/>
                <a:gd name="connsiteY94" fmla="*/ 574085 h 1519542"/>
                <a:gd name="connsiteX95" fmla="*/ 1303820 w 1519542"/>
                <a:gd name="connsiteY95" fmla="*/ 600832 h 1519542"/>
                <a:gd name="connsiteX96" fmla="*/ 1455967 w 1519542"/>
                <a:gd name="connsiteY96" fmla="*/ 637369 h 1519542"/>
                <a:gd name="connsiteX97" fmla="*/ 1517788 w 1519542"/>
                <a:gd name="connsiteY97" fmla="*/ 708984 h 1519542"/>
                <a:gd name="connsiteX98" fmla="*/ 1519542 w 1519542"/>
                <a:gd name="connsiteY98" fmla="*/ 759846 h 1519542"/>
                <a:gd name="connsiteX99" fmla="*/ 1517788 w 1519542"/>
                <a:gd name="connsiteY99" fmla="*/ 810414 h 1519542"/>
                <a:gd name="connsiteX100" fmla="*/ 1455967 w 1519542"/>
                <a:gd name="connsiteY100" fmla="*/ 882028 h 1519542"/>
                <a:gd name="connsiteX101" fmla="*/ 1303674 w 1519542"/>
                <a:gd name="connsiteY101" fmla="*/ 918710 h 1519542"/>
                <a:gd name="connsiteX102" fmla="*/ 1276052 w 1519542"/>
                <a:gd name="connsiteY102" fmla="*/ 943849 h 1519542"/>
                <a:gd name="connsiteX103" fmla="*/ 1255739 w 1519542"/>
                <a:gd name="connsiteY103" fmla="*/ 993103 h 1519542"/>
                <a:gd name="connsiteX104" fmla="*/ 1256759 w 1519542"/>
                <a:gd name="connsiteY104" fmla="*/ 1031978 h 1519542"/>
                <a:gd name="connsiteX105" fmla="*/ 1338458 w 1519542"/>
                <a:gd name="connsiteY105" fmla="*/ 1165417 h 1519542"/>
                <a:gd name="connsiteX106" fmla="*/ 1329983 w 1519542"/>
                <a:gd name="connsiteY106" fmla="*/ 1259683 h 1519542"/>
                <a:gd name="connsiteX107" fmla="*/ 1260852 w 1519542"/>
                <a:gd name="connsiteY107" fmla="*/ 1328814 h 1519542"/>
                <a:gd name="connsiteX108" fmla="*/ 1206046 w 1519542"/>
                <a:gd name="connsiteY108" fmla="*/ 1349276 h 1519542"/>
                <a:gd name="connsiteX109" fmla="*/ 1165417 w 1519542"/>
                <a:gd name="connsiteY109" fmla="*/ 1338313 h 1519542"/>
                <a:gd name="connsiteX110" fmla="*/ 1031978 w 1519542"/>
                <a:gd name="connsiteY110" fmla="*/ 1256760 h 1519542"/>
                <a:gd name="connsiteX111" fmla="*/ 994711 w 1519542"/>
                <a:gd name="connsiteY111" fmla="*/ 1255006 h 1519542"/>
                <a:gd name="connsiteX112" fmla="*/ 945457 w 1519542"/>
                <a:gd name="connsiteY112" fmla="*/ 1275468 h 1519542"/>
                <a:gd name="connsiteX113" fmla="*/ 918710 w 1519542"/>
                <a:gd name="connsiteY113" fmla="*/ 1303675 h 1519542"/>
                <a:gd name="connsiteX114" fmla="*/ 882028 w 1519542"/>
                <a:gd name="connsiteY114" fmla="*/ 1455818 h 1519542"/>
                <a:gd name="connsiteX115" fmla="*/ 810413 w 1519542"/>
                <a:gd name="connsiteY115" fmla="*/ 1517643 h 1519542"/>
                <a:gd name="connsiteX116" fmla="*/ 759696 w 1519542"/>
                <a:gd name="connsiteY116" fmla="*/ 1519542 h 1519542"/>
                <a:gd name="connsiteX117" fmla="*/ 709128 w 1519542"/>
                <a:gd name="connsiteY117" fmla="*/ 1517643 h 1519542"/>
                <a:gd name="connsiteX118" fmla="*/ 637369 w 1519542"/>
                <a:gd name="connsiteY118" fmla="*/ 1455818 h 1519542"/>
                <a:gd name="connsiteX119" fmla="*/ 600832 w 1519542"/>
                <a:gd name="connsiteY119" fmla="*/ 1303675 h 1519542"/>
                <a:gd name="connsiteX120" fmla="*/ 575693 w 1519542"/>
                <a:gd name="connsiteY120" fmla="*/ 1276052 h 1519542"/>
                <a:gd name="connsiteX121" fmla="*/ 526440 w 1519542"/>
                <a:gd name="connsiteY121" fmla="*/ 1255740 h 1519542"/>
                <a:gd name="connsiteX122" fmla="*/ 487564 w 1519542"/>
                <a:gd name="connsiteY122" fmla="*/ 1256760 h 1519542"/>
                <a:gd name="connsiteX123" fmla="*/ 354125 w 1519542"/>
                <a:gd name="connsiteY123" fmla="*/ 1338313 h 1519542"/>
                <a:gd name="connsiteX124" fmla="*/ 259859 w 1519542"/>
                <a:gd name="connsiteY124" fmla="*/ 1329838 h 1519542"/>
                <a:gd name="connsiteX125" fmla="*/ 190729 w 1519542"/>
                <a:gd name="connsiteY125" fmla="*/ 1260852 h 1519542"/>
                <a:gd name="connsiteX126" fmla="*/ 181084 w 1519542"/>
                <a:gd name="connsiteY126" fmla="*/ 1165268 h 1519542"/>
                <a:gd name="connsiteX127" fmla="*/ 262782 w 1519542"/>
                <a:gd name="connsiteY127" fmla="*/ 1031833 h 1519542"/>
                <a:gd name="connsiteX128" fmla="*/ 264536 w 1519542"/>
                <a:gd name="connsiteY128" fmla="*/ 994566 h 1519542"/>
                <a:gd name="connsiteX129" fmla="*/ 244075 w 1519542"/>
                <a:gd name="connsiteY129" fmla="*/ 945313 h 1519542"/>
                <a:gd name="connsiteX130" fmla="*/ 215722 w 1519542"/>
                <a:gd name="connsiteY130" fmla="*/ 918565 h 1519542"/>
                <a:gd name="connsiteX131" fmla="*/ 63724 w 1519542"/>
                <a:gd name="connsiteY131" fmla="*/ 882028 h 1519542"/>
                <a:gd name="connsiteX132" fmla="*/ 1899 w 1519542"/>
                <a:gd name="connsiteY132" fmla="*/ 810414 h 1519542"/>
                <a:gd name="connsiteX133" fmla="*/ 0 w 1519542"/>
                <a:gd name="connsiteY133" fmla="*/ 759697 h 1519542"/>
                <a:gd name="connsiteX134" fmla="*/ 1754 w 1519542"/>
                <a:gd name="connsiteY134" fmla="*/ 708984 h 1519542"/>
                <a:gd name="connsiteX135" fmla="*/ 63575 w 1519542"/>
                <a:gd name="connsiteY135" fmla="*/ 637369 h 1519542"/>
                <a:gd name="connsiteX136" fmla="*/ 215722 w 1519542"/>
                <a:gd name="connsiteY136" fmla="*/ 600683 h 1519542"/>
                <a:gd name="connsiteX137" fmla="*/ 243345 w 1519542"/>
                <a:gd name="connsiteY137" fmla="*/ 575693 h 1519542"/>
                <a:gd name="connsiteX138" fmla="*/ 263657 w 1519542"/>
                <a:gd name="connsiteY138" fmla="*/ 526440 h 1519542"/>
                <a:gd name="connsiteX139" fmla="*/ 262633 w 1519542"/>
                <a:gd name="connsiteY139" fmla="*/ 487564 h 1519542"/>
                <a:gd name="connsiteX140" fmla="*/ 181084 w 1519542"/>
                <a:gd name="connsiteY140" fmla="*/ 353980 h 1519542"/>
                <a:gd name="connsiteX141" fmla="*/ 189559 w 1519542"/>
                <a:gd name="connsiteY141" fmla="*/ 259860 h 1519542"/>
                <a:gd name="connsiteX142" fmla="*/ 258545 w 1519542"/>
                <a:gd name="connsiteY142" fmla="*/ 190584 h 1519542"/>
                <a:gd name="connsiteX143" fmla="*/ 354125 w 1519542"/>
                <a:gd name="connsiteY143" fmla="*/ 181085 h 1519542"/>
                <a:gd name="connsiteX144" fmla="*/ 487415 w 1519542"/>
                <a:gd name="connsiteY144" fmla="*/ 262634 h 1519542"/>
                <a:gd name="connsiteX145" fmla="*/ 524686 w 1519542"/>
                <a:gd name="connsiteY145" fmla="*/ 264387 h 1519542"/>
                <a:gd name="connsiteX146" fmla="*/ 574084 w 1519542"/>
                <a:gd name="connsiteY146" fmla="*/ 244075 h 1519542"/>
                <a:gd name="connsiteX147" fmla="*/ 600683 w 1519542"/>
                <a:gd name="connsiteY147" fmla="*/ 215723 h 1519542"/>
                <a:gd name="connsiteX148" fmla="*/ 637369 w 1519542"/>
                <a:gd name="connsiteY148" fmla="*/ 63724 h 1519542"/>
                <a:gd name="connsiteX149" fmla="*/ 708983 w 1519542"/>
                <a:gd name="connsiteY149" fmla="*/ 1899 h 1519542"/>
                <a:gd name="connsiteX150" fmla="*/ 759696 w 1519542"/>
                <a:gd name="connsiteY150" fmla="*/ 0 h 15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9542" h="1519542">
                  <a:moveTo>
                    <a:pt x="759817" y="496652"/>
                  </a:moveTo>
                  <a:cubicBezTo>
                    <a:pt x="614827" y="496652"/>
                    <a:pt x="496878" y="614746"/>
                    <a:pt x="496878" y="759729"/>
                  </a:cubicBezTo>
                  <a:cubicBezTo>
                    <a:pt x="496878" y="904716"/>
                    <a:pt x="614827" y="1022660"/>
                    <a:pt x="759817" y="1022660"/>
                  </a:cubicBezTo>
                  <a:cubicBezTo>
                    <a:pt x="904804" y="1022660"/>
                    <a:pt x="1022753" y="904716"/>
                    <a:pt x="1022753" y="759729"/>
                  </a:cubicBezTo>
                  <a:cubicBezTo>
                    <a:pt x="1022753" y="614746"/>
                    <a:pt x="904804" y="496652"/>
                    <a:pt x="759817" y="496652"/>
                  </a:cubicBezTo>
                  <a:close/>
                  <a:moveTo>
                    <a:pt x="759817" y="438339"/>
                  </a:moveTo>
                  <a:cubicBezTo>
                    <a:pt x="937103" y="438339"/>
                    <a:pt x="1081215" y="582447"/>
                    <a:pt x="1081215" y="759729"/>
                  </a:cubicBezTo>
                  <a:cubicBezTo>
                    <a:pt x="1081215" y="936870"/>
                    <a:pt x="937103" y="1081123"/>
                    <a:pt x="759817" y="1081123"/>
                  </a:cubicBezTo>
                  <a:cubicBezTo>
                    <a:pt x="582527" y="1081123"/>
                    <a:pt x="438416" y="936870"/>
                    <a:pt x="438416" y="759729"/>
                  </a:cubicBezTo>
                  <a:cubicBezTo>
                    <a:pt x="438416" y="582447"/>
                    <a:pt x="582527" y="438339"/>
                    <a:pt x="759817" y="438339"/>
                  </a:cubicBezTo>
                  <a:close/>
                  <a:moveTo>
                    <a:pt x="759696" y="58463"/>
                  </a:moveTo>
                  <a:cubicBezTo>
                    <a:pt x="732953" y="58463"/>
                    <a:pt x="714830" y="59922"/>
                    <a:pt x="714245" y="59922"/>
                  </a:cubicBezTo>
                  <a:cubicBezTo>
                    <a:pt x="705036" y="61821"/>
                    <a:pt x="697436" y="68401"/>
                    <a:pt x="694223" y="77316"/>
                  </a:cubicBezTo>
                  <a:lnTo>
                    <a:pt x="657536" y="229459"/>
                  </a:lnTo>
                  <a:cubicBezTo>
                    <a:pt x="650521" y="258981"/>
                    <a:pt x="623483" y="288796"/>
                    <a:pt x="594837" y="298590"/>
                  </a:cubicBezTo>
                  <a:lnTo>
                    <a:pt x="548655" y="317733"/>
                  </a:lnTo>
                  <a:cubicBezTo>
                    <a:pt x="525710" y="329136"/>
                    <a:pt x="482448" y="328111"/>
                    <a:pt x="457164" y="312621"/>
                  </a:cubicBezTo>
                  <a:lnTo>
                    <a:pt x="323579" y="230919"/>
                  </a:lnTo>
                  <a:cubicBezTo>
                    <a:pt x="317588" y="227266"/>
                    <a:pt x="303996" y="228435"/>
                    <a:pt x="298735" y="233112"/>
                  </a:cubicBezTo>
                  <a:lnTo>
                    <a:pt x="231943" y="299904"/>
                  </a:lnTo>
                  <a:cubicBezTo>
                    <a:pt x="228145" y="304287"/>
                    <a:pt x="226975" y="317149"/>
                    <a:pt x="230918" y="323580"/>
                  </a:cubicBezTo>
                  <a:lnTo>
                    <a:pt x="312621" y="457019"/>
                  </a:lnTo>
                  <a:cubicBezTo>
                    <a:pt x="328405" y="482887"/>
                    <a:pt x="330304" y="523077"/>
                    <a:pt x="317003" y="550264"/>
                  </a:cubicBezTo>
                  <a:lnTo>
                    <a:pt x="298005" y="596300"/>
                  </a:lnTo>
                  <a:cubicBezTo>
                    <a:pt x="288796" y="623338"/>
                    <a:pt x="258980" y="650376"/>
                    <a:pt x="229604" y="657537"/>
                  </a:cubicBezTo>
                  <a:lnTo>
                    <a:pt x="77316" y="694078"/>
                  </a:lnTo>
                  <a:cubicBezTo>
                    <a:pt x="68546" y="697436"/>
                    <a:pt x="61970" y="705036"/>
                    <a:pt x="60067" y="714245"/>
                  </a:cubicBezTo>
                  <a:cubicBezTo>
                    <a:pt x="60067" y="714830"/>
                    <a:pt x="58463" y="732953"/>
                    <a:pt x="58463" y="759697"/>
                  </a:cubicBezTo>
                  <a:cubicBezTo>
                    <a:pt x="58463" y="786444"/>
                    <a:pt x="60067" y="804422"/>
                    <a:pt x="60067" y="805007"/>
                  </a:cubicBezTo>
                  <a:cubicBezTo>
                    <a:pt x="61970" y="814357"/>
                    <a:pt x="68546" y="821957"/>
                    <a:pt x="77316" y="825175"/>
                  </a:cubicBezTo>
                  <a:lnTo>
                    <a:pt x="229459" y="861712"/>
                  </a:lnTo>
                  <a:cubicBezTo>
                    <a:pt x="258980" y="868872"/>
                    <a:pt x="288796" y="895910"/>
                    <a:pt x="298735" y="924557"/>
                  </a:cubicBezTo>
                  <a:lnTo>
                    <a:pt x="317733" y="970597"/>
                  </a:lnTo>
                  <a:cubicBezTo>
                    <a:pt x="330304" y="996171"/>
                    <a:pt x="328405" y="1036365"/>
                    <a:pt x="312621" y="1062233"/>
                  </a:cubicBezTo>
                  <a:lnTo>
                    <a:pt x="230918" y="1195669"/>
                  </a:lnTo>
                  <a:cubicBezTo>
                    <a:pt x="226975" y="1202245"/>
                    <a:pt x="228145" y="1214961"/>
                    <a:pt x="233112" y="1220662"/>
                  </a:cubicBezTo>
                  <a:lnTo>
                    <a:pt x="299904" y="1287455"/>
                  </a:lnTo>
                  <a:cubicBezTo>
                    <a:pt x="303117" y="1290083"/>
                    <a:pt x="317588" y="1292132"/>
                    <a:pt x="323579" y="1288475"/>
                  </a:cubicBezTo>
                  <a:lnTo>
                    <a:pt x="457019" y="1206777"/>
                  </a:lnTo>
                  <a:cubicBezTo>
                    <a:pt x="471050" y="1198152"/>
                    <a:pt x="489318" y="1193475"/>
                    <a:pt x="508611" y="1193475"/>
                  </a:cubicBezTo>
                  <a:cubicBezTo>
                    <a:pt x="522932" y="1193330"/>
                    <a:pt x="537253" y="1196253"/>
                    <a:pt x="550409" y="1202394"/>
                  </a:cubicBezTo>
                  <a:lnTo>
                    <a:pt x="596300" y="1221247"/>
                  </a:lnTo>
                  <a:cubicBezTo>
                    <a:pt x="623338" y="1230601"/>
                    <a:pt x="650376" y="1260268"/>
                    <a:pt x="657536" y="1289793"/>
                  </a:cubicBezTo>
                  <a:lnTo>
                    <a:pt x="694223" y="1441936"/>
                  </a:lnTo>
                  <a:cubicBezTo>
                    <a:pt x="697436" y="1450851"/>
                    <a:pt x="705036" y="1457427"/>
                    <a:pt x="714245" y="1459326"/>
                  </a:cubicBezTo>
                  <a:cubicBezTo>
                    <a:pt x="714830" y="1459326"/>
                    <a:pt x="732953" y="1460935"/>
                    <a:pt x="759696" y="1460935"/>
                  </a:cubicBezTo>
                  <a:cubicBezTo>
                    <a:pt x="786444" y="1460935"/>
                    <a:pt x="804567" y="1459326"/>
                    <a:pt x="805152" y="1459326"/>
                  </a:cubicBezTo>
                  <a:cubicBezTo>
                    <a:pt x="814357" y="1457427"/>
                    <a:pt x="821957" y="1450851"/>
                    <a:pt x="825319" y="1441936"/>
                  </a:cubicBezTo>
                  <a:lnTo>
                    <a:pt x="861856" y="1289793"/>
                  </a:lnTo>
                  <a:cubicBezTo>
                    <a:pt x="869021" y="1260413"/>
                    <a:pt x="895910" y="1230601"/>
                    <a:pt x="924705" y="1220662"/>
                  </a:cubicBezTo>
                  <a:lnTo>
                    <a:pt x="970741" y="1201660"/>
                  </a:lnTo>
                  <a:cubicBezTo>
                    <a:pt x="993687" y="1190262"/>
                    <a:pt x="1037094" y="1191286"/>
                    <a:pt x="1062378" y="1206777"/>
                  </a:cubicBezTo>
                  <a:lnTo>
                    <a:pt x="1195813" y="1288330"/>
                  </a:lnTo>
                  <a:cubicBezTo>
                    <a:pt x="1198886" y="1290083"/>
                    <a:pt x="1202393" y="1290962"/>
                    <a:pt x="1206046" y="1290813"/>
                  </a:cubicBezTo>
                  <a:cubicBezTo>
                    <a:pt x="1211308" y="1290962"/>
                    <a:pt x="1216424" y="1289354"/>
                    <a:pt x="1220662" y="1286136"/>
                  </a:cubicBezTo>
                  <a:lnTo>
                    <a:pt x="1287305" y="1219493"/>
                  </a:lnTo>
                  <a:cubicBezTo>
                    <a:pt x="1291252" y="1215106"/>
                    <a:pt x="1292276" y="1202245"/>
                    <a:pt x="1288474" y="1195669"/>
                  </a:cubicBezTo>
                  <a:lnTo>
                    <a:pt x="1206776" y="1062233"/>
                  </a:lnTo>
                  <a:cubicBezTo>
                    <a:pt x="1190991" y="1036365"/>
                    <a:pt x="1189092" y="996320"/>
                    <a:pt x="1202393" y="968988"/>
                  </a:cubicBezTo>
                  <a:lnTo>
                    <a:pt x="1221392" y="922952"/>
                  </a:lnTo>
                  <a:cubicBezTo>
                    <a:pt x="1230601" y="895910"/>
                    <a:pt x="1260267" y="868872"/>
                    <a:pt x="1289793" y="861857"/>
                  </a:cubicBezTo>
                  <a:lnTo>
                    <a:pt x="1441936" y="825175"/>
                  </a:lnTo>
                  <a:cubicBezTo>
                    <a:pt x="1450850" y="821957"/>
                    <a:pt x="1457426" y="814357"/>
                    <a:pt x="1459325" y="805007"/>
                  </a:cubicBezTo>
                  <a:cubicBezTo>
                    <a:pt x="1459325" y="804422"/>
                    <a:pt x="1460934" y="786444"/>
                    <a:pt x="1460934" y="759697"/>
                  </a:cubicBezTo>
                  <a:cubicBezTo>
                    <a:pt x="1460934" y="732953"/>
                    <a:pt x="1459325" y="714830"/>
                    <a:pt x="1459325" y="714245"/>
                  </a:cubicBezTo>
                  <a:cubicBezTo>
                    <a:pt x="1457426" y="705036"/>
                    <a:pt x="1450850" y="697436"/>
                    <a:pt x="1441936" y="694078"/>
                  </a:cubicBezTo>
                  <a:lnTo>
                    <a:pt x="1289938" y="657537"/>
                  </a:lnTo>
                  <a:cubicBezTo>
                    <a:pt x="1260267" y="650376"/>
                    <a:pt x="1230601" y="623483"/>
                    <a:pt x="1220662" y="594692"/>
                  </a:cubicBezTo>
                  <a:lnTo>
                    <a:pt x="1201660" y="548656"/>
                  </a:lnTo>
                  <a:cubicBezTo>
                    <a:pt x="1189092" y="523077"/>
                    <a:pt x="1190991" y="482887"/>
                    <a:pt x="1206776" y="457019"/>
                  </a:cubicBezTo>
                  <a:lnTo>
                    <a:pt x="1288474" y="323580"/>
                  </a:lnTo>
                  <a:cubicBezTo>
                    <a:pt x="1292276" y="317149"/>
                    <a:pt x="1291252" y="304287"/>
                    <a:pt x="1286136" y="298590"/>
                  </a:cubicBezTo>
                  <a:lnTo>
                    <a:pt x="1219493" y="231943"/>
                  </a:lnTo>
                  <a:cubicBezTo>
                    <a:pt x="1216130" y="229165"/>
                    <a:pt x="1201809" y="227266"/>
                    <a:pt x="1195668" y="230919"/>
                  </a:cubicBezTo>
                  <a:lnTo>
                    <a:pt x="1062378" y="312621"/>
                  </a:lnTo>
                  <a:cubicBezTo>
                    <a:pt x="1037094" y="327966"/>
                    <a:pt x="995735" y="330010"/>
                    <a:pt x="968988" y="317004"/>
                  </a:cubicBezTo>
                  <a:lnTo>
                    <a:pt x="922952" y="298005"/>
                  </a:lnTo>
                  <a:cubicBezTo>
                    <a:pt x="895910" y="288796"/>
                    <a:pt x="869021" y="258981"/>
                    <a:pt x="861856" y="229459"/>
                  </a:cubicBezTo>
                  <a:lnTo>
                    <a:pt x="825174" y="77316"/>
                  </a:lnTo>
                  <a:cubicBezTo>
                    <a:pt x="821957" y="68547"/>
                    <a:pt x="814357" y="61971"/>
                    <a:pt x="805152" y="60067"/>
                  </a:cubicBezTo>
                  <a:cubicBezTo>
                    <a:pt x="804567" y="59922"/>
                    <a:pt x="786444" y="58463"/>
                    <a:pt x="759696" y="58463"/>
                  </a:cubicBezTo>
                  <a:close/>
                  <a:moveTo>
                    <a:pt x="759696" y="0"/>
                  </a:moveTo>
                  <a:cubicBezTo>
                    <a:pt x="790097" y="0"/>
                    <a:pt x="810413" y="1899"/>
                    <a:pt x="810413" y="1754"/>
                  </a:cubicBezTo>
                  <a:cubicBezTo>
                    <a:pt x="844757" y="5847"/>
                    <a:pt x="873113" y="30256"/>
                    <a:pt x="882173" y="63575"/>
                  </a:cubicBezTo>
                  <a:lnTo>
                    <a:pt x="918859" y="215723"/>
                  </a:lnTo>
                  <a:cubicBezTo>
                    <a:pt x="921198" y="226097"/>
                    <a:pt x="933910" y="239982"/>
                    <a:pt x="943849" y="243490"/>
                  </a:cubicBezTo>
                  <a:lnTo>
                    <a:pt x="993102" y="263803"/>
                  </a:lnTo>
                  <a:cubicBezTo>
                    <a:pt x="1005525" y="269649"/>
                    <a:pt x="1023648" y="267750"/>
                    <a:pt x="1031978" y="262634"/>
                  </a:cubicBezTo>
                  <a:lnTo>
                    <a:pt x="1165417" y="181085"/>
                  </a:lnTo>
                  <a:cubicBezTo>
                    <a:pt x="1193040" y="164276"/>
                    <a:pt x="1235568" y="168074"/>
                    <a:pt x="1259683" y="189560"/>
                  </a:cubicBezTo>
                  <a:lnTo>
                    <a:pt x="1328813" y="258690"/>
                  </a:lnTo>
                  <a:cubicBezTo>
                    <a:pt x="1352343" y="284849"/>
                    <a:pt x="1355851" y="325483"/>
                    <a:pt x="1338458" y="354125"/>
                  </a:cubicBezTo>
                  <a:lnTo>
                    <a:pt x="1256759" y="487564"/>
                  </a:lnTo>
                  <a:cubicBezTo>
                    <a:pt x="1251353" y="496624"/>
                    <a:pt x="1250478" y="515332"/>
                    <a:pt x="1255006" y="524831"/>
                  </a:cubicBezTo>
                  <a:lnTo>
                    <a:pt x="1275467" y="574085"/>
                  </a:lnTo>
                  <a:cubicBezTo>
                    <a:pt x="1279560" y="585632"/>
                    <a:pt x="1293446" y="598345"/>
                    <a:pt x="1303820" y="600832"/>
                  </a:cubicBezTo>
                  <a:lnTo>
                    <a:pt x="1455967" y="637369"/>
                  </a:lnTo>
                  <a:cubicBezTo>
                    <a:pt x="1489141" y="646429"/>
                    <a:pt x="1513695" y="674785"/>
                    <a:pt x="1517788" y="708984"/>
                  </a:cubicBezTo>
                  <a:cubicBezTo>
                    <a:pt x="1517788" y="709129"/>
                    <a:pt x="1519542" y="729445"/>
                    <a:pt x="1519542" y="759846"/>
                  </a:cubicBezTo>
                  <a:cubicBezTo>
                    <a:pt x="1519542" y="790097"/>
                    <a:pt x="1517788" y="810414"/>
                    <a:pt x="1517788" y="810414"/>
                  </a:cubicBezTo>
                  <a:cubicBezTo>
                    <a:pt x="1513695" y="844757"/>
                    <a:pt x="1489141" y="873114"/>
                    <a:pt x="1455967" y="882028"/>
                  </a:cubicBezTo>
                  <a:lnTo>
                    <a:pt x="1303674" y="918710"/>
                  </a:lnTo>
                  <a:cubicBezTo>
                    <a:pt x="1293446" y="921198"/>
                    <a:pt x="1279560" y="933911"/>
                    <a:pt x="1276052" y="943849"/>
                  </a:cubicBezTo>
                  <a:lnTo>
                    <a:pt x="1255739" y="993103"/>
                  </a:lnTo>
                  <a:cubicBezTo>
                    <a:pt x="1250478" y="1004211"/>
                    <a:pt x="1251353" y="1022919"/>
                    <a:pt x="1256759" y="1031978"/>
                  </a:cubicBezTo>
                  <a:lnTo>
                    <a:pt x="1338458" y="1165417"/>
                  </a:lnTo>
                  <a:cubicBezTo>
                    <a:pt x="1355851" y="1195378"/>
                    <a:pt x="1352343" y="1233230"/>
                    <a:pt x="1329983" y="1259683"/>
                  </a:cubicBezTo>
                  <a:lnTo>
                    <a:pt x="1260852" y="1328814"/>
                  </a:lnTo>
                  <a:cubicBezTo>
                    <a:pt x="1245801" y="1342260"/>
                    <a:pt x="1226214" y="1349276"/>
                    <a:pt x="1206046" y="1349276"/>
                  </a:cubicBezTo>
                  <a:cubicBezTo>
                    <a:pt x="1191136" y="1349276"/>
                    <a:pt x="1177110" y="1345474"/>
                    <a:pt x="1165417" y="1338313"/>
                  </a:cubicBezTo>
                  <a:lnTo>
                    <a:pt x="1031978" y="1256760"/>
                  </a:lnTo>
                  <a:cubicBezTo>
                    <a:pt x="1023648" y="1251647"/>
                    <a:pt x="1003480" y="1250769"/>
                    <a:pt x="994711" y="1255006"/>
                  </a:cubicBezTo>
                  <a:lnTo>
                    <a:pt x="945457" y="1275468"/>
                  </a:lnTo>
                  <a:cubicBezTo>
                    <a:pt x="933765" y="1279415"/>
                    <a:pt x="921198" y="1293446"/>
                    <a:pt x="918710" y="1303675"/>
                  </a:cubicBezTo>
                  <a:lnTo>
                    <a:pt x="882028" y="1455818"/>
                  </a:lnTo>
                  <a:cubicBezTo>
                    <a:pt x="873113" y="1489142"/>
                    <a:pt x="844757" y="1513551"/>
                    <a:pt x="810413" y="1517643"/>
                  </a:cubicBezTo>
                  <a:cubicBezTo>
                    <a:pt x="810413" y="1517643"/>
                    <a:pt x="790097" y="1519542"/>
                    <a:pt x="759696" y="1519542"/>
                  </a:cubicBezTo>
                  <a:cubicBezTo>
                    <a:pt x="729300" y="1519542"/>
                    <a:pt x="709128" y="1517643"/>
                    <a:pt x="709128" y="1517643"/>
                  </a:cubicBezTo>
                  <a:cubicBezTo>
                    <a:pt x="675954" y="1514575"/>
                    <a:pt x="645259" y="1488118"/>
                    <a:pt x="637369" y="1455818"/>
                  </a:cubicBezTo>
                  <a:lnTo>
                    <a:pt x="600832" y="1303675"/>
                  </a:lnTo>
                  <a:cubicBezTo>
                    <a:pt x="598344" y="1293301"/>
                    <a:pt x="585632" y="1279415"/>
                    <a:pt x="575693" y="1276052"/>
                  </a:cubicBezTo>
                  <a:lnTo>
                    <a:pt x="526440" y="1255740"/>
                  </a:lnTo>
                  <a:cubicBezTo>
                    <a:pt x="513872" y="1249744"/>
                    <a:pt x="495894" y="1251647"/>
                    <a:pt x="487564" y="1256760"/>
                  </a:cubicBezTo>
                  <a:lnTo>
                    <a:pt x="354125" y="1338313"/>
                  </a:lnTo>
                  <a:cubicBezTo>
                    <a:pt x="326357" y="1355122"/>
                    <a:pt x="283974" y="1351320"/>
                    <a:pt x="259859" y="1329838"/>
                  </a:cubicBezTo>
                  <a:lnTo>
                    <a:pt x="190729" y="1260852"/>
                  </a:lnTo>
                  <a:cubicBezTo>
                    <a:pt x="167199" y="1234544"/>
                    <a:pt x="163691" y="1193915"/>
                    <a:pt x="181084" y="1165268"/>
                  </a:cubicBezTo>
                  <a:lnTo>
                    <a:pt x="262782" y="1031833"/>
                  </a:lnTo>
                  <a:cubicBezTo>
                    <a:pt x="268189" y="1022919"/>
                    <a:pt x="269064" y="1004065"/>
                    <a:pt x="264536" y="994566"/>
                  </a:cubicBezTo>
                  <a:lnTo>
                    <a:pt x="244075" y="945313"/>
                  </a:lnTo>
                  <a:cubicBezTo>
                    <a:pt x="239982" y="933765"/>
                    <a:pt x="226096" y="921049"/>
                    <a:pt x="215722" y="918565"/>
                  </a:cubicBezTo>
                  <a:lnTo>
                    <a:pt x="63724" y="882028"/>
                  </a:lnTo>
                  <a:cubicBezTo>
                    <a:pt x="30401" y="872965"/>
                    <a:pt x="5992" y="844612"/>
                    <a:pt x="1899" y="810414"/>
                  </a:cubicBezTo>
                  <a:cubicBezTo>
                    <a:pt x="1899" y="810269"/>
                    <a:pt x="0" y="790097"/>
                    <a:pt x="0" y="759697"/>
                  </a:cubicBezTo>
                  <a:cubicBezTo>
                    <a:pt x="0" y="729300"/>
                    <a:pt x="1899" y="708984"/>
                    <a:pt x="1754" y="708984"/>
                  </a:cubicBezTo>
                  <a:cubicBezTo>
                    <a:pt x="5846" y="674785"/>
                    <a:pt x="30256" y="646429"/>
                    <a:pt x="63575" y="637369"/>
                  </a:cubicBezTo>
                  <a:lnTo>
                    <a:pt x="215722" y="600683"/>
                  </a:lnTo>
                  <a:cubicBezTo>
                    <a:pt x="226096" y="598199"/>
                    <a:pt x="239982" y="585632"/>
                    <a:pt x="243345" y="575693"/>
                  </a:cubicBezTo>
                  <a:lnTo>
                    <a:pt x="263657" y="526440"/>
                  </a:lnTo>
                  <a:cubicBezTo>
                    <a:pt x="269064" y="515332"/>
                    <a:pt x="268189" y="496479"/>
                    <a:pt x="262633" y="487564"/>
                  </a:cubicBezTo>
                  <a:lnTo>
                    <a:pt x="181084" y="353980"/>
                  </a:lnTo>
                  <a:cubicBezTo>
                    <a:pt x="163691" y="324019"/>
                    <a:pt x="167053" y="286313"/>
                    <a:pt x="189559" y="259860"/>
                  </a:cubicBezTo>
                  <a:lnTo>
                    <a:pt x="258545" y="190584"/>
                  </a:lnTo>
                  <a:cubicBezTo>
                    <a:pt x="284849" y="167199"/>
                    <a:pt x="326357" y="164276"/>
                    <a:pt x="354125" y="181085"/>
                  </a:cubicBezTo>
                  <a:lnTo>
                    <a:pt x="487415" y="262634"/>
                  </a:lnTo>
                  <a:cubicBezTo>
                    <a:pt x="495894" y="267750"/>
                    <a:pt x="515916" y="268774"/>
                    <a:pt x="524686" y="264387"/>
                  </a:cubicBezTo>
                  <a:lnTo>
                    <a:pt x="574084" y="244075"/>
                  </a:lnTo>
                  <a:cubicBezTo>
                    <a:pt x="585632" y="239982"/>
                    <a:pt x="598344" y="225951"/>
                    <a:pt x="600683" y="215723"/>
                  </a:cubicBezTo>
                  <a:lnTo>
                    <a:pt x="637369" y="63724"/>
                  </a:lnTo>
                  <a:cubicBezTo>
                    <a:pt x="646283" y="30401"/>
                    <a:pt x="674636" y="5847"/>
                    <a:pt x="708983" y="1899"/>
                  </a:cubicBezTo>
                  <a:cubicBezTo>
                    <a:pt x="708983" y="1899"/>
                    <a:pt x="729300" y="0"/>
                    <a:pt x="759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963843" y="2012644"/>
            <a:ext cx="3258502" cy="3028420"/>
            <a:chOff x="7619049" y="2411287"/>
            <a:chExt cx="3258502" cy="3028420"/>
          </a:xfrm>
        </p:grpSpPr>
        <p:sp>
          <p:nvSpPr>
            <p:cNvPr id="18" name="文本框 17"/>
            <p:cNvSpPr txBox="1"/>
            <p:nvPr/>
          </p:nvSpPr>
          <p:spPr>
            <a:xfrm>
              <a:off x="7778536" y="2411287"/>
              <a:ext cx="1768856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算力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19049" y="2880022"/>
              <a:ext cx="3258502" cy="25596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 fontAlgn="auto">
                <a:lnSpc>
                  <a:spcPct val="130000"/>
                </a:lnSpc>
                <a:buFont typeface="Wingdings" panose="05000000000000000000" charset="0"/>
                <a:buChar char="u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分布式系统可以增强算力，以解决一台机器无法解决的大计算量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问题。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 fontAlgn="auto">
                <a:lnSpc>
                  <a:spcPct val="130000"/>
                </a:lnSpc>
                <a:buFont typeface="Wingdings" panose="05000000000000000000" charset="0"/>
                <a:buChar char="u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突破了计算机可扩展性的瓶颈。以往的集中式计算体系通过增加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CPU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和内存来增强计算机的算力，称为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垂直扩展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(scale up)”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 fontAlgn="auto">
                <a:lnSpc>
                  <a:spcPct val="130000"/>
                </a:lnSpc>
                <a:buFont typeface="Wingdings" panose="05000000000000000000" charset="0"/>
                <a:buChar char="u"/>
              </a:pP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66870" y="589788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atin typeface="+mj-lt"/>
                <a:ea typeface="+mj-ea"/>
              </a:rPr>
              <a:t>分布式系统的优点</a:t>
            </a:r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778115" y="1642110"/>
            <a:ext cx="1978025" cy="1599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auto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分布式系统通过增加计算设备的数目增强算力，称为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水平扩展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(scale out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23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分布式系统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20429478">
            <a:off x="4362113" y="1995801"/>
            <a:ext cx="3030152" cy="3153530"/>
            <a:chOff x="4497705" y="2183130"/>
            <a:chExt cx="2410477" cy="2508624"/>
          </a:xfrm>
        </p:grpSpPr>
        <p:sp>
          <p:nvSpPr>
            <p:cNvPr id="5" name="任意多边形: 形状 4"/>
            <p:cNvSpPr/>
            <p:nvPr/>
          </p:nvSpPr>
          <p:spPr>
            <a:xfrm>
              <a:off x="4497705" y="3605904"/>
              <a:ext cx="1085850" cy="1085850"/>
            </a:xfrm>
            <a:custGeom>
              <a:avLst/>
              <a:gdLst>
                <a:gd name="connsiteX0" fmla="*/ 759817 w 1519542"/>
                <a:gd name="connsiteY0" fmla="*/ 496652 h 1519542"/>
                <a:gd name="connsiteX1" fmla="*/ 496878 w 1519542"/>
                <a:gd name="connsiteY1" fmla="*/ 759729 h 1519542"/>
                <a:gd name="connsiteX2" fmla="*/ 759817 w 1519542"/>
                <a:gd name="connsiteY2" fmla="*/ 1022660 h 1519542"/>
                <a:gd name="connsiteX3" fmla="*/ 1022753 w 1519542"/>
                <a:gd name="connsiteY3" fmla="*/ 759729 h 1519542"/>
                <a:gd name="connsiteX4" fmla="*/ 759817 w 1519542"/>
                <a:gd name="connsiteY4" fmla="*/ 496652 h 1519542"/>
                <a:gd name="connsiteX5" fmla="*/ 759817 w 1519542"/>
                <a:gd name="connsiteY5" fmla="*/ 438339 h 1519542"/>
                <a:gd name="connsiteX6" fmla="*/ 1081215 w 1519542"/>
                <a:gd name="connsiteY6" fmla="*/ 759729 h 1519542"/>
                <a:gd name="connsiteX7" fmla="*/ 759817 w 1519542"/>
                <a:gd name="connsiteY7" fmla="*/ 1081123 h 1519542"/>
                <a:gd name="connsiteX8" fmla="*/ 438416 w 1519542"/>
                <a:gd name="connsiteY8" fmla="*/ 759729 h 1519542"/>
                <a:gd name="connsiteX9" fmla="*/ 759817 w 1519542"/>
                <a:gd name="connsiteY9" fmla="*/ 438339 h 1519542"/>
                <a:gd name="connsiteX10" fmla="*/ 759696 w 1519542"/>
                <a:gd name="connsiteY10" fmla="*/ 58463 h 1519542"/>
                <a:gd name="connsiteX11" fmla="*/ 714245 w 1519542"/>
                <a:gd name="connsiteY11" fmla="*/ 59922 h 1519542"/>
                <a:gd name="connsiteX12" fmla="*/ 694223 w 1519542"/>
                <a:gd name="connsiteY12" fmla="*/ 77316 h 1519542"/>
                <a:gd name="connsiteX13" fmla="*/ 657536 w 1519542"/>
                <a:gd name="connsiteY13" fmla="*/ 229459 h 1519542"/>
                <a:gd name="connsiteX14" fmla="*/ 594837 w 1519542"/>
                <a:gd name="connsiteY14" fmla="*/ 298590 h 1519542"/>
                <a:gd name="connsiteX15" fmla="*/ 548655 w 1519542"/>
                <a:gd name="connsiteY15" fmla="*/ 317733 h 1519542"/>
                <a:gd name="connsiteX16" fmla="*/ 457164 w 1519542"/>
                <a:gd name="connsiteY16" fmla="*/ 312621 h 1519542"/>
                <a:gd name="connsiteX17" fmla="*/ 323579 w 1519542"/>
                <a:gd name="connsiteY17" fmla="*/ 230919 h 1519542"/>
                <a:gd name="connsiteX18" fmla="*/ 298735 w 1519542"/>
                <a:gd name="connsiteY18" fmla="*/ 233112 h 1519542"/>
                <a:gd name="connsiteX19" fmla="*/ 231943 w 1519542"/>
                <a:gd name="connsiteY19" fmla="*/ 299904 h 1519542"/>
                <a:gd name="connsiteX20" fmla="*/ 230918 w 1519542"/>
                <a:gd name="connsiteY20" fmla="*/ 323580 h 1519542"/>
                <a:gd name="connsiteX21" fmla="*/ 312621 w 1519542"/>
                <a:gd name="connsiteY21" fmla="*/ 457019 h 1519542"/>
                <a:gd name="connsiteX22" fmla="*/ 317003 w 1519542"/>
                <a:gd name="connsiteY22" fmla="*/ 550264 h 1519542"/>
                <a:gd name="connsiteX23" fmla="*/ 298005 w 1519542"/>
                <a:gd name="connsiteY23" fmla="*/ 596300 h 1519542"/>
                <a:gd name="connsiteX24" fmla="*/ 229604 w 1519542"/>
                <a:gd name="connsiteY24" fmla="*/ 657537 h 1519542"/>
                <a:gd name="connsiteX25" fmla="*/ 77316 w 1519542"/>
                <a:gd name="connsiteY25" fmla="*/ 694078 h 1519542"/>
                <a:gd name="connsiteX26" fmla="*/ 60067 w 1519542"/>
                <a:gd name="connsiteY26" fmla="*/ 714245 h 1519542"/>
                <a:gd name="connsiteX27" fmla="*/ 58463 w 1519542"/>
                <a:gd name="connsiteY27" fmla="*/ 759697 h 1519542"/>
                <a:gd name="connsiteX28" fmla="*/ 60067 w 1519542"/>
                <a:gd name="connsiteY28" fmla="*/ 805007 h 1519542"/>
                <a:gd name="connsiteX29" fmla="*/ 77316 w 1519542"/>
                <a:gd name="connsiteY29" fmla="*/ 825175 h 1519542"/>
                <a:gd name="connsiteX30" fmla="*/ 229459 w 1519542"/>
                <a:gd name="connsiteY30" fmla="*/ 861712 h 1519542"/>
                <a:gd name="connsiteX31" fmla="*/ 298735 w 1519542"/>
                <a:gd name="connsiteY31" fmla="*/ 924557 h 1519542"/>
                <a:gd name="connsiteX32" fmla="*/ 317733 w 1519542"/>
                <a:gd name="connsiteY32" fmla="*/ 970597 h 1519542"/>
                <a:gd name="connsiteX33" fmla="*/ 312621 w 1519542"/>
                <a:gd name="connsiteY33" fmla="*/ 1062233 h 1519542"/>
                <a:gd name="connsiteX34" fmla="*/ 230918 w 1519542"/>
                <a:gd name="connsiteY34" fmla="*/ 1195669 h 1519542"/>
                <a:gd name="connsiteX35" fmla="*/ 233112 w 1519542"/>
                <a:gd name="connsiteY35" fmla="*/ 1220662 h 1519542"/>
                <a:gd name="connsiteX36" fmla="*/ 299904 w 1519542"/>
                <a:gd name="connsiteY36" fmla="*/ 1287455 h 1519542"/>
                <a:gd name="connsiteX37" fmla="*/ 323579 w 1519542"/>
                <a:gd name="connsiteY37" fmla="*/ 1288475 h 1519542"/>
                <a:gd name="connsiteX38" fmla="*/ 457019 w 1519542"/>
                <a:gd name="connsiteY38" fmla="*/ 1206777 h 1519542"/>
                <a:gd name="connsiteX39" fmla="*/ 508611 w 1519542"/>
                <a:gd name="connsiteY39" fmla="*/ 1193475 h 1519542"/>
                <a:gd name="connsiteX40" fmla="*/ 550409 w 1519542"/>
                <a:gd name="connsiteY40" fmla="*/ 1202394 h 1519542"/>
                <a:gd name="connsiteX41" fmla="*/ 596300 w 1519542"/>
                <a:gd name="connsiteY41" fmla="*/ 1221247 h 1519542"/>
                <a:gd name="connsiteX42" fmla="*/ 657536 w 1519542"/>
                <a:gd name="connsiteY42" fmla="*/ 1289793 h 1519542"/>
                <a:gd name="connsiteX43" fmla="*/ 694223 w 1519542"/>
                <a:gd name="connsiteY43" fmla="*/ 1441936 h 1519542"/>
                <a:gd name="connsiteX44" fmla="*/ 714245 w 1519542"/>
                <a:gd name="connsiteY44" fmla="*/ 1459326 h 1519542"/>
                <a:gd name="connsiteX45" fmla="*/ 759696 w 1519542"/>
                <a:gd name="connsiteY45" fmla="*/ 1460935 h 1519542"/>
                <a:gd name="connsiteX46" fmla="*/ 805152 w 1519542"/>
                <a:gd name="connsiteY46" fmla="*/ 1459326 h 1519542"/>
                <a:gd name="connsiteX47" fmla="*/ 825319 w 1519542"/>
                <a:gd name="connsiteY47" fmla="*/ 1441936 h 1519542"/>
                <a:gd name="connsiteX48" fmla="*/ 861856 w 1519542"/>
                <a:gd name="connsiteY48" fmla="*/ 1289793 h 1519542"/>
                <a:gd name="connsiteX49" fmla="*/ 924705 w 1519542"/>
                <a:gd name="connsiteY49" fmla="*/ 1220662 h 1519542"/>
                <a:gd name="connsiteX50" fmla="*/ 970741 w 1519542"/>
                <a:gd name="connsiteY50" fmla="*/ 1201660 h 1519542"/>
                <a:gd name="connsiteX51" fmla="*/ 1062378 w 1519542"/>
                <a:gd name="connsiteY51" fmla="*/ 1206777 h 1519542"/>
                <a:gd name="connsiteX52" fmla="*/ 1195813 w 1519542"/>
                <a:gd name="connsiteY52" fmla="*/ 1288330 h 1519542"/>
                <a:gd name="connsiteX53" fmla="*/ 1206046 w 1519542"/>
                <a:gd name="connsiteY53" fmla="*/ 1290813 h 1519542"/>
                <a:gd name="connsiteX54" fmla="*/ 1220662 w 1519542"/>
                <a:gd name="connsiteY54" fmla="*/ 1286136 h 1519542"/>
                <a:gd name="connsiteX55" fmla="*/ 1287305 w 1519542"/>
                <a:gd name="connsiteY55" fmla="*/ 1219493 h 1519542"/>
                <a:gd name="connsiteX56" fmla="*/ 1288474 w 1519542"/>
                <a:gd name="connsiteY56" fmla="*/ 1195669 h 1519542"/>
                <a:gd name="connsiteX57" fmla="*/ 1206776 w 1519542"/>
                <a:gd name="connsiteY57" fmla="*/ 1062233 h 1519542"/>
                <a:gd name="connsiteX58" fmla="*/ 1202393 w 1519542"/>
                <a:gd name="connsiteY58" fmla="*/ 968988 h 1519542"/>
                <a:gd name="connsiteX59" fmla="*/ 1221392 w 1519542"/>
                <a:gd name="connsiteY59" fmla="*/ 922952 h 1519542"/>
                <a:gd name="connsiteX60" fmla="*/ 1289793 w 1519542"/>
                <a:gd name="connsiteY60" fmla="*/ 861857 h 1519542"/>
                <a:gd name="connsiteX61" fmla="*/ 1441936 w 1519542"/>
                <a:gd name="connsiteY61" fmla="*/ 825175 h 1519542"/>
                <a:gd name="connsiteX62" fmla="*/ 1459325 w 1519542"/>
                <a:gd name="connsiteY62" fmla="*/ 805007 h 1519542"/>
                <a:gd name="connsiteX63" fmla="*/ 1460934 w 1519542"/>
                <a:gd name="connsiteY63" fmla="*/ 759697 h 1519542"/>
                <a:gd name="connsiteX64" fmla="*/ 1459325 w 1519542"/>
                <a:gd name="connsiteY64" fmla="*/ 714245 h 1519542"/>
                <a:gd name="connsiteX65" fmla="*/ 1441936 w 1519542"/>
                <a:gd name="connsiteY65" fmla="*/ 694078 h 1519542"/>
                <a:gd name="connsiteX66" fmla="*/ 1289938 w 1519542"/>
                <a:gd name="connsiteY66" fmla="*/ 657537 h 1519542"/>
                <a:gd name="connsiteX67" fmla="*/ 1220662 w 1519542"/>
                <a:gd name="connsiteY67" fmla="*/ 594692 h 1519542"/>
                <a:gd name="connsiteX68" fmla="*/ 1201660 w 1519542"/>
                <a:gd name="connsiteY68" fmla="*/ 548656 h 1519542"/>
                <a:gd name="connsiteX69" fmla="*/ 1206776 w 1519542"/>
                <a:gd name="connsiteY69" fmla="*/ 457019 h 1519542"/>
                <a:gd name="connsiteX70" fmla="*/ 1288474 w 1519542"/>
                <a:gd name="connsiteY70" fmla="*/ 323580 h 1519542"/>
                <a:gd name="connsiteX71" fmla="*/ 1286136 w 1519542"/>
                <a:gd name="connsiteY71" fmla="*/ 298590 h 1519542"/>
                <a:gd name="connsiteX72" fmla="*/ 1219493 w 1519542"/>
                <a:gd name="connsiteY72" fmla="*/ 231943 h 1519542"/>
                <a:gd name="connsiteX73" fmla="*/ 1195668 w 1519542"/>
                <a:gd name="connsiteY73" fmla="*/ 230919 h 1519542"/>
                <a:gd name="connsiteX74" fmla="*/ 1062378 w 1519542"/>
                <a:gd name="connsiteY74" fmla="*/ 312621 h 1519542"/>
                <a:gd name="connsiteX75" fmla="*/ 968988 w 1519542"/>
                <a:gd name="connsiteY75" fmla="*/ 317004 h 1519542"/>
                <a:gd name="connsiteX76" fmla="*/ 922952 w 1519542"/>
                <a:gd name="connsiteY76" fmla="*/ 298005 h 1519542"/>
                <a:gd name="connsiteX77" fmla="*/ 861856 w 1519542"/>
                <a:gd name="connsiteY77" fmla="*/ 229459 h 1519542"/>
                <a:gd name="connsiteX78" fmla="*/ 825174 w 1519542"/>
                <a:gd name="connsiteY78" fmla="*/ 77316 h 1519542"/>
                <a:gd name="connsiteX79" fmla="*/ 805152 w 1519542"/>
                <a:gd name="connsiteY79" fmla="*/ 60067 h 1519542"/>
                <a:gd name="connsiteX80" fmla="*/ 759696 w 1519542"/>
                <a:gd name="connsiteY80" fmla="*/ 58463 h 1519542"/>
                <a:gd name="connsiteX81" fmla="*/ 759696 w 1519542"/>
                <a:gd name="connsiteY81" fmla="*/ 0 h 1519542"/>
                <a:gd name="connsiteX82" fmla="*/ 810413 w 1519542"/>
                <a:gd name="connsiteY82" fmla="*/ 1754 h 1519542"/>
                <a:gd name="connsiteX83" fmla="*/ 882173 w 1519542"/>
                <a:gd name="connsiteY83" fmla="*/ 63575 h 1519542"/>
                <a:gd name="connsiteX84" fmla="*/ 918859 w 1519542"/>
                <a:gd name="connsiteY84" fmla="*/ 215723 h 1519542"/>
                <a:gd name="connsiteX85" fmla="*/ 943849 w 1519542"/>
                <a:gd name="connsiteY85" fmla="*/ 243490 h 1519542"/>
                <a:gd name="connsiteX86" fmla="*/ 993102 w 1519542"/>
                <a:gd name="connsiteY86" fmla="*/ 263803 h 1519542"/>
                <a:gd name="connsiteX87" fmla="*/ 1031978 w 1519542"/>
                <a:gd name="connsiteY87" fmla="*/ 262634 h 1519542"/>
                <a:gd name="connsiteX88" fmla="*/ 1165417 w 1519542"/>
                <a:gd name="connsiteY88" fmla="*/ 181085 h 1519542"/>
                <a:gd name="connsiteX89" fmla="*/ 1259683 w 1519542"/>
                <a:gd name="connsiteY89" fmla="*/ 189560 h 1519542"/>
                <a:gd name="connsiteX90" fmla="*/ 1328813 w 1519542"/>
                <a:gd name="connsiteY90" fmla="*/ 258690 h 1519542"/>
                <a:gd name="connsiteX91" fmla="*/ 1338458 w 1519542"/>
                <a:gd name="connsiteY91" fmla="*/ 354125 h 1519542"/>
                <a:gd name="connsiteX92" fmla="*/ 1256759 w 1519542"/>
                <a:gd name="connsiteY92" fmla="*/ 487564 h 1519542"/>
                <a:gd name="connsiteX93" fmla="*/ 1255006 w 1519542"/>
                <a:gd name="connsiteY93" fmla="*/ 524831 h 1519542"/>
                <a:gd name="connsiteX94" fmla="*/ 1275467 w 1519542"/>
                <a:gd name="connsiteY94" fmla="*/ 574085 h 1519542"/>
                <a:gd name="connsiteX95" fmla="*/ 1303820 w 1519542"/>
                <a:gd name="connsiteY95" fmla="*/ 600832 h 1519542"/>
                <a:gd name="connsiteX96" fmla="*/ 1455967 w 1519542"/>
                <a:gd name="connsiteY96" fmla="*/ 637369 h 1519542"/>
                <a:gd name="connsiteX97" fmla="*/ 1517788 w 1519542"/>
                <a:gd name="connsiteY97" fmla="*/ 708984 h 1519542"/>
                <a:gd name="connsiteX98" fmla="*/ 1519542 w 1519542"/>
                <a:gd name="connsiteY98" fmla="*/ 759846 h 1519542"/>
                <a:gd name="connsiteX99" fmla="*/ 1517788 w 1519542"/>
                <a:gd name="connsiteY99" fmla="*/ 810414 h 1519542"/>
                <a:gd name="connsiteX100" fmla="*/ 1455967 w 1519542"/>
                <a:gd name="connsiteY100" fmla="*/ 882028 h 1519542"/>
                <a:gd name="connsiteX101" fmla="*/ 1303674 w 1519542"/>
                <a:gd name="connsiteY101" fmla="*/ 918710 h 1519542"/>
                <a:gd name="connsiteX102" fmla="*/ 1276052 w 1519542"/>
                <a:gd name="connsiteY102" fmla="*/ 943849 h 1519542"/>
                <a:gd name="connsiteX103" fmla="*/ 1255739 w 1519542"/>
                <a:gd name="connsiteY103" fmla="*/ 993103 h 1519542"/>
                <a:gd name="connsiteX104" fmla="*/ 1256759 w 1519542"/>
                <a:gd name="connsiteY104" fmla="*/ 1031978 h 1519542"/>
                <a:gd name="connsiteX105" fmla="*/ 1338458 w 1519542"/>
                <a:gd name="connsiteY105" fmla="*/ 1165417 h 1519542"/>
                <a:gd name="connsiteX106" fmla="*/ 1329983 w 1519542"/>
                <a:gd name="connsiteY106" fmla="*/ 1259683 h 1519542"/>
                <a:gd name="connsiteX107" fmla="*/ 1260852 w 1519542"/>
                <a:gd name="connsiteY107" fmla="*/ 1328814 h 1519542"/>
                <a:gd name="connsiteX108" fmla="*/ 1206046 w 1519542"/>
                <a:gd name="connsiteY108" fmla="*/ 1349276 h 1519542"/>
                <a:gd name="connsiteX109" fmla="*/ 1165417 w 1519542"/>
                <a:gd name="connsiteY109" fmla="*/ 1338313 h 1519542"/>
                <a:gd name="connsiteX110" fmla="*/ 1031978 w 1519542"/>
                <a:gd name="connsiteY110" fmla="*/ 1256760 h 1519542"/>
                <a:gd name="connsiteX111" fmla="*/ 994711 w 1519542"/>
                <a:gd name="connsiteY111" fmla="*/ 1255006 h 1519542"/>
                <a:gd name="connsiteX112" fmla="*/ 945457 w 1519542"/>
                <a:gd name="connsiteY112" fmla="*/ 1275468 h 1519542"/>
                <a:gd name="connsiteX113" fmla="*/ 918710 w 1519542"/>
                <a:gd name="connsiteY113" fmla="*/ 1303675 h 1519542"/>
                <a:gd name="connsiteX114" fmla="*/ 882028 w 1519542"/>
                <a:gd name="connsiteY114" fmla="*/ 1455818 h 1519542"/>
                <a:gd name="connsiteX115" fmla="*/ 810413 w 1519542"/>
                <a:gd name="connsiteY115" fmla="*/ 1517643 h 1519542"/>
                <a:gd name="connsiteX116" fmla="*/ 759696 w 1519542"/>
                <a:gd name="connsiteY116" fmla="*/ 1519542 h 1519542"/>
                <a:gd name="connsiteX117" fmla="*/ 709128 w 1519542"/>
                <a:gd name="connsiteY117" fmla="*/ 1517643 h 1519542"/>
                <a:gd name="connsiteX118" fmla="*/ 637369 w 1519542"/>
                <a:gd name="connsiteY118" fmla="*/ 1455818 h 1519542"/>
                <a:gd name="connsiteX119" fmla="*/ 600832 w 1519542"/>
                <a:gd name="connsiteY119" fmla="*/ 1303675 h 1519542"/>
                <a:gd name="connsiteX120" fmla="*/ 575693 w 1519542"/>
                <a:gd name="connsiteY120" fmla="*/ 1276052 h 1519542"/>
                <a:gd name="connsiteX121" fmla="*/ 526440 w 1519542"/>
                <a:gd name="connsiteY121" fmla="*/ 1255740 h 1519542"/>
                <a:gd name="connsiteX122" fmla="*/ 487564 w 1519542"/>
                <a:gd name="connsiteY122" fmla="*/ 1256760 h 1519542"/>
                <a:gd name="connsiteX123" fmla="*/ 354125 w 1519542"/>
                <a:gd name="connsiteY123" fmla="*/ 1338313 h 1519542"/>
                <a:gd name="connsiteX124" fmla="*/ 259859 w 1519542"/>
                <a:gd name="connsiteY124" fmla="*/ 1329838 h 1519542"/>
                <a:gd name="connsiteX125" fmla="*/ 190729 w 1519542"/>
                <a:gd name="connsiteY125" fmla="*/ 1260852 h 1519542"/>
                <a:gd name="connsiteX126" fmla="*/ 181084 w 1519542"/>
                <a:gd name="connsiteY126" fmla="*/ 1165268 h 1519542"/>
                <a:gd name="connsiteX127" fmla="*/ 262782 w 1519542"/>
                <a:gd name="connsiteY127" fmla="*/ 1031833 h 1519542"/>
                <a:gd name="connsiteX128" fmla="*/ 264536 w 1519542"/>
                <a:gd name="connsiteY128" fmla="*/ 994566 h 1519542"/>
                <a:gd name="connsiteX129" fmla="*/ 244075 w 1519542"/>
                <a:gd name="connsiteY129" fmla="*/ 945313 h 1519542"/>
                <a:gd name="connsiteX130" fmla="*/ 215722 w 1519542"/>
                <a:gd name="connsiteY130" fmla="*/ 918565 h 1519542"/>
                <a:gd name="connsiteX131" fmla="*/ 63724 w 1519542"/>
                <a:gd name="connsiteY131" fmla="*/ 882028 h 1519542"/>
                <a:gd name="connsiteX132" fmla="*/ 1899 w 1519542"/>
                <a:gd name="connsiteY132" fmla="*/ 810414 h 1519542"/>
                <a:gd name="connsiteX133" fmla="*/ 0 w 1519542"/>
                <a:gd name="connsiteY133" fmla="*/ 759697 h 1519542"/>
                <a:gd name="connsiteX134" fmla="*/ 1754 w 1519542"/>
                <a:gd name="connsiteY134" fmla="*/ 708984 h 1519542"/>
                <a:gd name="connsiteX135" fmla="*/ 63575 w 1519542"/>
                <a:gd name="connsiteY135" fmla="*/ 637369 h 1519542"/>
                <a:gd name="connsiteX136" fmla="*/ 215722 w 1519542"/>
                <a:gd name="connsiteY136" fmla="*/ 600683 h 1519542"/>
                <a:gd name="connsiteX137" fmla="*/ 243345 w 1519542"/>
                <a:gd name="connsiteY137" fmla="*/ 575693 h 1519542"/>
                <a:gd name="connsiteX138" fmla="*/ 263657 w 1519542"/>
                <a:gd name="connsiteY138" fmla="*/ 526440 h 1519542"/>
                <a:gd name="connsiteX139" fmla="*/ 262633 w 1519542"/>
                <a:gd name="connsiteY139" fmla="*/ 487564 h 1519542"/>
                <a:gd name="connsiteX140" fmla="*/ 181084 w 1519542"/>
                <a:gd name="connsiteY140" fmla="*/ 353980 h 1519542"/>
                <a:gd name="connsiteX141" fmla="*/ 189559 w 1519542"/>
                <a:gd name="connsiteY141" fmla="*/ 259860 h 1519542"/>
                <a:gd name="connsiteX142" fmla="*/ 258545 w 1519542"/>
                <a:gd name="connsiteY142" fmla="*/ 190584 h 1519542"/>
                <a:gd name="connsiteX143" fmla="*/ 354125 w 1519542"/>
                <a:gd name="connsiteY143" fmla="*/ 181085 h 1519542"/>
                <a:gd name="connsiteX144" fmla="*/ 487415 w 1519542"/>
                <a:gd name="connsiteY144" fmla="*/ 262634 h 1519542"/>
                <a:gd name="connsiteX145" fmla="*/ 524686 w 1519542"/>
                <a:gd name="connsiteY145" fmla="*/ 264387 h 1519542"/>
                <a:gd name="connsiteX146" fmla="*/ 574084 w 1519542"/>
                <a:gd name="connsiteY146" fmla="*/ 244075 h 1519542"/>
                <a:gd name="connsiteX147" fmla="*/ 600683 w 1519542"/>
                <a:gd name="connsiteY147" fmla="*/ 215723 h 1519542"/>
                <a:gd name="connsiteX148" fmla="*/ 637369 w 1519542"/>
                <a:gd name="connsiteY148" fmla="*/ 63724 h 1519542"/>
                <a:gd name="connsiteX149" fmla="*/ 708983 w 1519542"/>
                <a:gd name="connsiteY149" fmla="*/ 1899 h 1519542"/>
                <a:gd name="connsiteX150" fmla="*/ 759696 w 1519542"/>
                <a:gd name="connsiteY150" fmla="*/ 0 h 15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9542" h="1519542">
                  <a:moveTo>
                    <a:pt x="759817" y="496652"/>
                  </a:moveTo>
                  <a:cubicBezTo>
                    <a:pt x="614827" y="496652"/>
                    <a:pt x="496878" y="614746"/>
                    <a:pt x="496878" y="759729"/>
                  </a:cubicBezTo>
                  <a:cubicBezTo>
                    <a:pt x="496878" y="904716"/>
                    <a:pt x="614827" y="1022660"/>
                    <a:pt x="759817" y="1022660"/>
                  </a:cubicBezTo>
                  <a:cubicBezTo>
                    <a:pt x="904804" y="1022660"/>
                    <a:pt x="1022753" y="904716"/>
                    <a:pt x="1022753" y="759729"/>
                  </a:cubicBezTo>
                  <a:cubicBezTo>
                    <a:pt x="1022753" y="614746"/>
                    <a:pt x="904804" y="496652"/>
                    <a:pt x="759817" y="496652"/>
                  </a:cubicBezTo>
                  <a:close/>
                  <a:moveTo>
                    <a:pt x="759817" y="438339"/>
                  </a:moveTo>
                  <a:cubicBezTo>
                    <a:pt x="937103" y="438339"/>
                    <a:pt x="1081215" y="582447"/>
                    <a:pt x="1081215" y="759729"/>
                  </a:cubicBezTo>
                  <a:cubicBezTo>
                    <a:pt x="1081215" y="936870"/>
                    <a:pt x="937103" y="1081123"/>
                    <a:pt x="759817" y="1081123"/>
                  </a:cubicBezTo>
                  <a:cubicBezTo>
                    <a:pt x="582527" y="1081123"/>
                    <a:pt x="438416" y="936870"/>
                    <a:pt x="438416" y="759729"/>
                  </a:cubicBezTo>
                  <a:cubicBezTo>
                    <a:pt x="438416" y="582447"/>
                    <a:pt x="582527" y="438339"/>
                    <a:pt x="759817" y="438339"/>
                  </a:cubicBezTo>
                  <a:close/>
                  <a:moveTo>
                    <a:pt x="759696" y="58463"/>
                  </a:moveTo>
                  <a:cubicBezTo>
                    <a:pt x="732953" y="58463"/>
                    <a:pt x="714830" y="59922"/>
                    <a:pt x="714245" y="59922"/>
                  </a:cubicBezTo>
                  <a:cubicBezTo>
                    <a:pt x="705036" y="61821"/>
                    <a:pt x="697436" y="68401"/>
                    <a:pt x="694223" y="77316"/>
                  </a:cubicBezTo>
                  <a:lnTo>
                    <a:pt x="657536" y="229459"/>
                  </a:lnTo>
                  <a:cubicBezTo>
                    <a:pt x="650521" y="258981"/>
                    <a:pt x="623483" y="288796"/>
                    <a:pt x="594837" y="298590"/>
                  </a:cubicBezTo>
                  <a:lnTo>
                    <a:pt x="548655" y="317733"/>
                  </a:lnTo>
                  <a:cubicBezTo>
                    <a:pt x="525710" y="329136"/>
                    <a:pt x="482448" y="328111"/>
                    <a:pt x="457164" y="312621"/>
                  </a:cubicBezTo>
                  <a:lnTo>
                    <a:pt x="323579" y="230919"/>
                  </a:lnTo>
                  <a:cubicBezTo>
                    <a:pt x="317588" y="227266"/>
                    <a:pt x="303996" y="228435"/>
                    <a:pt x="298735" y="233112"/>
                  </a:cubicBezTo>
                  <a:lnTo>
                    <a:pt x="231943" y="299904"/>
                  </a:lnTo>
                  <a:cubicBezTo>
                    <a:pt x="228145" y="304287"/>
                    <a:pt x="226975" y="317149"/>
                    <a:pt x="230918" y="323580"/>
                  </a:cubicBezTo>
                  <a:lnTo>
                    <a:pt x="312621" y="457019"/>
                  </a:lnTo>
                  <a:cubicBezTo>
                    <a:pt x="328405" y="482887"/>
                    <a:pt x="330304" y="523077"/>
                    <a:pt x="317003" y="550264"/>
                  </a:cubicBezTo>
                  <a:lnTo>
                    <a:pt x="298005" y="596300"/>
                  </a:lnTo>
                  <a:cubicBezTo>
                    <a:pt x="288796" y="623338"/>
                    <a:pt x="258980" y="650376"/>
                    <a:pt x="229604" y="657537"/>
                  </a:cubicBezTo>
                  <a:lnTo>
                    <a:pt x="77316" y="694078"/>
                  </a:lnTo>
                  <a:cubicBezTo>
                    <a:pt x="68546" y="697436"/>
                    <a:pt x="61970" y="705036"/>
                    <a:pt x="60067" y="714245"/>
                  </a:cubicBezTo>
                  <a:cubicBezTo>
                    <a:pt x="60067" y="714830"/>
                    <a:pt x="58463" y="732953"/>
                    <a:pt x="58463" y="759697"/>
                  </a:cubicBezTo>
                  <a:cubicBezTo>
                    <a:pt x="58463" y="786444"/>
                    <a:pt x="60067" y="804422"/>
                    <a:pt x="60067" y="805007"/>
                  </a:cubicBezTo>
                  <a:cubicBezTo>
                    <a:pt x="61970" y="814357"/>
                    <a:pt x="68546" y="821957"/>
                    <a:pt x="77316" y="825175"/>
                  </a:cubicBezTo>
                  <a:lnTo>
                    <a:pt x="229459" y="861712"/>
                  </a:lnTo>
                  <a:cubicBezTo>
                    <a:pt x="258980" y="868872"/>
                    <a:pt x="288796" y="895910"/>
                    <a:pt x="298735" y="924557"/>
                  </a:cubicBezTo>
                  <a:lnTo>
                    <a:pt x="317733" y="970597"/>
                  </a:lnTo>
                  <a:cubicBezTo>
                    <a:pt x="330304" y="996171"/>
                    <a:pt x="328405" y="1036365"/>
                    <a:pt x="312621" y="1062233"/>
                  </a:cubicBezTo>
                  <a:lnTo>
                    <a:pt x="230918" y="1195669"/>
                  </a:lnTo>
                  <a:cubicBezTo>
                    <a:pt x="226975" y="1202245"/>
                    <a:pt x="228145" y="1214961"/>
                    <a:pt x="233112" y="1220662"/>
                  </a:cubicBezTo>
                  <a:lnTo>
                    <a:pt x="299904" y="1287455"/>
                  </a:lnTo>
                  <a:cubicBezTo>
                    <a:pt x="303117" y="1290083"/>
                    <a:pt x="317588" y="1292132"/>
                    <a:pt x="323579" y="1288475"/>
                  </a:cubicBezTo>
                  <a:lnTo>
                    <a:pt x="457019" y="1206777"/>
                  </a:lnTo>
                  <a:cubicBezTo>
                    <a:pt x="471050" y="1198152"/>
                    <a:pt x="489318" y="1193475"/>
                    <a:pt x="508611" y="1193475"/>
                  </a:cubicBezTo>
                  <a:cubicBezTo>
                    <a:pt x="522932" y="1193330"/>
                    <a:pt x="537253" y="1196253"/>
                    <a:pt x="550409" y="1202394"/>
                  </a:cubicBezTo>
                  <a:lnTo>
                    <a:pt x="596300" y="1221247"/>
                  </a:lnTo>
                  <a:cubicBezTo>
                    <a:pt x="623338" y="1230601"/>
                    <a:pt x="650376" y="1260268"/>
                    <a:pt x="657536" y="1289793"/>
                  </a:cubicBezTo>
                  <a:lnTo>
                    <a:pt x="694223" y="1441936"/>
                  </a:lnTo>
                  <a:cubicBezTo>
                    <a:pt x="697436" y="1450851"/>
                    <a:pt x="705036" y="1457427"/>
                    <a:pt x="714245" y="1459326"/>
                  </a:cubicBezTo>
                  <a:cubicBezTo>
                    <a:pt x="714830" y="1459326"/>
                    <a:pt x="732953" y="1460935"/>
                    <a:pt x="759696" y="1460935"/>
                  </a:cubicBezTo>
                  <a:cubicBezTo>
                    <a:pt x="786444" y="1460935"/>
                    <a:pt x="804567" y="1459326"/>
                    <a:pt x="805152" y="1459326"/>
                  </a:cubicBezTo>
                  <a:cubicBezTo>
                    <a:pt x="814357" y="1457427"/>
                    <a:pt x="821957" y="1450851"/>
                    <a:pt x="825319" y="1441936"/>
                  </a:cubicBezTo>
                  <a:lnTo>
                    <a:pt x="861856" y="1289793"/>
                  </a:lnTo>
                  <a:cubicBezTo>
                    <a:pt x="869021" y="1260413"/>
                    <a:pt x="895910" y="1230601"/>
                    <a:pt x="924705" y="1220662"/>
                  </a:cubicBezTo>
                  <a:lnTo>
                    <a:pt x="970741" y="1201660"/>
                  </a:lnTo>
                  <a:cubicBezTo>
                    <a:pt x="993687" y="1190262"/>
                    <a:pt x="1037094" y="1191286"/>
                    <a:pt x="1062378" y="1206777"/>
                  </a:cubicBezTo>
                  <a:lnTo>
                    <a:pt x="1195813" y="1288330"/>
                  </a:lnTo>
                  <a:cubicBezTo>
                    <a:pt x="1198886" y="1290083"/>
                    <a:pt x="1202393" y="1290962"/>
                    <a:pt x="1206046" y="1290813"/>
                  </a:cubicBezTo>
                  <a:cubicBezTo>
                    <a:pt x="1211308" y="1290962"/>
                    <a:pt x="1216424" y="1289354"/>
                    <a:pt x="1220662" y="1286136"/>
                  </a:cubicBezTo>
                  <a:lnTo>
                    <a:pt x="1287305" y="1219493"/>
                  </a:lnTo>
                  <a:cubicBezTo>
                    <a:pt x="1291252" y="1215106"/>
                    <a:pt x="1292276" y="1202245"/>
                    <a:pt x="1288474" y="1195669"/>
                  </a:cubicBezTo>
                  <a:lnTo>
                    <a:pt x="1206776" y="1062233"/>
                  </a:lnTo>
                  <a:cubicBezTo>
                    <a:pt x="1190991" y="1036365"/>
                    <a:pt x="1189092" y="996320"/>
                    <a:pt x="1202393" y="968988"/>
                  </a:cubicBezTo>
                  <a:lnTo>
                    <a:pt x="1221392" y="922952"/>
                  </a:lnTo>
                  <a:cubicBezTo>
                    <a:pt x="1230601" y="895910"/>
                    <a:pt x="1260267" y="868872"/>
                    <a:pt x="1289793" y="861857"/>
                  </a:cubicBezTo>
                  <a:lnTo>
                    <a:pt x="1441936" y="825175"/>
                  </a:lnTo>
                  <a:cubicBezTo>
                    <a:pt x="1450850" y="821957"/>
                    <a:pt x="1457426" y="814357"/>
                    <a:pt x="1459325" y="805007"/>
                  </a:cubicBezTo>
                  <a:cubicBezTo>
                    <a:pt x="1459325" y="804422"/>
                    <a:pt x="1460934" y="786444"/>
                    <a:pt x="1460934" y="759697"/>
                  </a:cubicBezTo>
                  <a:cubicBezTo>
                    <a:pt x="1460934" y="732953"/>
                    <a:pt x="1459325" y="714830"/>
                    <a:pt x="1459325" y="714245"/>
                  </a:cubicBezTo>
                  <a:cubicBezTo>
                    <a:pt x="1457426" y="705036"/>
                    <a:pt x="1450850" y="697436"/>
                    <a:pt x="1441936" y="694078"/>
                  </a:cubicBezTo>
                  <a:lnTo>
                    <a:pt x="1289938" y="657537"/>
                  </a:lnTo>
                  <a:cubicBezTo>
                    <a:pt x="1260267" y="650376"/>
                    <a:pt x="1230601" y="623483"/>
                    <a:pt x="1220662" y="594692"/>
                  </a:cubicBezTo>
                  <a:lnTo>
                    <a:pt x="1201660" y="548656"/>
                  </a:lnTo>
                  <a:cubicBezTo>
                    <a:pt x="1189092" y="523077"/>
                    <a:pt x="1190991" y="482887"/>
                    <a:pt x="1206776" y="457019"/>
                  </a:cubicBezTo>
                  <a:lnTo>
                    <a:pt x="1288474" y="323580"/>
                  </a:lnTo>
                  <a:cubicBezTo>
                    <a:pt x="1292276" y="317149"/>
                    <a:pt x="1291252" y="304287"/>
                    <a:pt x="1286136" y="298590"/>
                  </a:cubicBezTo>
                  <a:lnTo>
                    <a:pt x="1219493" y="231943"/>
                  </a:lnTo>
                  <a:cubicBezTo>
                    <a:pt x="1216130" y="229165"/>
                    <a:pt x="1201809" y="227266"/>
                    <a:pt x="1195668" y="230919"/>
                  </a:cubicBezTo>
                  <a:lnTo>
                    <a:pt x="1062378" y="312621"/>
                  </a:lnTo>
                  <a:cubicBezTo>
                    <a:pt x="1037094" y="327966"/>
                    <a:pt x="995735" y="330010"/>
                    <a:pt x="968988" y="317004"/>
                  </a:cubicBezTo>
                  <a:lnTo>
                    <a:pt x="922952" y="298005"/>
                  </a:lnTo>
                  <a:cubicBezTo>
                    <a:pt x="895910" y="288796"/>
                    <a:pt x="869021" y="258981"/>
                    <a:pt x="861856" y="229459"/>
                  </a:cubicBezTo>
                  <a:lnTo>
                    <a:pt x="825174" y="77316"/>
                  </a:lnTo>
                  <a:cubicBezTo>
                    <a:pt x="821957" y="68547"/>
                    <a:pt x="814357" y="61971"/>
                    <a:pt x="805152" y="60067"/>
                  </a:cubicBezTo>
                  <a:cubicBezTo>
                    <a:pt x="804567" y="59922"/>
                    <a:pt x="786444" y="58463"/>
                    <a:pt x="759696" y="58463"/>
                  </a:cubicBezTo>
                  <a:close/>
                  <a:moveTo>
                    <a:pt x="759696" y="0"/>
                  </a:moveTo>
                  <a:cubicBezTo>
                    <a:pt x="790097" y="0"/>
                    <a:pt x="810413" y="1899"/>
                    <a:pt x="810413" y="1754"/>
                  </a:cubicBezTo>
                  <a:cubicBezTo>
                    <a:pt x="844757" y="5847"/>
                    <a:pt x="873113" y="30256"/>
                    <a:pt x="882173" y="63575"/>
                  </a:cubicBezTo>
                  <a:lnTo>
                    <a:pt x="918859" y="215723"/>
                  </a:lnTo>
                  <a:cubicBezTo>
                    <a:pt x="921198" y="226097"/>
                    <a:pt x="933910" y="239982"/>
                    <a:pt x="943849" y="243490"/>
                  </a:cubicBezTo>
                  <a:lnTo>
                    <a:pt x="993102" y="263803"/>
                  </a:lnTo>
                  <a:cubicBezTo>
                    <a:pt x="1005525" y="269649"/>
                    <a:pt x="1023648" y="267750"/>
                    <a:pt x="1031978" y="262634"/>
                  </a:cubicBezTo>
                  <a:lnTo>
                    <a:pt x="1165417" y="181085"/>
                  </a:lnTo>
                  <a:cubicBezTo>
                    <a:pt x="1193040" y="164276"/>
                    <a:pt x="1235568" y="168074"/>
                    <a:pt x="1259683" y="189560"/>
                  </a:cubicBezTo>
                  <a:lnTo>
                    <a:pt x="1328813" y="258690"/>
                  </a:lnTo>
                  <a:cubicBezTo>
                    <a:pt x="1352343" y="284849"/>
                    <a:pt x="1355851" y="325483"/>
                    <a:pt x="1338458" y="354125"/>
                  </a:cubicBezTo>
                  <a:lnTo>
                    <a:pt x="1256759" y="487564"/>
                  </a:lnTo>
                  <a:cubicBezTo>
                    <a:pt x="1251353" y="496624"/>
                    <a:pt x="1250478" y="515332"/>
                    <a:pt x="1255006" y="524831"/>
                  </a:cubicBezTo>
                  <a:lnTo>
                    <a:pt x="1275467" y="574085"/>
                  </a:lnTo>
                  <a:cubicBezTo>
                    <a:pt x="1279560" y="585632"/>
                    <a:pt x="1293446" y="598345"/>
                    <a:pt x="1303820" y="600832"/>
                  </a:cubicBezTo>
                  <a:lnTo>
                    <a:pt x="1455967" y="637369"/>
                  </a:lnTo>
                  <a:cubicBezTo>
                    <a:pt x="1489141" y="646429"/>
                    <a:pt x="1513695" y="674785"/>
                    <a:pt x="1517788" y="708984"/>
                  </a:cubicBezTo>
                  <a:cubicBezTo>
                    <a:pt x="1517788" y="709129"/>
                    <a:pt x="1519542" y="729445"/>
                    <a:pt x="1519542" y="759846"/>
                  </a:cubicBezTo>
                  <a:cubicBezTo>
                    <a:pt x="1519542" y="790097"/>
                    <a:pt x="1517788" y="810414"/>
                    <a:pt x="1517788" y="810414"/>
                  </a:cubicBezTo>
                  <a:cubicBezTo>
                    <a:pt x="1513695" y="844757"/>
                    <a:pt x="1489141" y="873114"/>
                    <a:pt x="1455967" y="882028"/>
                  </a:cubicBezTo>
                  <a:lnTo>
                    <a:pt x="1303674" y="918710"/>
                  </a:lnTo>
                  <a:cubicBezTo>
                    <a:pt x="1293446" y="921198"/>
                    <a:pt x="1279560" y="933911"/>
                    <a:pt x="1276052" y="943849"/>
                  </a:cubicBezTo>
                  <a:lnTo>
                    <a:pt x="1255739" y="993103"/>
                  </a:lnTo>
                  <a:cubicBezTo>
                    <a:pt x="1250478" y="1004211"/>
                    <a:pt x="1251353" y="1022919"/>
                    <a:pt x="1256759" y="1031978"/>
                  </a:cubicBezTo>
                  <a:lnTo>
                    <a:pt x="1338458" y="1165417"/>
                  </a:lnTo>
                  <a:cubicBezTo>
                    <a:pt x="1355851" y="1195378"/>
                    <a:pt x="1352343" y="1233230"/>
                    <a:pt x="1329983" y="1259683"/>
                  </a:cubicBezTo>
                  <a:lnTo>
                    <a:pt x="1260852" y="1328814"/>
                  </a:lnTo>
                  <a:cubicBezTo>
                    <a:pt x="1245801" y="1342260"/>
                    <a:pt x="1226214" y="1349276"/>
                    <a:pt x="1206046" y="1349276"/>
                  </a:cubicBezTo>
                  <a:cubicBezTo>
                    <a:pt x="1191136" y="1349276"/>
                    <a:pt x="1177110" y="1345474"/>
                    <a:pt x="1165417" y="1338313"/>
                  </a:cubicBezTo>
                  <a:lnTo>
                    <a:pt x="1031978" y="1256760"/>
                  </a:lnTo>
                  <a:cubicBezTo>
                    <a:pt x="1023648" y="1251647"/>
                    <a:pt x="1003480" y="1250769"/>
                    <a:pt x="994711" y="1255006"/>
                  </a:cubicBezTo>
                  <a:lnTo>
                    <a:pt x="945457" y="1275468"/>
                  </a:lnTo>
                  <a:cubicBezTo>
                    <a:pt x="933765" y="1279415"/>
                    <a:pt x="921198" y="1293446"/>
                    <a:pt x="918710" y="1303675"/>
                  </a:cubicBezTo>
                  <a:lnTo>
                    <a:pt x="882028" y="1455818"/>
                  </a:lnTo>
                  <a:cubicBezTo>
                    <a:pt x="873113" y="1489142"/>
                    <a:pt x="844757" y="1513551"/>
                    <a:pt x="810413" y="1517643"/>
                  </a:cubicBezTo>
                  <a:cubicBezTo>
                    <a:pt x="810413" y="1517643"/>
                    <a:pt x="790097" y="1519542"/>
                    <a:pt x="759696" y="1519542"/>
                  </a:cubicBezTo>
                  <a:cubicBezTo>
                    <a:pt x="729300" y="1519542"/>
                    <a:pt x="709128" y="1517643"/>
                    <a:pt x="709128" y="1517643"/>
                  </a:cubicBezTo>
                  <a:cubicBezTo>
                    <a:pt x="675954" y="1514575"/>
                    <a:pt x="645259" y="1488118"/>
                    <a:pt x="637369" y="1455818"/>
                  </a:cubicBezTo>
                  <a:lnTo>
                    <a:pt x="600832" y="1303675"/>
                  </a:lnTo>
                  <a:cubicBezTo>
                    <a:pt x="598344" y="1293301"/>
                    <a:pt x="585632" y="1279415"/>
                    <a:pt x="575693" y="1276052"/>
                  </a:cubicBezTo>
                  <a:lnTo>
                    <a:pt x="526440" y="1255740"/>
                  </a:lnTo>
                  <a:cubicBezTo>
                    <a:pt x="513872" y="1249744"/>
                    <a:pt x="495894" y="1251647"/>
                    <a:pt x="487564" y="1256760"/>
                  </a:cubicBezTo>
                  <a:lnTo>
                    <a:pt x="354125" y="1338313"/>
                  </a:lnTo>
                  <a:cubicBezTo>
                    <a:pt x="326357" y="1355122"/>
                    <a:pt x="283974" y="1351320"/>
                    <a:pt x="259859" y="1329838"/>
                  </a:cubicBezTo>
                  <a:lnTo>
                    <a:pt x="190729" y="1260852"/>
                  </a:lnTo>
                  <a:cubicBezTo>
                    <a:pt x="167199" y="1234544"/>
                    <a:pt x="163691" y="1193915"/>
                    <a:pt x="181084" y="1165268"/>
                  </a:cubicBezTo>
                  <a:lnTo>
                    <a:pt x="262782" y="1031833"/>
                  </a:lnTo>
                  <a:cubicBezTo>
                    <a:pt x="268189" y="1022919"/>
                    <a:pt x="269064" y="1004065"/>
                    <a:pt x="264536" y="994566"/>
                  </a:cubicBezTo>
                  <a:lnTo>
                    <a:pt x="244075" y="945313"/>
                  </a:lnTo>
                  <a:cubicBezTo>
                    <a:pt x="239982" y="933765"/>
                    <a:pt x="226096" y="921049"/>
                    <a:pt x="215722" y="918565"/>
                  </a:cubicBezTo>
                  <a:lnTo>
                    <a:pt x="63724" y="882028"/>
                  </a:lnTo>
                  <a:cubicBezTo>
                    <a:pt x="30401" y="872965"/>
                    <a:pt x="5992" y="844612"/>
                    <a:pt x="1899" y="810414"/>
                  </a:cubicBezTo>
                  <a:cubicBezTo>
                    <a:pt x="1899" y="810269"/>
                    <a:pt x="0" y="790097"/>
                    <a:pt x="0" y="759697"/>
                  </a:cubicBezTo>
                  <a:cubicBezTo>
                    <a:pt x="0" y="729300"/>
                    <a:pt x="1899" y="708984"/>
                    <a:pt x="1754" y="708984"/>
                  </a:cubicBezTo>
                  <a:cubicBezTo>
                    <a:pt x="5846" y="674785"/>
                    <a:pt x="30256" y="646429"/>
                    <a:pt x="63575" y="637369"/>
                  </a:cubicBezTo>
                  <a:lnTo>
                    <a:pt x="215722" y="600683"/>
                  </a:lnTo>
                  <a:cubicBezTo>
                    <a:pt x="226096" y="598199"/>
                    <a:pt x="239982" y="585632"/>
                    <a:pt x="243345" y="575693"/>
                  </a:cubicBezTo>
                  <a:lnTo>
                    <a:pt x="263657" y="526440"/>
                  </a:lnTo>
                  <a:cubicBezTo>
                    <a:pt x="269064" y="515332"/>
                    <a:pt x="268189" y="496479"/>
                    <a:pt x="262633" y="487564"/>
                  </a:cubicBezTo>
                  <a:lnTo>
                    <a:pt x="181084" y="353980"/>
                  </a:lnTo>
                  <a:cubicBezTo>
                    <a:pt x="163691" y="324019"/>
                    <a:pt x="167053" y="286313"/>
                    <a:pt x="189559" y="259860"/>
                  </a:cubicBezTo>
                  <a:lnTo>
                    <a:pt x="258545" y="190584"/>
                  </a:lnTo>
                  <a:cubicBezTo>
                    <a:pt x="284849" y="167199"/>
                    <a:pt x="326357" y="164276"/>
                    <a:pt x="354125" y="181085"/>
                  </a:cubicBezTo>
                  <a:lnTo>
                    <a:pt x="487415" y="262634"/>
                  </a:lnTo>
                  <a:cubicBezTo>
                    <a:pt x="495894" y="267750"/>
                    <a:pt x="515916" y="268774"/>
                    <a:pt x="524686" y="264387"/>
                  </a:cubicBezTo>
                  <a:lnTo>
                    <a:pt x="574084" y="244075"/>
                  </a:lnTo>
                  <a:cubicBezTo>
                    <a:pt x="585632" y="239982"/>
                    <a:pt x="598344" y="225951"/>
                    <a:pt x="600683" y="215723"/>
                  </a:cubicBezTo>
                  <a:lnTo>
                    <a:pt x="637369" y="63724"/>
                  </a:lnTo>
                  <a:cubicBezTo>
                    <a:pt x="646283" y="30401"/>
                    <a:pt x="674636" y="5847"/>
                    <a:pt x="708983" y="1899"/>
                  </a:cubicBezTo>
                  <a:cubicBezTo>
                    <a:pt x="708983" y="1899"/>
                    <a:pt x="729300" y="0"/>
                    <a:pt x="75969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5103115" y="2183130"/>
              <a:ext cx="1526285" cy="1526285"/>
            </a:xfrm>
            <a:custGeom>
              <a:avLst/>
              <a:gdLst>
                <a:gd name="connsiteX0" fmla="*/ 759817 w 1519542"/>
                <a:gd name="connsiteY0" fmla="*/ 496652 h 1519542"/>
                <a:gd name="connsiteX1" fmla="*/ 496878 w 1519542"/>
                <a:gd name="connsiteY1" fmla="*/ 759729 h 1519542"/>
                <a:gd name="connsiteX2" fmla="*/ 759817 w 1519542"/>
                <a:gd name="connsiteY2" fmla="*/ 1022660 h 1519542"/>
                <a:gd name="connsiteX3" fmla="*/ 1022753 w 1519542"/>
                <a:gd name="connsiteY3" fmla="*/ 759729 h 1519542"/>
                <a:gd name="connsiteX4" fmla="*/ 759817 w 1519542"/>
                <a:gd name="connsiteY4" fmla="*/ 496652 h 1519542"/>
                <a:gd name="connsiteX5" fmla="*/ 759817 w 1519542"/>
                <a:gd name="connsiteY5" fmla="*/ 438339 h 1519542"/>
                <a:gd name="connsiteX6" fmla="*/ 1081215 w 1519542"/>
                <a:gd name="connsiteY6" fmla="*/ 759729 h 1519542"/>
                <a:gd name="connsiteX7" fmla="*/ 759817 w 1519542"/>
                <a:gd name="connsiteY7" fmla="*/ 1081123 h 1519542"/>
                <a:gd name="connsiteX8" fmla="*/ 438416 w 1519542"/>
                <a:gd name="connsiteY8" fmla="*/ 759729 h 1519542"/>
                <a:gd name="connsiteX9" fmla="*/ 759817 w 1519542"/>
                <a:gd name="connsiteY9" fmla="*/ 438339 h 1519542"/>
                <a:gd name="connsiteX10" fmla="*/ 759696 w 1519542"/>
                <a:gd name="connsiteY10" fmla="*/ 58463 h 1519542"/>
                <a:gd name="connsiteX11" fmla="*/ 714245 w 1519542"/>
                <a:gd name="connsiteY11" fmla="*/ 59922 h 1519542"/>
                <a:gd name="connsiteX12" fmla="*/ 694223 w 1519542"/>
                <a:gd name="connsiteY12" fmla="*/ 77316 h 1519542"/>
                <a:gd name="connsiteX13" fmla="*/ 657536 w 1519542"/>
                <a:gd name="connsiteY13" fmla="*/ 229459 h 1519542"/>
                <a:gd name="connsiteX14" fmla="*/ 594837 w 1519542"/>
                <a:gd name="connsiteY14" fmla="*/ 298590 h 1519542"/>
                <a:gd name="connsiteX15" fmla="*/ 548655 w 1519542"/>
                <a:gd name="connsiteY15" fmla="*/ 317733 h 1519542"/>
                <a:gd name="connsiteX16" fmla="*/ 457164 w 1519542"/>
                <a:gd name="connsiteY16" fmla="*/ 312621 h 1519542"/>
                <a:gd name="connsiteX17" fmla="*/ 323579 w 1519542"/>
                <a:gd name="connsiteY17" fmla="*/ 230919 h 1519542"/>
                <a:gd name="connsiteX18" fmla="*/ 298735 w 1519542"/>
                <a:gd name="connsiteY18" fmla="*/ 233112 h 1519542"/>
                <a:gd name="connsiteX19" fmla="*/ 231943 w 1519542"/>
                <a:gd name="connsiteY19" fmla="*/ 299904 h 1519542"/>
                <a:gd name="connsiteX20" fmla="*/ 230918 w 1519542"/>
                <a:gd name="connsiteY20" fmla="*/ 323580 h 1519542"/>
                <a:gd name="connsiteX21" fmla="*/ 312621 w 1519542"/>
                <a:gd name="connsiteY21" fmla="*/ 457019 h 1519542"/>
                <a:gd name="connsiteX22" fmla="*/ 317003 w 1519542"/>
                <a:gd name="connsiteY22" fmla="*/ 550264 h 1519542"/>
                <a:gd name="connsiteX23" fmla="*/ 298005 w 1519542"/>
                <a:gd name="connsiteY23" fmla="*/ 596300 h 1519542"/>
                <a:gd name="connsiteX24" fmla="*/ 229604 w 1519542"/>
                <a:gd name="connsiteY24" fmla="*/ 657537 h 1519542"/>
                <a:gd name="connsiteX25" fmla="*/ 77316 w 1519542"/>
                <a:gd name="connsiteY25" fmla="*/ 694078 h 1519542"/>
                <a:gd name="connsiteX26" fmla="*/ 60067 w 1519542"/>
                <a:gd name="connsiteY26" fmla="*/ 714245 h 1519542"/>
                <a:gd name="connsiteX27" fmla="*/ 58463 w 1519542"/>
                <a:gd name="connsiteY27" fmla="*/ 759697 h 1519542"/>
                <a:gd name="connsiteX28" fmla="*/ 60067 w 1519542"/>
                <a:gd name="connsiteY28" fmla="*/ 805007 h 1519542"/>
                <a:gd name="connsiteX29" fmla="*/ 77316 w 1519542"/>
                <a:gd name="connsiteY29" fmla="*/ 825175 h 1519542"/>
                <a:gd name="connsiteX30" fmla="*/ 229459 w 1519542"/>
                <a:gd name="connsiteY30" fmla="*/ 861712 h 1519542"/>
                <a:gd name="connsiteX31" fmla="*/ 298735 w 1519542"/>
                <a:gd name="connsiteY31" fmla="*/ 924557 h 1519542"/>
                <a:gd name="connsiteX32" fmla="*/ 317733 w 1519542"/>
                <a:gd name="connsiteY32" fmla="*/ 970597 h 1519542"/>
                <a:gd name="connsiteX33" fmla="*/ 312621 w 1519542"/>
                <a:gd name="connsiteY33" fmla="*/ 1062233 h 1519542"/>
                <a:gd name="connsiteX34" fmla="*/ 230918 w 1519542"/>
                <a:gd name="connsiteY34" fmla="*/ 1195669 h 1519542"/>
                <a:gd name="connsiteX35" fmla="*/ 233112 w 1519542"/>
                <a:gd name="connsiteY35" fmla="*/ 1220662 h 1519542"/>
                <a:gd name="connsiteX36" fmla="*/ 299904 w 1519542"/>
                <a:gd name="connsiteY36" fmla="*/ 1287455 h 1519542"/>
                <a:gd name="connsiteX37" fmla="*/ 323579 w 1519542"/>
                <a:gd name="connsiteY37" fmla="*/ 1288475 h 1519542"/>
                <a:gd name="connsiteX38" fmla="*/ 457019 w 1519542"/>
                <a:gd name="connsiteY38" fmla="*/ 1206777 h 1519542"/>
                <a:gd name="connsiteX39" fmla="*/ 508611 w 1519542"/>
                <a:gd name="connsiteY39" fmla="*/ 1193475 h 1519542"/>
                <a:gd name="connsiteX40" fmla="*/ 550409 w 1519542"/>
                <a:gd name="connsiteY40" fmla="*/ 1202394 h 1519542"/>
                <a:gd name="connsiteX41" fmla="*/ 596300 w 1519542"/>
                <a:gd name="connsiteY41" fmla="*/ 1221247 h 1519542"/>
                <a:gd name="connsiteX42" fmla="*/ 657536 w 1519542"/>
                <a:gd name="connsiteY42" fmla="*/ 1289793 h 1519542"/>
                <a:gd name="connsiteX43" fmla="*/ 694223 w 1519542"/>
                <a:gd name="connsiteY43" fmla="*/ 1441936 h 1519542"/>
                <a:gd name="connsiteX44" fmla="*/ 714245 w 1519542"/>
                <a:gd name="connsiteY44" fmla="*/ 1459326 h 1519542"/>
                <a:gd name="connsiteX45" fmla="*/ 759696 w 1519542"/>
                <a:gd name="connsiteY45" fmla="*/ 1460935 h 1519542"/>
                <a:gd name="connsiteX46" fmla="*/ 805152 w 1519542"/>
                <a:gd name="connsiteY46" fmla="*/ 1459326 h 1519542"/>
                <a:gd name="connsiteX47" fmla="*/ 825319 w 1519542"/>
                <a:gd name="connsiteY47" fmla="*/ 1441936 h 1519542"/>
                <a:gd name="connsiteX48" fmla="*/ 861856 w 1519542"/>
                <a:gd name="connsiteY48" fmla="*/ 1289793 h 1519542"/>
                <a:gd name="connsiteX49" fmla="*/ 924705 w 1519542"/>
                <a:gd name="connsiteY49" fmla="*/ 1220662 h 1519542"/>
                <a:gd name="connsiteX50" fmla="*/ 970741 w 1519542"/>
                <a:gd name="connsiteY50" fmla="*/ 1201660 h 1519542"/>
                <a:gd name="connsiteX51" fmla="*/ 1062378 w 1519542"/>
                <a:gd name="connsiteY51" fmla="*/ 1206777 h 1519542"/>
                <a:gd name="connsiteX52" fmla="*/ 1195813 w 1519542"/>
                <a:gd name="connsiteY52" fmla="*/ 1288330 h 1519542"/>
                <a:gd name="connsiteX53" fmla="*/ 1206046 w 1519542"/>
                <a:gd name="connsiteY53" fmla="*/ 1290813 h 1519542"/>
                <a:gd name="connsiteX54" fmla="*/ 1220662 w 1519542"/>
                <a:gd name="connsiteY54" fmla="*/ 1286136 h 1519542"/>
                <a:gd name="connsiteX55" fmla="*/ 1287305 w 1519542"/>
                <a:gd name="connsiteY55" fmla="*/ 1219493 h 1519542"/>
                <a:gd name="connsiteX56" fmla="*/ 1288474 w 1519542"/>
                <a:gd name="connsiteY56" fmla="*/ 1195669 h 1519542"/>
                <a:gd name="connsiteX57" fmla="*/ 1206776 w 1519542"/>
                <a:gd name="connsiteY57" fmla="*/ 1062233 h 1519542"/>
                <a:gd name="connsiteX58" fmla="*/ 1202393 w 1519542"/>
                <a:gd name="connsiteY58" fmla="*/ 968988 h 1519542"/>
                <a:gd name="connsiteX59" fmla="*/ 1221392 w 1519542"/>
                <a:gd name="connsiteY59" fmla="*/ 922952 h 1519542"/>
                <a:gd name="connsiteX60" fmla="*/ 1289793 w 1519542"/>
                <a:gd name="connsiteY60" fmla="*/ 861857 h 1519542"/>
                <a:gd name="connsiteX61" fmla="*/ 1441936 w 1519542"/>
                <a:gd name="connsiteY61" fmla="*/ 825175 h 1519542"/>
                <a:gd name="connsiteX62" fmla="*/ 1459325 w 1519542"/>
                <a:gd name="connsiteY62" fmla="*/ 805007 h 1519542"/>
                <a:gd name="connsiteX63" fmla="*/ 1460934 w 1519542"/>
                <a:gd name="connsiteY63" fmla="*/ 759697 h 1519542"/>
                <a:gd name="connsiteX64" fmla="*/ 1459325 w 1519542"/>
                <a:gd name="connsiteY64" fmla="*/ 714245 h 1519542"/>
                <a:gd name="connsiteX65" fmla="*/ 1441936 w 1519542"/>
                <a:gd name="connsiteY65" fmla="*/ 694078 h 1519542"/>
                <a:gd name="connsiteX66" fmla="*/ 1289938 w 1519542"/>
                <a:gd name="connsiteY66" fmla="*/ 657537 h 1519542"/>
                <a:gd name="connsiteX67" fmla="*/ 1220662 w 1519542"/>
                <a:gd name="connsiteY67" fmla="*/ 594692 h 1519542"/>
                <a:gd name="connsiteX68" fmla="*/ 1201660 w 1519542"/>
                <a:gd name="connsiteY68" fmla="*/ 548656 h 1519542"/>
                <a:gd name="connsiteX69" fmla="*/ 1206776 w 1519542"/>
                <a:gd name="connsiteY69" fmla="*/ 457019 h 1519542"/>
                <a:gd name="connsiteX70" fmla="*/ 1288474 w 1519542"/>
                <a:gd name="connsiteY70" fmla="*/ 323580 h 1519542"/>
                <a:gd name="connsiteX71" fmla="*/ 1286136 w 1519542"/>
                <a:gd name="connsiteY71" fmla="*/ 298590 h 1519542"/>
                <a:gd name="connsiteX72" fmla="*/ 1219493 w 1519542"/>
                <a:gd name="connsiteY72" fmla="*/ 231943 h 1519542"/>
                <a:gd name="connsiteX73" fmla="*/ 1195668 w 1519542"/>
                <a:gd name="connsiteY73" fmla="*/ 230919 h 1519542"/>
                <a:gd name="connsiteX74" fmla="*/ 1062378 w 1519542"/>
                <a:gd name="connsiteY74" fmla="*/ 312621 h 1519542"/>
                <a:gd name="connsiteX75" fmla="*/ 968988 w 1519542"/>
                <a:gd name="connsiteY75" fmla="*/ 317004 h 1519542"/>
                <a:gd name="connsiteX76" fmla="*/ 922952 w 1519542"/>
                <a:gd name="connsiteY76" fmla="*/ 298005 h 1519542"/>
                <a:gd name="connsiteX77" fmla="*/ 861856 w 1519542"/>
                <a:gd name="connsiteY77" fmla="*/ 229459 h 1519542"/>
                <a:gd name="connsiteX78" fmla="*/ 825174 w 1519542"/>
                <a:gd name="connsiteY78" fmla="*/ 77316 h 1519542"/>
                <a:gd name="connsiteX79" fmla="*/ 805152 w 1519542"/>
                <a:gd name="connsiteY79" fmla="*/ 60067 h 1519542"/>
                <a:gd name="connsiteX80" fmla="*/ 759696 w 1519542"/>
                <a:gd name="connsiteY80" fmla="*/ 58463 h 1519542"/>
                <a:gd name="connsiteX81" fmla="*/ 759696 w 1519542"/>
                <a:gd name="connsiteY81" fmla="*/ 0 h 1519542"/>
                <a:gd name="connsiteX82" fmla="*/ 810413 w 1519542"/>
                <a:gd name="connsiteY82" fmla="*/ 1754 h 1519542"/>
                <a:gd name="connsiteX83" fmla="*/ 882173 w 1519542"/>
                <a:gd name="connsiteY83" fmla="*/ 63575 h 1519542"/>
                <a:gd name="connsiteX84" fmla="*/ 918859 w 1519542"/>
                <a:gd name="connsiteY84" fmla="*/ 215723 h 1519542"/>
                <a:gd name="connsiteX85" fmla="*/ 943849 w 1519542"/>
                <a:gd name="connsiteY85" fmla="*/ 243490 h 1519542"/>
                <a:gd name="connsiteX86" fmla="*/ 993102 w 1519542"/>
                <a:gd name="connsiteY86" fmla="*/ 263803 h 1519542"/>
                <a:gd name="connsiteX87" fmla="*/ 1031978 w 1519542"/>
                <a:gd name="connsiteY87" fmla="*/ 262634 h 1519542"/>
                <a:gd name="connsiteX88" fmla="*/ 1165417 w 1519542"/>
                <a:gd name="connsiteY88" fmla="*/ 181085 h 1519542"/>
                <a:gd name="connsiteX89" fmla="*/ 1259683 w 1519542"/>
                <a:gd name="connsiteY89" fmla="*/ 189560 h 1519542"/>
                <a:gd name="connsiteX90" fmla="*/ 1328813 w 1519542"/>
                <a:gd name="connsiteY90" fmla="*/ 258690 h 1519542"/>
                <a:gd name="connsiteX91" fmla="*/ 1338458 w 1519542"/>
                <a:gd name="connsiteY91" fmla="*/ 354125 h 1519542"/>
                <a:gd name="connsiteX92" fmla="*/ 1256759 w 1519542"/>
                <a:gd name="connsiteY92" fmla="*/ 487564 h 1519542"/>
                <a:gd name="connsiteX93" fmla="*/ 1255006 w 1519542"/>
                <a:gd name="connsiteY93" fmla="*/ 524831 h 1519542"/>
                <a:gd name="connsiteX94" fmla="*/ 1275467 w 1519542"/>
                <a:gd name="connsiteY94" fmla="*/ 574085 h 1519542"/>
                <a:gd name="connsiteX95" fmla="*/ 1303820 w 1519542"/>
                <a:gd name="connsiteY95" fmla="*/ 600832 h 1519542"/>
                <a:gd name="connsiteX96" fmla="*/ 1455967 w 1519542"/>
                <a:gd name="connsiteY96" fmla="*/ 637369 h 1519542"/>
                <a:gd name="connsiteX97" fmla="*/ 1517788 w 1519542"/>
                <a:gd name="connsiteY97" fmla="*/ 708984 h 1519542"/>
                <a:gd name="connsiteX98" fmla="*/ 1519542 w 1519542"/>
                <a:gd name="connsiteY98" fmla="*/ 759846 h 1519542"/>
                <a:gd name="connsiteX99" fmla="*/ 1517788 w 1519542"/>
                <a:gd name="connsiteY99" fmla="*/ 810414 h 1519542"/>
                <a:gd name="connsiteX100" fmla="*/ 1455967 w 1519542"/>
                <a:gd name="connsiteY100" fmla="*/ 882028 h 1519542"/>
                <a:gd name="connsiteX101" fmla="*/ 1303674 w 1519542"/>
                <a:gd name="connsiteY101" fmla="*/ 918710 h 1519542"/>
                <a:gd name="connsiteX102" fmla="*/ 1276052 w 1519542"/>
                <a:gd name="connsiteY102" fmla="*/ 943849 h 1519542"/>
                <a:gd name="connsiteX103" fmla="*/ 1255739 w 1519542"/>
                <a:gd name="connsiteY103" fmla="*/ 993103 h 1519542"/>
                <a:gd name="connsiteX104" fmla="*/ 1256759 w 1519542"/>
                <a:gd name="connsiteY104" fmla="*/ 1031978 h 1519542"/>
                <a:gd name="connsiteX105" fmla="*/ 1338458 w 1519542"/>
                <a:gd name="connsiteY105" fmla="*/ 1165417 h 1519542"/>
                <a:gd name="connsiteX106" fmla="*/ 1329983 w 1519542"/>
                <a:gd name="connsiteY106" fmla="*/ 1259683 h 1519542"/>
                <a:gd name="connsiteX107" fmla="*/ 1260852 w 1519542"/>
                <a:gd name="connsiteY107" fmla="*/ 1328814 h 1519542"/>
                <a:gd name="connsiteX108" fmla="*/ 1206046 w 1519542"/>
                <a:gd name="connsiteY108" fmla="*/ 1349276 h 1519542"/>
                <a:gd name="connsiteX109" fmla="*/ 1165417 w 1519542"/>
                <a:gd name="connsiteY109" fmla="*/ 1338313 h 1519542"/>
                <a:gd name="connsiteX110" fmla="*/ 1031978 w 1519542"/>
                <a:gd name="connsiteY110" fmla="*/ 1256760 h 1519542"/>
                <a:gd name="connsiteX111" fmla="*/ 994711 w 1519542"/>
                <a:gd name="connsiteY111" fmla="*/ 1255006 h 1519542"/>
                <a:gd name="connsiteX112" fmla="*/ 945457 w 1519542"/>
                <a:gd name="connsiteY112" fmla="*/ 1275468 h 1519542"/>
                <a:gd name="connsiteX113" fmla="*/ 918710 w 1519542"/>
                <a:gd name="connsiteY113" fmla="*/ 1303675 h 1519542"/>
                <a:gd name="connsiteX114" fmla="*/ 882028 w 1519542"/>
                <a:gd name="connsiteY114" fmla="*/ 1455818 h 1519542"/>
                <a:gd name="connsiteX115" fmla="*/ 810413 w 1519542"/>
                <a:gd name="connsiteY115" fmla="*/ 1517643 h 1519542"/>
                <a:gd name="connsiteX116" fmla="*/ 759696 w 1519542"/>
                <a:gd name="connsiteY116" fmla="*/ 1519542 h 1519542"/>
                <a:gd name="connsiteX117" fmla="*/ 709128 w 1519542"/>
                <a:gd name="connsiteY117" fmla="*/ 1517643 h 1519542"/>
                <a:gd name="connsiteX118" fmla="*/ 637369 w 1519542"/>
                <a:gd name="connsiteY118" fmla="*/ 1455818 h 1519542"/>
                <a:gd name="connsiteX119" fmla="*/ 600832 w 1519542"/>
                <a:gd name="connsiteY119" fmla="*/ 1303675 h 1519542"/>
                <a:gd name="connsiteX120" fmla="*/ 575693 w 1519542"/>
                <a:gd name="connsiteY120" fmla="*/ 1276052 h 1519542"/>
                <a:gd name="connsiteX121" fmla="*/ 526440 w 1519542"/>
                <a:gd name="connsiteY121" fmla="*/ 1255740 h 1519542"/>
                <a:gd name="connsiteX122" fmla="*/ 487564 w 1519542"/>
                <a:gd name="connsiteY122" fmla="*/ 1256760 h 1519542"/>
                <a:gd name="connsiteX123" fmla="*/ 354125 w 1519542"/>
                <a:gd name="connsiteY123" fmla="*/ 1338313 h 1519542"/>
                <a:gd name="connsiteX124" fmla="*/ 259859 w 1519542"/>
                <a:gd name="connsiteY124" fmla="*/ 1329838 h 1519542"/>
                <a:gd name="connsiteX125" fmla="*/ 190729 w 1519542"/>
                <a:gd name="connsiteY125" fmla="*/ 1260852 h 1519542"/>
                <a:gd name="connsiteX126" fmla="*/ 181084 w 1519542"/>
                <a:gd name="connsiteY126" fmla="*/ 1165268 h 1519542"/>
                <a:gd name="connsiteX127" fmla="*/ 262782 w 1519542"/>
                <a:gd name="connsiteY127" fmla="*/ 1031833 h 1519542"/>
                <a:gd name="connsiteX128" fmla="*/ 264536 w 1519542"/>
                <a:gd name="connsiteY128" fmla="*/ 994566 h 1519542"/>
                <a:gd name="connsiteX129" fmla="*/ 244075 w 1519542"/>
                <a:gd name="connsiteY129" fmla="*/ 945313 h 1519542"/>
                <a:gd name="connsiteX130" fmla="*/ 215722 w 1519542"/>
                <a:gd name="connsiteY130" fmla="*/ 918565 h 1519542"/>
                <a:gd name="connsiteX131" fmla="*/ 63724 w 1519542"/>
                <a:gd name="connsiteY131" fmla="*/ 882028 h 1519542"/>
                <a:gd name="connsiteX132" fmla="*/ 1899 w 1519542"/>
                <a:gd name="connsiteY132" fmla="*/ 810414 h 1519542"/>
                <a:gd name="connsiteX133" fmla="*/ 0 w 1519542"/>
                <a:gd name="connsiteY133" fmla="*/ 759697 h 1519542"/>
                <a:gd name="connsiteX134" fmla="*/ 1754 w 1519542"/>
                <a:gd name="connsiteY134" fmla="*/ 708984 h 1519542"/>
                <a:gd name="connsiteX135" fmla="*/ 63575 w 1519542"/>
                <a:gd name="connsiteY135" fmla="*/ 637369 h 1519542"/>
                <a:gd name="connsiteX136" fmla="*/ 215722 w 1519542"/>
                <a:gd name="connsiteY136" fmla="*/ 600683 h 1519542"/>
                <a:gd name="connsiteX137" fmla="*/ 243345 w 1519542"/>
                <a:gd name="connsiteY137" fmla="*/ 575693 h 1519542"/>
                <a:gd name="connsiteX138" fmla="*/ 263657 w 1519542"/>
                <a:gd name="connsiteY138" fmla="*/ 526440 h 1519542"/>
                <a:gd name="connsiteX139" fmla="*/ 262633 w 1519542"/>
                <a:gd name="connsiteY139" fmla="*/ 487564 h 1519542"/>
                <a:gd name="connsiteX140" fmla="*/ 181084 w 1519542"/>
                <a:gd name="connsiteY140" fmla="*/ 353980 h 1519542"/>
                <a:gd name="connsiteX141" fmla="*/ 189559 w 1519542"/>
                <a:gd name="connsiteY141" fmla="*/ 259860 h 1519542"/>
                <a:gd name="connsiteX142" fmla="*/ 258545 w 1519542"/>
                <a:gd name="connsiteY142" fmla="*/ 190584 h 1519542"/>
                <a:gd name="connsiteX143" fmla="*/ 354125 w 1519542"/>
                <a:gd name="connsiteY143" fmla="*/ 181085 h 1519542"/>
                <a:gd name="connsiteX144" fmla="*/ 487415 w 1519542"/>
                <a:gd name="connsiteY144" fmla="*/ 262634 h 1519542"/>
                <a:gd name="connsiteX145" fmla="*/ 524686 w 1519542"/>
                <a:gd name="connsiteY145" fmla="*/ 264387 h 1519542"/>
                <a:gd name="connsiteX146" fmla="*/ 574084 w 1519542"/>
                <a:gd name="connsiteY146" fmla="*/ 244075 h 1519542"/>
                <a:gd name="connsiteX147" fmla="*/ 600683 w 1519542"/>
                <a:gd name="connsiteY147" fmla="*/ 215723 h 1519542"/>
                <a:gd name="connsiteX148" fmla="*/ 637369 w 1519542"/>
                <a:gd name="connsiteY148" fmla="*/ 63724 h 1519542"/>
                <a:gd name="connsiteX149" fmla="*/ 708983 w 1519542"/>
                <a:gd name="connsiteY149" fmla="*/ 1899 h 1519542"/>
                <a:gd name="connsiteX150" fmla="*/ 759696 w 1519542"/>
                <a:gd name="connsiteY150" fmla="*/ 0 h 15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9542" h="1519542">
                  <a:moveTo>
                    <a:pt x="759817" y="496652"/>
                  </a:moveTo>
                  <a:cubicBezTo>
                    <a:pt x="614827" y="496652"/>
                    <a:pt x="496878" y="614746"/>
                    <a:pt x="496878" y="759729"/>
                  </a:cubicBezTo>
                  <a:cubicBezTo>
                    <a:pt x="496878" y="904716"/>
                    <a:pt x="614827" y="1022660"/>
                    <a:pt x="759817" y="1022660"/>
                  </a:cubicBezTo>
                  <a:cubicBezTo>
                    <a:pt x="904804" y="1022660"/>
                    <a:pt x="1022753" y="904716"/>
                    <a:pt x="1022753" y="759729"/>
                  </a:cubicBezTo>
                  <a:cubicBezTo>
                    <a:pt x="1022753" y="614746"/>
                    <a:pt x="904804" y="496652"/>
                    <a:pt x="759817" y="496652"/>
                  </a:cubicBezTo>
                  <a:close/>
                  <a:moveTo>
                    <a:pt x="759817" y="438339"/>
                  </a:moveTo>
                  <a:cubicBezTo>
                    <a:pt x="937103" y="438339"/>
                    <a:pt x="1081215" y="582447"/>
                    <a:pt x="1081215" y="759729"/>
                  </a:cubicBezTo>
                  <a:cubicBezTo>
                    <a:pt x="1081215" y="936870"/>
                    <a:pt x="937103" y="1081123"/>
                    <a:pt x="759817" y="1081123"/>
                  </a:cubicBezTo>
                  <a:cubicBezTo>
                    <a:pt x="582527" y="1081123"/>
                    <a:pt x="438416" y="936870"/>
                    <a:pt x="438416" y="759729"/>
                  </a:cubicBezTo>
                  <a:cubicBezTo>
                    <a:pt x="438416" y="582447"/>
                    <a:pt x="582527" y="438339"/>
                    <a:pt x="759817" y="438339"/>
                  </a:cubicBezTo>
                  <a:close/>
                  <a:moveTo>
                    <a:pt x="759696" y="58463"/>
                  </a:moveTo>
                  <a:cubicBezTo>
                    <a:pt x="732953" y="58463"/>
                    <a:pt x="714830" y="59922"/>
                    <a:pt x="714245" y="59922"/>
                  </a:cubicBezTo>
                  <a:cubicBezTo>
                    <a:pt x="705036" y="61821"/>
                    <a:pt x="697436" y="68401"/>
                    <a:pt x="694223" y="77316"/>
                  </a:cubicBezTo>
                  <a:lnTo>
                    <a:pt x="657536" y="229459"/>
                  </a:lnTo>
                  <a:cubicBezTo>
                    <a:pt x="650521" y="258981"/>
                    <a:pt x="623483" y="288796"/>
                    <a:pt x="594837" y="298590"/>
                  </a:cubicBezTo>
                  <a:lnTo>
                    <a:pt x="548655" y="317733"/>
                  </a:lnTo>
                  <a:cubicBezTo>
                    <a:pt x="525710" y="329136"/>
                    <a:pt x="482448" y="328111"/>
                    <a:pt x="457164" y="312621"/>
                  </a:cubicBezTo>
                  <a:lnTo>
                    <a:pt x="323579" y="230919"/>
                  </a:lnTo>
                  <a:cubicBezTo>
                    <a:pt x="317588" y="227266"/>
                    <a:pt x="303996" y="228435"/>
                    <a:pt x="298735" y="233112"/>
                  </a:cubicBezTo>
                  <a:lnTo>
                    <a:pt x="231943" y="299904"/>
                  </a:lnTo>
                  <a:cubicBezTo>
                    <a:pt x="228145" y="304287"/>
                    <a:pt x="226975" y="317149"/>
                    <a:pt x="230918" y="323580"/>
                  </a:cubicBezTo>
                  <a:lnTo>
                    <a:pt x="312621" y="457019"/>
                  </a:lnTo>
                  <a:cubicBezTo>
                    <a:pt x="328405" y="482887"/>
                    <a:pt x="330304" y="523077"/>
                    <a:pt x="317003" y="550264"/>
                  </a:cubicBezTo>
                  <a:lnTo>
                    <a:pt x="298005" y="596300"/>
                  </a:lnTo>
                  <a:cubicBezTo>
                    <a:pt x="288796" y="623338"/>
                    <a:pt x="258980" y="650376"/>
                    <a:pt x="229604" y="657537"/>
                  </a:cubicBezTo>
                  <a:lnTo>
                    <a:pt x="77316" y="694078"/>
                  </a:lnTo>
                  <a:cubicBezTo>
                    <a:pt x="68546" y="697436"/>
                    <a:pt x="61970" y="705036"/>
                    <a:pt x="60067" y="714245"/>
                  </a:cubicBezTo>
                  <a:cubicBezTo>
                    <a:pt x="60067" y="714830"/>
                    <a:pt x="58463" y="732953"/>
                    <a:pt x="58463" y="759697"/>
                  </a:cubicBezTo>
                  <a:cubicBezTo>
                    <a:pt x="58463" y="786444"/>
                    <a:pt x="60067" y="804422"/>
                    <a:pt x="60067" y="805007"/>
                  </a:cubicBezTo>
                  <a:cubicBezTo>
                    <a:pt x="61970" y="814357"/>
                    <a:pt x="68546" y="821957"/>
                    <a:pt x="77316" y="825175"/>
                  </a:cubicBezTo>
                  <a:lnTo>
                    <a:pt x="229459" y="861712"/>
                  </a:lnTo>
                  <a:cubicBezTo>
                    <a:pt x="258980" y="868872"/>
                    <a:pt x="288796" y="895910"/>
                    <a:pt x="298735" y="924557"/>
                  </a:cubicBezTo>
                  <a:lnTo>
                    <a:pt x="317733" y="970597"/>
                  </a:lnTo>
                  <a:cubicBezTo>
                    <a:pt x="330304" y="996171"/>
                    <a:pt x="328405" y="1036365"/>
                    <a:pt x="312621" y="1062233"/>
                  </a:cubicBezTo>
                  <a:lnTo>
                    <a:pt x="230918" y="1195669"/>
                  </a:lnTo>
                  <a:cubicBezTo>
                    <a:pt x="226975" y="1202245"/>
                    <a:pt x="228145" y="1214961"/>
                    <a:pt x="233112" y="1220662"/>
                  </a:cubicBezTo>
                  <a:lnTo>
                    <a:pt x="299904" y="1287455"/>
                  </a:lnTo>
                  <a:cubicBezTo>
                    <a:pt x="303117" y="1290083"/>
                    <a:pt x="317588" y="1292132"/>
                    <a:pt x="323579" y="1288475"/>
                  </a:cubicBezTo>
                  <a:lnTo>
                    <a:pt x="457019" y="1206777"/>
                  </a:lnTo>
                  <a:cubicBezTo>
                    <a:pt x="471050" y="1198152"/>
                    <a:pt x="489318" y="1193475"/>
                    <a:pt x="508611" y="1193475"/>
                  </a:cubicBezTo>
                  <a:cubicBezTo>
                    <a:pt x="522932" y="1193330"/>
                    <a:pt x="537253" y="1196253"/>
                    <a:pt x="550409" y="1202394"/>
                  </a:cubicBezTo>
                  <a:lnTo>
                    <a:pt x="596300" y="1221247"/>
                  </a:lnTo>
                  <a:cubicBezTo>
                    <a:pt x="623338" y="1230601"/>
                    <a:pt x="650376" y="1260268"/>
                    <a:pt x="657536" y="1289793"/>
                  </a:cubicBezTo>
                  <a:lnTo>
                    <a:pt x="694223" y="1441936"/>
                  </a:lnTo>
                  <a:cubicBezTo>
                    <a:pt x="697436" y="1450851"/>
                    <a:pt x="705036" y="1457427"/>
                    <a:pt x="714245" y="1459326"/>
                  </a:cubicBezTo>
                  <a:cubicBezTo>
                    <a:pt x="714830" y="1459326"/>
                    <a:pt x="732953" y="1460935"/>
                    <a:pt x="759696" y="1460935"/>
                  </a:cubicBezTo>
                  <a:cubicBezTo>
                    <a:pt x="786444" y="1460935"/>
                    <a:pt x="804567" y="1459326"/>
                    <a:pt x="805152" y="1459326"/>
                  </a:cubicBezTo>
                  <a:cubicBezTo>
                    <a:pt x="814357" y="1457427"/>
                    <a:pt x="821957" y="1450851"/>
                    <a:pt x="825319" y="1441936"/>
                  </a:cubicBezTo>
                  <a:lnTo>
                    <a:pt x="861856" y="1289793"/>
                  </a:lnTo>
                  <a:cubicBezTo>
                    <a:pt x="869021" y="1260413"/>
                    <a:pt x="895910" y="1230601"/>
                    <a:pt x="924705" y="1220662"/>
                  </a:cubicBezTo>
                  <a:lnTo>
                    <a:pt x="970741" y="1201660"/>
                  </a:lnTo>
                  <a:cubicBezTo>
                    <a:pt x="993687" y="1190262"/>
                    <a:pt x="1037094" y="1191286"/>
                    <a:pt x="1062378" y="1206777"/>
                  </a:cubicBezTo>
                  <a:lnTo>
                    <a:pt x="1195813" y="1288330"/>
                  </a:lnTo>
                  <a:cubicBezTo>
                    <a:pt x="1198886" y="1290083"/>
                    <a:pt x="1202393" y="1290962"/>
                    <a:pt x="1206046" y="1290813"/>
                  </a:cubicBezTo>
                  <a:cubicBezTo>
                    <a:pt x="1211308" y="1290962"/>
                    <a:pt x="1216424" y="1289354"/>
                    <a:pt x="1220662" y="1286136"/>
                  </a:cubicBezTo>
                  <a:lnTo>
                    <a:pt x="1287305" y="1219493"/>
                  </a:lnTo>
                  <a:cubicBezTo>
                    <a:pt x="1291252" y="1215106"/>
                    <a:pt x="1292276" y="1202245"/>
                    <a:pt x="1288474" y="1195669"/>
                  </a:cubicBezTo>
                  <a:lnTo>
                    <a:pt x="1206776" y="1062233"/>
                  </a:lnTo>
                  <a:cubicBezTo>
                    <a:pt x="1190991" y="1036365"/>
                    <a:pt x="1189092" y="996320"/>
                    <a:pt x="1202393" y="968988"/>
                  </a:cubicBezTo>
                  <a:lnTo>
                    <a:pt x="1221392" y="922952"/>
                  </a:lnTo>
                  <a:cubicBezTo>
                    <a:pt x="1230601" y="895910"/>
                    <a:pt x="1260267" y="868872"/>
                    <a:pt x="1289793" y="861857"/>
                  </a:cubicBezTo>
                  <a:lnTo>
                    <a:pt x="1441936" y="825175"/>
                  </a:lnTo>
                  <a:cubicBezTo>
                    <a:pt x="1450850" y="821957"/>
                    <a:pt x="1457426" y="814357"/>
                    <a:pt x="1459325" y="805007"/>
                  </a:cubicBezTo>
                  <a:cubicBezTo>
                    <a:pt x="1459325" y="804422"/>
                    <a:pt x="1460934" y="786444"/>
                    <a:pt x="1460934" y="759697"/>
                  </a:cubicBezTo>
                  <a:cubicBezTo>
                    <a:pt x="1460934" y="732953"/>
                    <a:pt x="1459325" y="714830"/>
                    <a:pt x="1459325" y="714245"/>
                  </a:cubicBezTo>
                  <a:cubicBezTo>
                    <a:pt x="1457426" y="705036"/>
                    <a:pt x="1450850" y="697436"/>
                    <a:pt x="1441936" y="694078"/>
                  </a:cubicBezTo>
                  <a:lnTo>
                    <a:pt x="1289938" y="657537"/>
                  </a:lnTo>
                  <a:cubicBezTo>
                    <a:pt x="1260267" y="650376"/>
                    <a:pt x="1230601" y="623483"/>
                    <a:pt x="1220662" y="594692"/>
                  </a:cubicBezTo>
                  <a:lnTo>
                    <a:pt x="1201660" y="548656"/>
                  </a:lnTo>
                  <a:cubicBezTo>
                    <a:pt x="1189092" y="523077"/>
                    <a:pt x="1190991" y="482887"/>
                    <a:pt x="1206776" y="457019"/>
                  </a:cubicBezTo>
                  <a:lnTo>
                    <a:pt x="1288474" y="323580"/>
                  </a:lnTo>
                  <a:cubicBezTo>
                    <a:pt x="1292276" y="317149"/>
                    <a:pt x="1291252" y="304287"/>
                    <a:pt x="1286136" y="298590"/>
                  </a:cubicBezTo>
                  <a:lnTo>
                    <a:pt x="1219493" y="231943"/>
                  </a:lnTo>
                  <a:cubicBezTo>
                    <a:pt x="1216130" y="229165"/>
                    <a:pt x="1201809" y="227266"/>
                    <a:pt x="1195668" y="230919"/>
                  </a:cubicBezTo>
                  <a:lnTo>
                    <a:pt x="1062378" y="312621"/>
                  </a:lnTo>
                  <a:cubicBezTo>
                    <a:pt x="1037094" y="327966"/>
                    <a:pt x="995735" y="330010"/>
                    <a:pt x="968988" y="317004"/>
                  </a:cubicBezTo>
                  <a:lnTo>
                    <a:pt x="922952" y="298005"/>
                  </a:lnTo>
                  <a:cubicBezTo>
                    <a:pt x="895910" y="288796"/>
                    <a:pt x="869021" y="258981"/>
                    <a:pt x="861856" y="229459"/>
                  </a:cubicBezTo>
                  <a:lnTo>
                    <a:pt x="825174" y="77316"/>
                  </a:lnTo>
                  <a:cubicBezTo>
                    <a:pt x="821957" y="68547"/>
                    <a:pt x="814357" y="61971"/>
                    <a:pt x="805152" y="60067"/>
                  </a:cubicBezTo>
                  <a:cubicBezTo>
                    <a:pt x="804567" y="59922"/>
                    <a:pt x="786444" y="58463"/>
                    <a:pt x="759696" y="58463"/>
                  </a:cubicBezTo>
                  <a:close/>
                  <a:moveTo>
                    <a:pt x="759696" y="0"/>
                  </a:moveTo>
                  <a:cubicBezTo>
                    <a:pt x="790097" y="0"/>
                    <a:pt x="810413" y="1899"/>
                    <a:pt x="810413" y="1754"/>
                  </a:cubicBezTo>
                  <a:cubicBezTo>
                    <a:pt x="844757" y="5847"/>
                    <a:pt x="873113" y="30256"/>
                    <a:pt x="882173" y="63575"/>
                  </a:cubicBezTo>
                  <a:lnTo>
                    <a:pt x="918859" y="215723"/>
                  </a:lnTo>
                  <a:cubicBezTo>
                    <a:pt x="921198" y="226097"/>
                    <a:pt x="933910" y="239982"/>
                    <a:pt x="943849" y="243490"/>
                  </a:cubicBezTo>
                  <a:lnTo>
                    <a:pt x="993102" y="263803"/>
                  </a:lnTo>
                  <a:cubicBezTo>
                    <a:pt x="1005525" y="269649"/>
                    <a:pt x="1023648" y="267750"/>
                    <a:pt x="1031978" y="262634"/>
                  </a:cubicBezTo>
                  <a:lnTo>
                    <a:pt x="1165417" y="181085"/>
                  </a:lnTo>
                  <a:cubicBezTo>
                    <a:pt x="1193040" y="164276"/>
                    <a:pt x="1235568" y="168074"/>
                    <a:pt x="1259683" y="189560"/>
                  </a:cubicBezTo>
                  <a:lnTo>
                    <a:pt x="1328813" y="258690"/>
                  </a:lnTo>
                  <a:cubicBezTo>
                    <a:pt x="1352343" y="284849"/>
                    <a:pt x="1355851" y="325483"/>
                    <a:pt x="1338458" y="354125"/>
                  </a:cubicBezTo>
                  <a:lnTo>
                    <a:pt x="1256759" y="487564"/>
                  </a:lnTo>
                  <a:cubicBezTo>
                    <a:pt x="1251353" y="496624"/>
                    <a:pt x="1250478" y="515332"/>
                    <a:pt x="1255006" y="524831"/>
                  </a:cubicBezTo>
                  <a:lnTo>
                    <a:pt x="1275467" y="574085"/>
                  </a:lnTo>
                  <a:cubicBezTo>
                    <a:pt x="1279560" y="585632"/>
                    <a:pt x="1293446" y="598345"/>
                    <a:pt x="1303820" y="600832"/>
                  </a:cubicBezTo>
                  <a:lnTo>
                    <a:pt x="1455967" y="637369"/>
                  </a:lnTo>
                  <a:cubicBezTo>
                    <a:pt x="1489141" y="646429"/>
                    <a:pt x="1513695" y="674785"/>
                    <a:pt x="1517788" y="708984"/>
                  </a:cubicBezTo>
                  <a:cubicBezTo>
                    <a:pt x="1517788" y="709129"/>
                    <a:pt x="1519542" y="729445"/>
                    <a:pt x="1519542" y="759846"/>
                  </a:cubicBezTo>
                  <a:cubicBezTo>
                    <a:pt x="1519542" y="790097"/>
                    <a:pt x="1517788" y="810414"/>
                    <a:pt x="1517788" y="810414"/>
                  </a:cubicBezTo>
                  <a:cubicBezTo>
                    <a:pt x="1513695" y="844757"/>
                    <a:pt x="1489141" y="873114"/>
                    <a:pt x="1455967" y="882028"/>
                  </a:cubicBezTo>
                  <a:lnTo>
                    <a:pt x="1303674" y="918710"/>
                  </a:lnTo>
                  <a:cubicBezTo>
                    <a:pt x="1293446" y="921198"/>
                    <a:pt x="1279560" y="933911"/>
                    <a:pt x="1276052" y="943849"/>
                  </a:cubicBezTo>
                  <a:lnTo>
                    <a:pt x="1255739" y="993103"/>
                  </a:lnTo>
                  <a:cubicBezTo>
                    <a:pt x="1250478" y="1004211"/>
                    <a:pt x="1251353" y="1022919"/>
                    <a:pt x="1256759" y="1031978"/>
                  </a:cubicBezTo>
                  <a:lnTo>
                    <a:pt x="1338458" y="1165417"/>
                  </a:lnTo>
                  <a:cubicBezTo>
                    <a:pt x="1355851" y="1195378"/>
                    <a:pt x="1352343" y="1233230"/>
                    <a:pt x="1329983" y="1259683"/>
                  </a:cubicBezTo>
                  <a:lnTo>
                    <a:pt x="1260852" y="1328814"/>
                  </a:lnTo>
                  <a:cubicBezTo>
                    <a:pt x="1245801" y="1342260"/>
                    <a:pt x="1226214" y="1349276"/>
                    <a:pt x="1206046" y="1349276"/>
                  </a:cubicBezTo>
                  <a:cubicBezTo>
                    <a:pt x="1191136" y="1349276"/>
                    <a:pt x="1177110" y="1345474"/>
                    <a:pt x="1165417" y="1338313"/>
                  </a:cubicBezTo>
                  <a:lnTo>
                    <a:pt x="1031978" y="1256760"/>
                  </a:lnTo>
                  <a:cubicBezTo>
                    <a:pt x="1023648" y="1251647"/>
                    <a:pt x="1003480" y="1250769"/>
                    <a:pt x="994711" y="1255006"/>
                  </a:cubicBezTo>
                  <a:lnTo>
                    <a:pt x="945457" y="1275468"/>
                  </a:lnTo>
                  <a:cubicBezTo>
                    <a:pt x="933765" y="1279415"/>
                    <a:pt x="921198" y="1293446"/>
                    <a:pt x="918710" y="1303675"/>
                  </a:cubicBezTo>
                  <a:lnTo>
                    <a:pt x="882028" y="1455818"/>
                  </a:lnTo>
                  <a:cubicBezTo>
                    <a:pt x="873113" y="1489142"/>
                    <a:pt x="844757" y="1513551"/>
                    <a:pt x="810413" y="1517643"/>
                  </a:cubicBezTo>
                  <a:cubicBezTo>
                    <a:pt x="810413" y="1517643"/>
                    <a:pt x="790097" y="1519542"/>
                    <a:pt x="759696" y="1519542"/>
                  </a:cubicBezTo>
                  <a:cubicBezTo>
                    <a:pt x="729300" y="1519542"/>
                    <a:pt x="709128" y="1517643"/>
                    <a:pt x="709128" y="1517643"/>
                  </a:cubicBezTo>
                  <a:cubicBezTo>
                    <a:pt x="675954" y="1514575"/>
                    <a:pt x="645259" y="1488118"/>
                    <a:pt x="637369" y="1455818"/>
                  </a:cubicBezTo>
                  <a:lnTo>
                    <a:pt x="600832" y="1303675"/>
                  </a:lnTo>
                  <a:cubicBezTo>
                    <a:pt x="598344" y="1293301"/>
                    <a:pt x="585632" y="1279415"/>
                    <a:pt x="575693" y="1276052"/>
                  </a:cubicBezTo>
                  <a:lnTo>
                    <a:pt x="526440" y="1255740"/>
                  </a:lnTo>
                  <a:cubicBezTo>
                    <a:pt x="513872" y="1249744"/>
                    <a:pt x="495894" y="1251647"/>
                    <a:pt x="487564" y="1256760"/>
                  </a:cubicBezTo>
                  <a:lnTo>
                    <a:pt x="354125" y="1338313"/>
                  </a:lnTo>
                  <a:cubicBezTo>
                    <a:pt x="326357" y="1355122"/>
                    <a:pt x="283974" y="1351320"/>
                    <a:pt x="259859" y="1329838"/>
                  </a:cubicBezTo>
                  <a:lnTo>
                    <a:pt x="190729" y="1260852"/>
                  </a:lnTo>
                  <a:cubicBezTo>
                    <a:pt x="167199" y="1234544"/>
                    <a:pt x="163691" y="1193915"/>
                    <a:pt x="181084" y="1165268"/>
                  </a:cubicBezTo>
                  <a:lnTo>
                    <a:pt x="262782" y="1031833"/>
                  </a:lnTo>
                  <a:cubicBezTo>
                    <a:pt x="268189" y="1022919"/>
                    <a:pt x="269064" y="1004065"/>
                    <a:pt x="264536" y="994566"/>
                  </a:cubicBezTo>
                  <a:lnTo>
                    <a:pt x="244075" y="945313"/>
                  </a:lnTo>
                  <a:cubicBezTo>
                    <a:pt x="239982" y="933765"/>
                    <a:pt x="226096" y="921049"/>
                    <a:pt x="215722" y="918565"/>
                  </a:cubicBezTo>
                  <a:lnTo>
                    <a:pt x="63724" y="882028"/>
                  </a:lnTo>
                  <a:cubicBezTo>
                    <a:pt x="30401" y="872965"/>
                    <a:pt x="5992" y="844612"/>
                    <a:pt x="1899" y="810414"/>
                  </a:cubicBezTo>
                  <a:cubicBezTo>
                    <a:pt x="1899" y="810269"/>
                    <a:pt x="0" y="790097"/>
                    <a:pt x="0" y="759697"/>
                  </a:cubicBezTo>
                  <a:cubicBezTo>
                    <a:pt x="0" y="729300"/>
                    <a:pt x="1899" y="708984"/>
                    <a:pt x="1754" y="708984"/>
                  </a:cubicBezTo>
                  <a:cubicBezTo>
                    <a:pt x="5846" y="674785"/>
                    <a:pt x="30256" y="646429"/>
                    <a:pt x="63575" y="637369"/>
                  </a:cubicBezTo>
                  <a:lnTo>
                    <a:pt x="215722" y="600683"/>
                  </a:lnTo>
                  <a:cubicBezTo>
                    <a:pt x="226096" y="598199"/>
                    <a:pt x="239982" y="585632"/>
                    <a:pt x="243345" y="575693"/>
                  </a:cubicBezTo>
                  <a:lnTo>
                    <a:pt x="263657" y="526440"/>
                  </a:lnTo>
                  <a:cubicBezTo>
                    <a:pt x="269064" y="515332"/>
                    <a:pt x="268189" y="496479"/>
                    <a:pt x="262633" y="487564"/>
                  </a:cubicBezTo>
                  <a:lnTo>
                    <a:pt x="181084" y="353980"/>
                  </a:lnTo>
                  <a:cubicBezTo>
                    <a:pt x="163691" y="324019"/>
                    <a:pt x="167053" y="286313"/>
                    <a:pt x="189559" y="259860"/>
                  </a:cubicBezTo>
                  <a:lnTo>
                    <a:pt x="258545" y="190584"/>
                  </a:lnTo>
                  <a:cubicBezTo>
                    <a:pt x="284849" y="167199"/>
                    <a:pt x="326357" y="164276"/>
                    <a:pt x="354125" y="181085"/>
                  </a:cubicBezTo>
                  <a:lnTo>
                    <a:pt x="487415" y="262634"/>
                  </a:lnTo>
                  <a:cubicBezTo>
                    <a:pt x="495894" y="267750"/>
                    <a:pt x="515916" y="268774"/>
                    <a:pt x="524686" y="264387"/>
                  </a:cubicBezTo>
                  <a:lnTo>
                    <a:pt x="574084" y="244075"/>
                  </a:lnTo>
                  <a:cubicBezTo>
                    <a:pt x="585632" y="239982"/>
                    <a:pt x="598344" y="225951"/>
                    <a:pt x="600683" y="215723"/>
                  </a:cubicBezTo>
                  <a:lnTo>
                    <a:pt x="637369" y="63724"/>
                  </a:lnTo>
                  <a:cubicBezTo>
                    <a:pt x="646283" y="30401"/>
                    <a:pt x="674636" y="5847"/>
                    <a:pt x="708983" y="1899"/>
                  </a:cubicBezTo>
                  <a:cubicBezTo>
                    <a:pt x="708983" y="1899"/>
                    <a:pt x="729300" y="0"/>
                    <a:pt x="75969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6113797" y="3769820"/>
              <a:ext cx="794385" cy="794385"/>
            </a:xfrm>
            <a:custGeom>
              <a:avLst/>
              <a:gdLst>
                <a:gd name="connsiteX0" fmla="*/ 759817 w 1519542"/>
                <a:gd name="connsiteY0" fmla="*/ 496652 h 1519542"/>
                <a:gd name="connsiteX1" fmla="*/ 496878 w 1519542"/>
                <a:gd name="connsiteY1" fmla="*/ 759729 h 1519542"/>
                <a:gd name="connsiteX2" fmla="*/ 759817 w 1519542"/>
                <a:gd name="connsiteY2" fmla="*/ 1022660 h 1519542"/>
                <a:gd name="connsiteX3" fmla="*/ 1022753 w 1519542"/>
                <a:gd name="connsiteY3" fmla="*/ 759729 h 1519542"/>
                <a:gd name="connsiteX4" fmla="*/ 759817 w 1519542"/>
                <a:gd name="connsiteY4" fmla="*/ 496652 h 1519542"/>
                <a:gd name="connsiteX5" fmla="*/ 759817 w 1519542"/>
                <a:gd name="connsiteY5" fmla="*/ 438339 h 1519542"/>
                <a:gd name="connsiteX6" fmla="*/ 1081215 w 1519542"/>
                <a:gd name="connsiteY6" fmla="*/ 759729 h 1519542"/>
                <a:gd name="connsiteX7" fmla="*/ 759817 w 1519542"/>
                <a:gd name="connsiteY7" fmla="*/ 1081123 h 1519542"/>
                <a:gd name="connsiteX8" fmla="*/ 438416 w 1519542"/>
                <a:gd name="connsiteY8" fmla="*/ 759729 h 1519542"/>
                <a:gd name="connsiteX9" fmla="*/ 759817 w 1519542"/>
                <a:gd name="connsiteY9" fmla="*/ 438339 h 1519542"/>
                <a:gd name="connsiteX10" fmla="*/ 759696 w 1519542"/>
                <a:gd name="connsiteY10" fmla="*/ 58463 h 1519542"/>
                <a:gd name="connsiteX11" fmla="*/ 714245 w 1519542"/>
                <a:gd name="connsiteY11" fmla="*/ 59922 h 1519542"/>
                <a:gd name="connsiteX12" fmla="*/ 694223 w 1519542"/>
                <a:gd name="connsiteY12" fmla="*/ 77316 h 1519542"/>
                <a:gd name="connsiteX13" fmla="*/ 657536 w 1519542"/>
                <a:gd name="connsiteY13" fmla="*/ 229459 h 1519542"/>
                <a:gd name="connsiteX14" fmla="*/ 594837 w 1519542"/>
                <a:gd name="connsiteY14" fmla="*/ 298590 h 1519542"/>
                <a:gd name="connsiteX15" fmla="*/ 548655 w 1519542"/>
                <a:gd name="connsiteY15" fmla="*/ 317733 h 1519542"/>
                <a:gd name="connsiteX16" fmla="*/ 457164 w 1519542"/>
                <a:gd name="connsiteY16" fmla="*/ 312621 h 1519542"/>
                <a:gd name="connsiteX17" fmla="*/ 323579 w 1519542"/>
                <a:gd name="connsiteY17" fmla="*/ 230919 h 1519542"/>
                <a:gd name="connsiteX18" fmla="*/ 298735 w 1519542"/>
                <a:gd name="connsiteY18" fmla="*/ 233112 h 1519542"/>
                <a:gd name="connsiteX19" fmla="*/ 231943 w 1519542"/>
                <a:gd name="connsiteY19" fmla="*/ 299904 h 1519542"/>
                <a:gd name="connsiteX20" fmla="*/ 230918 w 1519542"/>
                <a:gd name="connsiteY20" fmla="*/ 323580 h 1519542"/>
                <a:gd name="connsiteX21" fmla="*/ 312621 w 1519542"/>
                <a:gd name="connsiteY21" fmla="*/ 457019 h 1519542"/>
                <a:gd name="connsiteX22" fmla="*/ 317003 w 1519542"/>
                <a:gd name="connsiteY22" fmla="*/ 550264 h 1519542"/>
                <a:gd name="connsiteX23" fmla="*/ 298005 w 1519542"/>
                <a:gd name="connsiteY23" fmla="*/ 596300 h 1519542"/>
                <a:gd name="connsiteX24" fmla="*/ 229604 w 1519542"/>
                <a:gd name="connsiteY24" fmla="*/ 657537 h 1519542"/>
                <a:gd name="connsiteX25" fmla="*/ 77316 w 1519542"/>
                <a:gd name="connsiteY25" fmla="*/ 694078 h 1519542"/>
                <a:gd name="connsiteX26" fmla="*/ 60067 w 1519542"/>
                <a:gd name="connsiteY26" fmla="*/ 714245 h 1519542"/>
                <a:gd name="connsiteX27" fmla="*/ 58463 w 1519542"/>
                <a:gd name="connsiteY27" fmla="*/ 759697 h 1519542"/>
                <a:gd name="connsiteX28" fmla="*/ 60067 w 1519542"/>
                <a:gd name="connsiteY28" fmla="*/ 805007 h 1519542"/>
                <a:gd name="connsiteX29" fmla="*/ 77316 w 1519542"/>
                <a:gd name="connsiteY29" fmla="*/ 825175 h 1519542"/>
                <a:gd name="connsiteX30" fmla="*/ 229459 w 1519542"/>
                <a:gd name="connsiteY30" fmla="*/ 861712 h 1519542"/>
                <a:gd name="connsiteX31" fmla="*/ 298735 w 1519542"/>
                <a:gd name="connsiteY31" fmla="*/ 924557 h 1519542"/>
                <a:gd name="connsiteX32" fmla="*/ 317733 w 1519542"/>
                <a:gd name="connsiteY32" fmla="*/ 970597 h 1519542"/>
                <a:gd name="connsiteX33" fmla="*/ 312621 w 1519542"/>
                <a:gd name="connsiteY33" fmla="*/ 1062233 h 1519542"/>
                <a:gd name="connsiteX34" fmla="*/ 230918 w 1519542"/>
                <a:gd name="connsiteY34" fmla="*/ 1195669 h 1519542"/>
                <a:gd name="connsiteX35" fmla="*/ 233112 w 1519542"/>
                <a:gd name="connsiteY35" fmla="*/ 1220662 h 1519542"/>
                <a:gd name="connsiteX36" fmla="*/ 299904 w 1519542"/>
                <a:gd name="connsiteY36" fmla="*/ 1287455 h 1519542"/>
                <a:gd name="connsiteX37" fmla="*/ 323579 w 1519542"/>
                <a:gd name="connsiteY37" fmla="*/ 1288475 h 1519542"/>
                <a:gd name="connsiteX38" fmla="*/ 457019 w 1519542"/>
                <a:gd name="connsiteY38" fmla="*/ 1206777 h 1519542"/>
                <a:gd name="connsiteX39" fmla="*/ 508611 w 1519542"/>
                <a:gd name="connsiteY39" fmla="*/ 1193475 h 1519542"/>
                <a:gd name="connsiteX40" fmla="*/ 550409 w 1519542"/>
                <a:gd name="connsiteY40" fmla="*/ 1202394 h 1519542"/>
                <a:gd name="connsiteX41" fmla="*/ 596300 w 1519542"/>
                <a:gd name="connsiteY41" fmla="*/ 1221247 h 1519542"/>
                <a:gd name="connsiteX42" fmla="*/ 657536 w 1519542"/>
                <a:gd name="connsiteY42" fmla="*/ 1289793 h 1519542"/>
                <a:gd name="connsiteX43" fmla="*/ 694223 w 1519542"/>
                <a:gd name="connsiteY43" fmla="*/ 1441936 h 1519542"/>
                <a:gd name="connsiteX44" fmla="*/ 714245 w 1519542"/>
                <a:gd name="connsiteY44" fmla="*/ 1459326 h 1519542"/>
                <a:gd name="connsiteX45" fmla="*/ 759696 w 1519542"/>
                <a:gd name="connsiteY45" fmla="*/ 1460935 h 1519542"/>
                <a:gd name="connsiteX46" fmla="*/ 805152 w 1519542"/>
                <a:gd name="connsiteY46" fmla="*/ 1459326 h 1519542"/>
                <a:gd name="connsiteX47" fmla="*/ 825319 w 1519542"/>
                <a:gd name="connsiteY47" fmla="*/ 1441936 h 1519542"/>
                <a:gd name="connsiteX48" fmla="*/ 861856 w 1519542"/>
                <a:gd name="connsiteY48" fmla="*/ 1289793 h 1519542"/>
                <a:gd name="connsiteX49" fmla="*/ 924705 w 1519542"/>
                <a:gd name="connsiteY49" fmla="*/ 1220662 h 1519542"/>
                <a:gd name="connsiteX50" fmla="*/ 970741 w 1519542"/>
                <a:gd name="connsiteY50" fmla="*/ 1201660 h 1519542"/>
                <a:gd name="connsiteX51" fmla="*/ 1062378 w 1519542"/>
                <a:gd name="connsiteY51" fmla="*/ 1206777 h 1519542"/>
                <a:gd name="connsiteX52" fmla="*/ 1195813 w 1519542"/>
                <a:gd name="connsiteY52" fmla="*/ 1288330 h 1519542"/>
                <a:gd name="connsiteX53" fmla="*/ 1206046 w 1519542"/>
                <a:gd name="connsiteY53" fmla="*/ 1290813 h 1519542"/>
                <a:gd name="connsiteX54" fmla="*/ 1220662 w 1519542"/>
                <a:gd name="connsiteY54" fmla="*/ 1286136 h 1519542"/>
                <a:gd name="connsiteX55" fmla="*/ 1287305 w 1519542"/>
                <a:gd name="connsiteY55" fmla="*/ 1219493 h 1519542"/>
                <a:gd name="connsiteX56" fmla="*/ 1288474 w 1519542"/>
                <a:gd name="connsiteY56" fmla="*/ 1195669 h 1519542"/>
                <a:gd name="connsiteX57" fmla="*/ 1206776 w 1519542"/>
                <a:gd name="connsiteY57" fmla="*/ 1062233 h 1519542"/>
                <a:gd name="connsiteX58" fmla="*/ 1202393 w 1519542"/>
                <a:gd name="connsiteY58" fmla="*/ 968988 h 1519542"/>
                <a:gd name="connsiteX59" fmla="*/ 1221392 w 1519542"/>
                <a:gd name="connsiteY59" fmla="*/ 922952 h 1519542"/>
                <a:gd name="connsiteX60" fmla="*/ 1289793 w 1519542"/>
                <a:gd name="connsiteY60" fmla="*/ 861857 h 1519542"/>
                <a:gd name="connsiteX61" fmla="*/ 1441936 w 1519542"/>
                <a:gd name="connsiteY61" fmla="*/ 825175 h 1519542"/>
                <a:gd name="connsiteX62" fmla="*/ 1459325 w 1519542"/>
                <a:gd name="connsiteY62" fmla="*/ 805007 h 1519542"/>
                <a:gd name="connsiteX63" fmla="*/ 1460934 w 1519542"/>
                <a:gd name="connsiteY63" fmla="*/ 759697 h 1519542"/>
                <a:gd name="connsiteX64" fmla="*/ 1459325 w 1519542"/>
                <a:gd name="connsiteY64" fmla="*/ 714245 h 1519542"/>
                <a:gd name="connsiteX65" fmla="*/ 1441936 w 1519542"/>
                <a:gd name="connsiteY65" fmla="*/ 694078 h 1519542"/>
                <a:gd name="connsiteX66" fmla="*/ 1289938 w 1519542"/>
                <a:gd name="connsiteY66" fmla="*/ 657537 h 1519542"/>
                <a:gd name="connsiteX67" fmla="*/ 1220662 w 1519542"/>
                <a:gd name="connsiteY67" fmla="*/ 594692 h 1519542"/>
                <a:gd name="connsiteX68" fmla="*/ 1201660 w 1519542"/>
                <a:gd name="connsiteY68" fmla="*/ 548656 h 1519542"/>
                <a:gd name="connsiteX69" fmla="*/ 1206776 w 1519542"/>
                <a:gd name="connsiteY69" fmla="*/ 457019 h 1519542"/>
                <a:gd name="connsiteX70" fmla="*/ 1288474 w 1519542"/>
                <a:gd name="connsiteY70" fmla="*/ 323580 h 1519542"/>
                <a:gd name="connsiteX71" fmla="*/ 1286136 w 1519542"/>
                <a:gd name="connsiteY71" fmla="*/ 298590 h 1519542"/>
                <a:gd name="connsiteX72" fmla="*/ 1219493 w 1519542"/>
                <a:gd name="connsiteY72" fmla="*/ 231943 h 1519542"/>
                <a:gd name="connsiteX73" fmla="*/ 1195668 w 1519542"/>
                <a:gd name="connsiteY73" fmla="*/ 230919 h 1519542"/>
                <a:gd name="connsiteX74" fmla="*/ 1062378 w 1519542"/>
                <a:gd name="connsiteY74" fmla="*/ 312621 h 1519542"/>
                <a:gd name="connsiteX75" fmla="*/ 968988 w 1519542"/>
                <a:gd name="connsiteY75" fmla="*/ 317004 h 1519542"/>
                <a:gd name="connsiteX76" fmla="*/ 922952 w 1519542"/>
                <a:gd name="connsiteY76" fmla="*/ 298005 h 1519542"/>
                <a:gd name="connsiteX77" fmla="*/ 861856 w 1519542"/>
                <a:gd name="connsiteY77" fmla="*/ 229459 h 1519542"/>
                <a:gd name="connsiteX78" fmla="*/ 825174 w 1519542"/>
                <a:gd name="connsiteY78" fmla="*/ 77316 h 1519542"/>
                <a:gd name="connsiteX79" fmla="*/ 805152 w 1519542"/>
                <a:gd name="connsiteY79" fmla="*/ 60067 h 1519542"/>
                <a:gd name="connsiteX80" fmla="*/ 759696 w 1519542"/>
                <a:gd name="connsiteY80" fmla="*/ 58463 h 1519542"/>
                <a:gd name="connsiteX81" fmla="*/ 759696 w 1519542"/>
                <a:gd name="connsiteY81" fmla="*/ 0 h 1519542"/>
                <a:gd name="connsiteX82" fmla="*/ 810413 w 1519542"/>
                <a:gd name="connsiteY82" fmla="*/ 1754 h 1519542"/>
                <a:gd name="connsiteX83" fmla="*/ 882173 w 1519542"/>
                <a:gd name="connsiteY83" fmla="*/ 63575 h 1519542"/>
                <a:gd name="connsiteX84" fmla="*/ 918859 w 1519542"/>
                <a:gd name="connsiteY84" fmla="*/ 215723 h 1519542"/>
                <a:gd name="connsiteX85" fmla="*/ 943849 w 1519542"/>
                <a:gd name="connsiteY85" fmla="*/ 243490 h 1519542"/>
                <a:gd name="connsiteX86" fmla="*/ 993102 w 1519542"/>
                <a:gd name="connsiteY86" fmla="*/ 263803 h 1519542"/>
                <a:gd name="connsiteX87" fmla="*/ 1031978 w 1519542"/>
                <a:gd name="connsiteY87" fmla="*/ 262634 h 1519542"/>
                <a:gd name="connsiteX88" fmla="*/ 1165417 w 1519542"/>
                <a:gd name="connsiteY88" fmla="*/ 181085 h 1519542"/>
                <a:gd name="connsiteX89" fmla="*/ 1259683 w 1519542"/>
                <a:gd name="connsiteY89" fmla="*/ 189560 h 1519542"/>
                <a:gd name="connsiteX90" fmla="*/ 1328813 w 1519542"/>
                <a:gd name="connsiteY90" fmla="*/ 258690 h 1519542"/>
                <a:gd name="connsiteX91" fmla="*/ 1338458 w 1519542"/>
                <a:gd name="connsiteY91" fmla="*/ 354125 h 1519542"/>
                <a:gd name="connsiteX92" fmla="*/ 1256759 w 1519542"/>
                <a:gd name="connsiteY92" fmla="*/ 487564 h 1519542"/>
                <a:gd name="connsiteX93" fmla="*/ 1255006 w 1519542"/>
                <a:gd name="connsiteY93" fmla="*/ 524831 h 1519542"/>
                <a:gd name="connsiteX94" fmla="*/ 1275467 w 1519542"/>
                <a:gd name="connsiteY94" fmla="*/ 574085 h 1519542"/>
                <a:gd name="connsiteX95" fmla="*/ 1303820 w 1519542"/>
                <a:gd name="connsiteY95" fmla="*/ 600832 h 1519542"/>
                <a:gd name="connsiteX96" fmla="*/ 1455967 w 1519542"/>
                <a:gd name="connsiteY96" fmla="*/ 637369 h 1519542"/>
                <a:gd name="connsiteX97" fmla="*/ 1517788 w 1519542"/>
                <a:gd name="connsiteY97" fmla="*/ 708984 h 1519542"/>
                <a:gd name="connsiteX98" fmla="*/ 1519542 w 1519542"/>
                <a:gd name="connsiteY98" fmla="*/ 759846 h 1519542"/>
                <a:gd name="connsiteX99" fmla="*/ 1517788 w 1519542"/>
                <a:gd name="connsiteY99" fmla="*/ 810414 h 1519542"/>
                <a:gd name="connsiteX100" fmla="*/ 1455967 w 1519542"/>
                <a:gd name="connsiteY100" fmla="*/ 882028 h 1519542"/>
                <a:gd name="connsiteX101" fmla="*/ 1303674 w 1519542"/>
                <a:gd name="connsiteY101" fmla="*/ 918710 h 1519542"/>
                <a:gd name="connsiteX102" fmla="*/ 1276052 w 1519542"/>
                <a:gd name="connsiteY102" fmla="*/ 943849 h 1519542"/>
                <a:gd name="connsiteX103" fmla="*/ 1255739 w 1519542"/>
                <a:gd name="connsiteY103" fmla="*/ 993103 h 1519542"/>
                <a:gd name="connsiteX104" fmla="*/ 1256759 w 1519542"/>
                <a:gd name="connsiteY104" fmla="*/ 1031978 h 1519542"/>
                <a:gd name="connsiteX105" fmla="*/ 1338458 w 1519542"/>
                <a:gd name="connsiteY105" fmla="*/ 1165417 h 1519542"/>
                <a:gd name="connsiteX106" fmla="*/ 1329983 w 1519542"/>
                <a:gd name="connsiteY106" fmla="*/ 1259683 h 1519542"/>
                <a:gd name="connsiteX107" fmla="*/ 1260852 w 1519542"/>
                <a:gd name="connsiteY107" fmla="*/ 1328814 h 1519542"/>
                <a:gd name="connsiteX108" fmla="*/ 1206046 w 1519542"/>
                <a:gd name="connsiteY108" fmla="*/ 1349276 h 1519542"/>
                <a:gd name="connsiteX109" fmla="*/ 1165417 w 1519542"/>
                <a:gd name="connsiteY109" fmla="*/ 1338313 h 1519542"/>
                <a:gd name="connsiteX110" fmla="*/ 1031978 w 1519542"/>
                <a:gd name="connsiteY110" fmla="*/ 1256760 h 1519542"/>
                <a:gd name="connsiteX111" fmla="*/ 994711 w 1519542"/>
                <a:gd name="connsiteY111" fmla="*/ 1255006 h 1519542"/>
                <a:gd name="connsiteX112" fmla="*/ 945457 w 1519542"/>
                <a:gd name="connsiteY112" fmla="*/ 1275468 h 1519542"/>
                <a:gd name="connsiteX113" fmla="*/ 918710 w 1519542"/>
                <a:gd name="connsiteY113" fmla="*/ 1303675 h 1519542"/>
                <a:gd name="connsiteX114" fmla="*/ 882028 w 1519542"/>
                <a:gd name="connsiteY114" fmla="*/ 1455818 h 1519542"/>
                <a:gd name="connsiteX115" fmla="*/ 810413 w 1519542"/>
                <a:gd name="connsiteY115" fmla="*/ 1517643 h 1519542"/>
                <a:gd name="connsiteX116" fmla="*/ 759696 w 1519542"/>
                <a:gd name="connsiteY116" fmla="*/ 1519542 h 1519542"/>
                <a:gd name="connsiteX117" fmla="*/ 709128 w 1519542"/>
                <a:gd name="connsiteY117" fmla="*/ 1517643 h 1519542"/>
                <a:gd name="connsiteX118" fmla="*/ 637369 w 1519542"/>
                <a:gd name="connsiteY118" fmla="*/ 1455818 h 1519542"/>
                <a:gd name="connsiteX119" fmla="*/ 600832 w 1519542"/>
                <a:gd name="connsiteY119" fmla="*/ 1303675 h 1519542"/>
                <a:gd name="connsiteX120" fmla="*/ 575693 w 1519542"/>
                <a:gd name="connsiteY120" fmla="*/ 1276052 h 1519542"/>
                <a:gd name="connsiteX121" fmla="*/ 526440 w 1519542"/>
                <a:gd name="connsiteY121" fmla="*/ 1255740 h 1519542"/>
                <a:gd name="connsiteX122" fmla="*/ 487564 w 1519542"/>
                <a:gd name="connsiteY122" fmla="*/ 1256760 h 1519542"/>
                <a:gd name="connsiteX123" fmla="*/ 354125 w 1519542"/>
                <a:gd name="connsiteY123" fmla="*/ 1338313 h 1519542"/>
                <a:gd name="connsiteX124" fmla="*/ 259859 w 1519542"/>
                <a:gd name="connsiteY124" fmla="*/ 1329838 h 1519542"/>
                <a:gd name="connsiteX125" fmla="*/ 190729 w 1519542"/>
                <a:gd name="connsiteY125" fmla="*/ 1260852 h 1519542"/>
                <a:gd name="connsiteX126" fmla="*/ 181084 w 1519542"/>
                <a:gd name="connsiteY126" fmla="*/ 1165268 h 1519542"/>
                <a:gd name="connsiteX127" fmla="*/ 262782 w 1519542"/>
                <a:gd name="connsiteY127" fmla="*/ 1031833 h 1519542"/>
                <a:gd name="connsiteX128" fmla="*/ 264536 w 1519542"/>
                <a:gd name="connsiteY128" fmla="*/ 994566 h 1519542"/>
                <a:gd name="connsiteX129" fmla="*/ 244075 w 1519542"/>
                <a:gd name="connsiteY129" fmla="*/ 945313 h 1519542"/>
                <a:gd name="connsiteX130" fmla="*/ 215722 w 1519542"/>
                <a:gd name="connsiteY130" fmla="*/ 918565 h 1519542"/>
                <a:gd name="connsiteX131" fmla="*/ 63724 w 1519542"/>
                <a:gd name="connsiteY131" fmla="*/ 882028 h 1519542"/>
                <a:gd name="connsiteX132" fmla="*/ 1899 w 1519542"/>
                <a:gd name="connsiteY132" fmla="*/ 810414 h 1519542"/>
                <a:gd name="connsiteX133" fmla="*/ 0 w 1519542"/>
                <a:gd name="connsiteY133" fmla="*/ 759697 h 1519542"/>
                <a:gd name="connsiteX134" fmla="*/ 1754 w 1519542"/>
                <a:gd name="connsiteY134" fmla="*/ 708984 h 1519542"/>
                <a:gd name="connsiteX135" fmla="*/ 63575 w 1519542"/>
                <a:gd name="connsiteY135" fmla="*/ 637369 h 1519542"/>
                <a:gd name="connsiteX136" fmla="*/ 215722 w 1519542"/>
                <a:gd name="connsiteY136" fmla="*/ 600683 h 1519542"/>
                <a:gd name="connsiteX137" fmla="*/ 243345 w 1519542"/>
                <a:gd name="connsiteY137" fmla="*/ 575693 h 1519542"/>
                <a:gd name="connsiteX138" fmla="*/ 263657 w 1519542"/>
                <a:gd name="connsiteY138" fmla="*/ 526440 h 1519542"/>
                <a:gd name="connsiteX139" fmla="*/ 262633 w 1519542"/>
                <a:gd name="connsiteY139" fmla="*/ 487564 h 1519542"/>
                <a:gd name="connsiteX140" fmla="*/ 181084 w 1519542"/>
                <a:gd name="connsiteY140" fmla="*/ 353980 h 1519542"/>
                <a:gd name="connsiteX141" fmla="*/ 189559 w 1519542"/>
                <a:gd name="connsiteY141" fmla="*/ 259860 h 1519542"/>
                <a:gd name="connsiteX142" fmla="*/ 258545 w 1519542"/>
                <a:gd name="connsiteY142" fmla="*/ 190584 h 1519542"/>
                <a:gd name="connsiteX143" fmla="*/ 354125 w 1519542"/>
                <a:gd name="connsiteY143" fmla="*/ 181085 h 1519542"/>
                <a:gd name="connsiteX144" fmla="*/ 487415 w 1519542"/>
                <a:gd name="connsiteY144" fmla="*/ 262634 h 1519542"/>
                <a:gd name="connsiteX145" fmla="*/ 524686 w 1519542"/>
                <a:gd name="connsiteY145" fmla="*/ 264387 h 1519542"/>
                <a:gd name="connsiteX146" fmla="*/ 574084 w 1519542"/>
                <a:gd name="connsiteY146" fmla="*/ 244075 h 1519542"/>
                <a:gd name="connsiteX147" fmla="*/ 600683 w 1519542"/>
                <a:gd name="connsiteY147" fmla="*/ 215723 h 1519542"/>
                <a:gd name="connsiteX148" fmla="*/ 637369 w 1519542"/>
                <a:gd name="connsiteY148" fmla="*/ 63724 h 1519542"/>
                <a:gd name="connsiteX149" fmla="*/ 708983 w 1519542"/>
                <a:gd name="connsiteY149" fmla="*/ 1899 h 1519542"/>
                <a:gd name="connsiteX150" fmla="*/ 759696 w 1519542"/>
                <a:gd name="connsiteY150" fmla="*/ 0 h 15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9542" h="1519542">
                  <a:moveTo>
                    <a:pt x="759817" y="496652"/>
                  </a:moveTo>
                  <a:cubicBezTo>
                    <a:pt x="614827" y="496652"/>
                    <a:pt x="496878" y="614746"/>
                    <a:pt x="496878" y="759729"/>
                  </a:cubicBezTo>
                  <a:cubicBezTo>
                    <a:pt x="496878" y="904716"/>
                    <a:pt x="614827" y="1022660"/>
                    <a:pt x="759817" y="1022660"/>
                  </a:cubicBezTo>
                  <a:cubicBezTo>
                    <a:pt x="904804" y="1022660"/>
                    <a:pt x="1022753" y="904716"/>
                    <a:pt x="1022753" y="759729"/>
                  </a:cubicBezTo>
                  <a:cubicBezTo>
                    <a:pt x="1022753" y="614746"/>
                    <a:pt x="904804" y="496652"/>
                    <a:pt x="759817" y="496652"/>
                  </a:cubicBezTo>
                  <a:close/>
                  <a:moveTo>
                    <a:pt x="759817" y="438339"/>
                  </a:moveTo>
                  <a:cubicBezTo>
                    <a:pt x="937103" y="438339"/>
                    <a:pt x="1081215" y="582447"/>
                    <a:pt x="1081215" y="759729"/>
                  </a:cubicBezTo>
                  <a:cubicBezTo>
                    <a:pt x="1081215" y="936870"/>
                    <a:pt x="937103" y="1081123"/>
                    <a:pt x="759817" y="1081123"/>
                  </a:cubicBezTo>
                  <a:cubicBezTo>
                    <a:pt x="582527" y="1081123"/>
                    <a:pt x="438416" y="936870"/>
                    <a:pt x="438416" y="759729"/>
                  </a:cubicBezTo>
                  <a:cubicBezTo>
                    <a:pt x="438416" y="582447"/>
                    <a:pt x="582527" y="438339"/>
                    <a:pt x="759817" y="438339"/>
                  </a:cubicBezTo>
                  <a:close/>
                  <a:moveTo>
                    <a:pt x="759696" y="58463"/>
                  </a:moveTo>
                  <a:cubicBezTo>
                    <a:pt x="732953" y="58463"/>
                    <a:pt x="714830" y="59922"/>
                    <a:pt x="714245" y="59922"/>
                  </a:cubicBezTo>
                  <a:cubicBezTo>
                    <a:pt x="705036" y="61821"/>
                    <a:pt x="697436" y="68401"/>
                    <a:pt x="694223" y="77316"/>
                  </a:cubicBezTo>
                  <a:lnTo>
                    <a:pt x="657536" y="229459"/>
                  </a:lnTo>
                  <a:cubicBezTo>
                    <a:pt x="650521" y="258981"/>
                    <a:pt x="623483" y="288796"/>
                    <a:pt x="594837" y="298590"/>
                  </a:cubicBezTo>
                  <a:lnTo>
                    <a:pt x="548655" y="317733"/>
                  </a:lnTo>
                  <a:cubicBezTo>
                    <a:pt x="525710" y="329136"/>
                    <a:pt x="482448" y="328111"/>
                    <a:pt x="457164" y="312621"/>
                  </a:cubicBezTo>
                  <a:lnTo>
                    <a:pt x="323579" y="230919"/>
                  </a:lnTo>
                  <a:cubicBezTo>
                    <a:pt x="317588" y="227266"/>
                    <a:pt x="303996" y="228435"/>
                    <a:pt x="298735" y="233112"/>
                  </a:cubicBezTo>
                  <a:lnTo>
                    <a:pt x="231943" y="299904"/>
                  </a:lnTo>
                  <a:cubicBezTo>
                    <a:pt x="228145" y="304287"/>
                    <a:pt x="226975" y="317149"/>
                    <a:pt x="230918" y="323580"/>
                  </a:cubicBezTo>
                  <a:lnTo>
                    <a:pt x="312621" y="457019"/>
                  </a:lnTo>
                  <a:cubicBezTo>
                    <a:pt x="328405" y="482887"/>
                    <a:pt x="330304" y="523077"/>
                    <a:pt x="317003" y="550264"/>
                  </a:cubicBezTo>
                  <a:lnTo>
                    <a:pt x="298005" y="596300"/>
                  </a:lnTo>
                  <a:cubicBezTo>
                    <a:pt x="288796" y="623338"/>
                    <a:pt x="258980" y="650376"/>
                    <a:pt x="229604" y="657537"/>
                  </a:cubicBezTo>
                  <a:lnTo>
                    <a:pt x="77316" y="694078"/>
                  </a:lnTo>
                  <a:cubicBezTo>
                    <a:pt x="68546" y="697436"/>
                    <a:pt x="61970" y="705036"/>
                    <a:pt x="60067" y="714245"/>
                  </a:cubicBezTo>
                  <a:cubicBezTo>
                    <a:pt x="60067" y="714830"/>
                    <a:pt x="58463" y="732953"/>
                    <a:pt x="58463" y="759697"/>
                  </a:cubicBezTo>
                  <a:cubicBezTo>
                    <a:pt x="58463" y="786444"/>
                    <a:pt x="60067" y="804422"/>
                    <a:pt x="60067" y="805007"/>
                  </a:cubicBezTo>
                  <a:cubicBezTo>
                    <a:pt x="61970" y="814357"/>
                    <a:pt x="68546" y="821957"/>
                    <a:pt x="77316" y="825175"/>
                  </a:cubicBezTo>
                  <a:lnTo>
                    <a:pt x="229459" y="861712"/>
                  </a:lnTo>
                  <a:cubicBezTo>
                    <a:pt x="258980" y="868872"/>
                    <a:pt x="288796" y="895910"/>
                    <a:pt x="298735" y="924557"/>
                  </a:cubicBezTo>
                  <a:lnTo>
                    <a:pt x="317733" y="970597"/>
                  </a:lnTo>
                  <a:cubicBezTo>
                    <a:pt x="330304" y="996171"/>
                    <a:pt x="328405" y="1036365"/>
                    <a:pt x="312621" y="1062233"/>
                  </a:cubicBezTo>
                  <a:lnTo>
                    <a:pt x="230918" y="1195669"/>
                  </a:lnTo>
                  <a:cubicBezTo>
                    <a:pt x="226975" y="1202245"/>
                    <a:pt x="228145" y="1214961"/>
                    <a:pt x="233112" y="1220662"/>
                  </a:cubicBezTo>
                  <a:lnTo>
                    <a:pt x="299904" y="1287455"/>
                  </a:lnTo>
                  <a:cubicBezTo>
                    <a:pt x="303117" y="1290083"/>
                    <a:pt x="317588" y="1292132"/>
                    <a:pt x="323579" y="1288475"/>
                  </a:cubicBezTo>
                  <a:lnTo>
                    <a:pt x="457019" y="1206777"/>
                  </a:lnTo>
                  <a:cubicBezTo>
                    <a:pt x="471050" y="1198152"/>
                    <a:pt x="489318" y="1193475"/>
                    <a:pt x="508611" y="1193475"/>
                  </a:cubicBezTo>
                  <a:cubicBezTo>
                    <a:pt x="522932" y="1193330"/>
                    <a:pt x="537253" y="1196253"/>
                    <a:pt x="550409" y="1202394"/>
                  </a:cubicBezTo>
                  <a:lnTo>
                    <a:pt x="596300" y="1221247"/>
                  </a:lnTo>
                  <a:cubicBezTo>
                    <a:pt x="623338" y="1230601"/>
                    <a:pt x="650376" y="1260268"/>
                    <a:pt x="657536" y="1289793"/>
                  </a:cubicBezTo>
                  <a:lnTo>
                    <a:pt x="694223" y="1441936"/>
                  </a:lnTo>
                  <a:cubicBezTo>
                    <a:pt x="697436" y="1450851"/>
                    <a:pt x="705036" y="1457427"/>
                    <a:pt x="714245" y="1459326"/>
                  </a:cubicBezTo>
                  <a:cubicBezTo>
                    <a:pt x="714830" y="1459326"/>
                    <a:pt x="732953" y="1460935"/>
                    <a:pt x="759696" y="1460935"/>
                  </a:cubicBezTo>
                  <a:cubicBezTo>
                    <a:pt x="786444" y="1460935"/>
                    <a:pt x="804567" y="1459326"/>
                    <a:pt x="805152" y="1459326"/>
                  </a:cubicBezTo>
                  <a:cubicBezTo>
                    <a:pt x="814357" y="1457427"/>
                    <a:pt x="821957" y="1450851"/>
                    <a:pt x="825319" y="1441936"/>
                  </a:cubicBezTo>
                  <a:lnTo>
                    <a:pt x="861856" y="1289793"/>
                  </a:lnTo>
                  <a:cubicBezTo>
                    <a:pt x="869021" y="1260413"/>
                    <a:pt x="895910" y="1230601"/>
                    <a:pt x="924705" y="1220662"/>
                  </a:cubicBezTo>
                  <a:lnTo>
                    <a:pt x="970741" y="1201660"/>
                  </a:lnTo>
                  <a:cubicBezTo>
                    <a:pt x="993687" y="1190262"/>
                    <a:pt x="1037094" y="1191286"/>
                    <a:pt x="1062378" y="1206777"/>
                  </a:cubicBezTo>
                  <a:lnTo>
                    <a:pt x="1195813" y="1288330"/>
                  </a:lnTo>
                  <a:cubicBezTo>
                    <a:pt x="1198886" y="1290083"/>
                    <a:pt x="1202393" y="1290962"/>
                    <a:pt x="1206046" y="1290813"/>
                  </a:cubicBezTo>
                  <a:cubicBezTo>
                    <a:pt x="1211308" y="1290962"/>
                    <a:pt x="1216424" y="1289354"/>
                    <a:pt x="1220662" y="1286136"/>
                  </a:cubicBezTo>
                  <a:lnTo>
                    <a:pt x="1287305" y="1219493"/>
                  </a:lnTo>
                  <a:cubicBezTo>
                    <a:pt x="1291252" y="1215106"/>
                    <a:pt x="1292276" y="1202245"/>
                    <a:pt x="1288474" y="1195669"/>
                  </a:cubicBezTo>
                  <a:lnTo>
                    <a:pt x="1206776" y="1062233"/>
                  </a:lnTo>
                  <a:cubicBezTo>
                    <a:pt x="1190991" y="1036365"/>
                    <a:pt x="1189092" y="996320"/>
                    <a:pt x="1202393" y="968988"/>
                  </a:cubicBezTo>
                  <a:lnTo>
                    <a:pt x="1221392" y="922952"/>
                  </a:lnTo>
                  <a:cubicBezTo>
                    <a:pt x="1230601" y="895910"/>
                    <a:pt x="1260267" y="868872"/>
                    <a:pt x="1289793" y="861857"/>
                  </a:cubicBezTo>
                  <a:lnTo>
                    <a:pt x="1441936" y="825175"/>
                  </a:lnTo>
                  <a:cubicBezTo>
                    <a:pt x="1450850" y="821957"/>
                    <a:pt x="1457426" y="814357"/>
                    <a:pt x="1459325" y="805007"/>
                  </a:cubicBezTo>
                  <a:cubicBezTo>
                    <a:pt x="1459325" y="804422"/>
                    <a:pt x="1460934" y="786444"/>
                    <a:pt x="1460934" y="759697"/>
                  </a:cubicBezTo>
                  <a:cubicBezTo>
                    <a:pt x="1460934" y="732953"/>
                    <a:pt x="1459325" y="714830"/>
                    <a:pt x="1459325" y="714245"/>
                  </a:cubicBezTo>
                  <a:cubicBezTo>
                    <a:pt x="1457426" y="705036"/>
                    <a:pt x="1450850" y="697436"/>
                    <a:pt x="1441936" y="694078"/>
                  </a:cubicBezTo>
                  <a:lnTo>
                    <a:pt x="1289938" y="657537"/>
                  </a:lnTo>
                  <a:cubicBezTo>
                    <a:pt x="1260267" y="650376"/>
                    <a:pt x="1230601" y="623483"/>
                    <a:pt x="1220662" y="594692"/>
                  </a:cubicBezTo>
                  <a:lnTo>
                    <a:pt x="1201660" y="548656"/>
                  </a:lnTo>
                  <a:cubicBezTo>
                    <a:pt x="1189092" y="523077"/>
                    <a:pt x="1190991" y="482887"/>
                    <a:pt x="1206776" y="457019"/>
                  </a:cubicBezTo>
                  <a:lnTo>
                    <a:pt x="1288474" y="323580"/>
                  </a:lnTo>
                  <a:cubicBezTo>
                    <a:pt x="1292276" y="317149"/>
                    <a:pt x="1291252" y="304287"/>
                    <a:pt x="1286136" y="298590"/>
                  </a:cubicBezTo>
                  <a:lnTo>
                    <a:pt x="1219493" y="231943"/>
                  </a:lnTo>
                  <a:cubicBezTo>
                    <a:pt x="1216130" y="229165"/>
                    <a:pt x="1201809" y="227266"/>
                    <a:pt x="1195668" y="230919"/>
                  </a:cubicBezTo>
                  <a:lnTo>
                    <a:pt x="1062378" y="312621"/>
                  </a:lnTo>
                  <a:cubicBezTo>
                    <a:pt x="1037094" y="327966"/>
                    <a:pt x="995735" y="330010"/>
                    <a:pt x="968988" y="317004"/>
                  </a:cubicBezTo>
                  <a:lnTo>
                    <a:pt x="922952" y="298005"/>
                  </a:lnTo>
                  <a:cubicBezTo>
                    <a:pt x="895910" y="288796"/>
                    <a:pt x="869021" y="258981"/>
                    <a:pt x="861856" y="229459"/>
                  </a:cubicBezTo>
                  <a:lnTo>
                    <a:pt x="825174" y="77316"/>
                  </a:lnTo>
                  <a:cubicBezTo>
                    <a:pt x="821957" y="68547"/>
                    <a:pt x="814357" y="61971"/>
                    <a:pt x="805152" y="60067"/>
                  </a:cubicBezTo>
                  <a:cubicBezTo>
                    <a:pt x="804567" y="59922"/>
                    <a:pt x="786444" y="58463"/>
                    <a:pt x="759696" y="58463"/>
                  </a:cubicBezTo>
                  <a:close/>
                  <a:moveTo>
                    <a:pt x="759696" y="0"/>
                  </a:moveTo>
                  <a:cubicBezTo>
                    <a:pt x="790097" y="0"/>
                    <a:pt x="810413" y="1899"/>
                    <a:pt x="810413" y="1754"/>
                  </a:cubicBezTo>
                  <a:cubicBezTo>
                    <a:pt x="844757" y="5847"/>
                    <a:pt x="873113" y="30256"/>
                    <a:pt x="882173" y="63575"/>
                  </a:cubicBezTo>
                  <a:lnTo>
                    <a:pt x="918859" y="215723"/>
                  </a:lnTo>
                  <a:cubicBezTo>
                    <a:pt x="921198" y="226097"/>
                    <a:pt x="933910" y="239982"/>
                    <a:pt x="943849" y="243490"/>
                  </a:cubicBezTo>
                  <a:lnTo>
                    <a:pt x="993102" y="263803"/>
                  </a:lnTo>
                  <a:cubicBezTo>
                    <a:pt x="1005525" y="269649"/>
                    <a:pt x="1023648" y="267750"/>
                    <a:pt x="1031978" y="262634"/>
                  </a:cubicBezTo>
                  <a:lnTo>
                    <a:pt x="1165417" y="181085"/>
                  </a:lnTo>
                  <a:cubicBezTo>
                    <a:pt x="1193040" y="164276"/>
                    <a:pt x="1235568" y="168074"/>
                    <a:pt x="1259683" y="189560"/>
                  </a:cubicBezTo>
                  <a:lnTo>
                    <a:pt x="1328813" y="258690"/>
                  </a:lnTo>
                  <a:cubicBezTo>
                    <a:pt x="1352343" y="284849"/>
                    <a:pt x="1355851" y="325483"/>
                    <a:pt x="1338458" y="354125"/>
                  </a:cubicBezTo>
                  <a:lnTo>
                    <a:pt x="1256759" y="487564"/>
                  </a:lnTo>
                  <a:cubicBezTo>
                    <a:pt x="1251353" y="496624"/>
                    <a:pt x="1250478" y="515332"/>
                    <a:pt x="1255006" y="524831"/>
                  </a:cubicBezTo>
                  <a:lnTo>
                    <a:pt x="1275467" y="574085"/>
                  </a:lnTo>
                  <a:cubicBezTo>
                    <a:pt x="1279560" y="585632"/>
                    <a:pt x="1293446" y="598345"/>
                    <a:pt x="1303820" y="600832"/>
                  </a:cubicBezTo>
                  <a:lnTo>
                    <a:pt x="1455967" y="637369"/>
                  </a:lnTo>
                  <a:cubicBezTo>
                    <a:pt x="1489141" y="646429"/>
                    <a:pt x="1513695" y="674785"/>
                    <a:pt x="1517788" y="708984"/>
                  </a:cubicBezTo>
                  <a:cubicBezTo>
                    <a:pt x="1517788" y="709129"/>
                    <a:pt x="1519542" y="729445"/>
                    <a:pt x="1519542" y="759846"/>
                  </a:cubicBezTo>
                  <a:cubicBezTo>
                    <a:pt x="1519542" y="790097"/>
                    <a:pt x="1517788" y="810414"/>
                    <a:pt x="1517788" y="810414"/>
                  </a:cubicBezTo>
                  <a:cubicBezTo>
                    <a:pt x="1513695" y="844757"/>
                    <a:pt x="1489141" y="873114"/>
                    <a:pt x="1455967" y="882028"/>
                  </a:cubicBezTo>
                  <a:lnTo>
                    <a:pt x="1303674" y="918710"/>
                  </a:lnTo>
                  <a:cubicBezTo>
                    <a:pt x="1293446" y="921198"/>
                    <a:pt x="1279560" y="933911"/>
                    <a:pt x="1276052" y="943849"/>
                  </a:cubicBezTo>
                  <a:lnTo>
                    <a:pt x="1255739" y="993103"/>
                  </a:lnTo>
                  <a:cubicBezTo>
                    <a:pt x="1250478" y="1004211"/>
                    <a:pt x="1251353" y="1022919"/>
                    <a:pt x="1256759" y="1031978"/>
                  </a:cubicBezTo>
                  <a:lnTo>
                    <a:pt x="1338458" y="1165417"/>
                  </a:lnTo>
                  <a:cubicBezTo>
                    <a:pt x="1355851" y="1195378"/>
                    <a:pt x="1352343" y="1233230"/>
                    <a:pt x="1329983" y="1259683"/>
                  </a:cubicBezTo>
                  <a:lnTo>
                    <a:pt x="1260852" y="1328814"/>
                  </a:lnTo>
                  <a:cubicBezTo>
                    <a:pt x="1245801" y="1342260"/>
                    <a:pt x="1226214" y="1349276"/>
                    <a:pt x="1206046" y="1349276"/>
                  </a:cubicBezTo>
                  <a:cubicBezTo>
                    <a:pt x="1191136" y="1349276"/>
                    <a:pt x="1177110" y="1345474"/>
                    <a:pt x="1165417" y="1338313"/>
                  </a:cubicBezTo>
                  <a:lnTo>
                    <a:pt x="1031978" y="1256760"/>
                  </a:lnTo>
                  <a:cubicBezTo>
                    <a:pt x="1023648" y="1251647"/>
                    <a:pt x="1003480" y="1250769"/>
                    <a:pt x="994711" y="1255006"/>
                  </a:cubicBezTo>
                  <a:lnTo>
                    <a:pt x="945457" y="1275468"/>
                  </a:lnTo>
                  <a:cubicBezTo>
                    <a:pt x="933765" y="1279415"/>
                    <a:pt x="921198" y="1293446"/>
                    <a:pt x="918710" y="1303675"/>
                  </a:cubicBezTo>
                  <a:lnTo>
                    <a:pt x="882028" y="1455818"/>
                  </a:lnTo>
                  <a:cubicBezTo>
                    <a:pt x="873113" y="1489142"/>
                    <a:pt x="844757" y="1513551"/>
                    <a:pt x="810413" y="1517643"/>
                  </a:cubicBezTo>
                  <a:cubicBezTo>
                    <a:pt x="810413" y="1517643"/>
                    <a:pt x="790097" y="1519542"/>
                    <a:pt x="759696" y="1519542"/>
                  </a:cubicBezTo>
                  <a:cubicBezTo>
                    <a:pt x="729300" y="1519542"/>
                    <a:pt x="709128" y="1517643"/>
                    <a:pt x="709128" y="1517643"/>
                  </a:cubicBezTo>
                  <a:cubicBezTo>
                    <a:pt x="675954" y="1514575"/>
                    <a:pt x="645259" y="1488118"/>
                    <a:pt x="637369" y="1455818"/>
                  </a:cubicBezTo>
                  <a:lnTo>
                    <a:pt x="600832" y="1303675"/>
                  </a:lnTo>
                  <a:cubicBezTo>
                    <a:pt x="598344" y="1293301"/>
                    <a:pt x="585632" y="1279415"/>
                    <a:pt x="575693" y="1276052"/>
                  </a:cubicBezTo>
                  <a:lnTo>
                    <a:pt x="526440" y="1255740"/>
                  </a:lnTo>
                  <a:cubicBezTo>
                    <a:pt x="513872" y="1249744"/>
                    <a:pt x="495894" y="1251647"/>
                    <a:pt x="487564" y="1256760"/>
                  </a:cubicBezTo>
                  <a:lnTo>
                    <a:pt x="354125" y="1338313"/>
                  </a:lnTo>
                  <a:cubicBezTo>
                    <a:pt x="326357" y="1355122"/>
                    <a:pt x="283974" y="1351320"/>
                    <a:pt x="259859" y="1329838"/>
                  </a:cubicBezTo>
                  <a:lnTo>
                    <a:pt x="190729" y="1260852"/>
                  </a:lnTo>
                  <a:cubicBezTo>
                    <a:pt x="167199" y="1234544"/>
                    <a:pt x="163691" y="1193915"/>
                    <a:pt x="181084" y="1165268"/>
                  </a:cubicBezTo>
                  <a:lnTo>
                    <a:pt x="262782" y="1031833"/>
                  </a:lnTo>
                  <a:cubicBezTo>
                    <a:pt x="268189" y="1022919"/>
                    <a:pt x="269064" y="1004065"/>
                    <a:pt x="264536" y="994566"/>
                  </a:cubicBezTo>
                  <a:lnTo>
                    <a:pt x="244075" y="945313"/>
                  </a:lnTo>
                  <a:cubicBezTo>
                    <a:pt x="239982" y="933765"/>
                    <a:pt x="226096" y="921049"/>
                    <a:pt x="215722" y="918565"/>
                  </a:cubicBezTo>
                  <a:lnTo>
                    <a:pt x="63724" y="882028"/>
                  </a:lnTo>
                  <a:cubicBezTo>
                    <a:pt x="30401" y="872965"/>
                    <a:pt x="5992" y="844612"/>
                    <a:pt x="1899" y="810414"/>
                  </a:cubicBezTo>
                  <a:cubicBezTo>
                    <a:pt x="1899" y="810269"/>
                    <a:pt x="0" y="790097"/>
                    <a:pt x="0" y="759697"/>
                  </a:cubicBezTo>
                  <a:cubicBezTo>
                    <a:pt x="0" y="729300"/>
                    <a:pt x="1899" y="708984"/>
                    <a:pt x="1754" y="708984"/>
                  </a:cubicBezTo>
                  <a:cubicBezTo>
                    <a:pt x="5846" y="674785"/>
                    <a:pt x="30256" y="646429"/>
                    <a:pt x="63575" y="637369"/>
                  </a:cubicBezTo>
                  <a:lnTo>
                    <a:pt x="215722" y="600683"/>
                  </a:lnTo>
                  <a:cubicBezTo>
                    <a:pt x="226096" y="598199"/>
                    <a:pt x="239982" y="585632"/>
                    <a:pt x="243345" y="575693"/>
                  </a:cubicBezTo>
                  <a:lnTo>
                    <a:pt x="263657" y="526440"/>
                  </a:lnTo>
                  <a:cubicBezTo>
                    <a:pt x="269064" y="515332"/>
                    <a:pt x="268189" y="496479"/>
                    <a:pt x="262633" y="487564"/>
                  </a:cubicBezTo>
                  <a:lnTo>
                    <a:pt x="181084" y="353980"/>
                  </a:lnTo>
                  <a:cubicBezTo>
                    <a:pt x="163691" y="324019"/>
                    <a:pt x="167053" y="286313"/>
                    <a:pt x="189559" y="259860"/>
                  </a:cubicBezTo>
                  <a:lnTo>
                    <a:pt x="258545" y="190584"/>
                  </a:lnTo>
                  <a:cubicBezTo>
                    <a:pt x="284849" y="167199"/>
                    <a:pt x="326357" y="164276"/>
                    <a:pt x="354125" y="181085"/>
                  </a:cubicBezTo>
                  <a:lnTo>
                    <a:pt x="487415" y="262634"/>
                  </a:lnTo>
                  <a:cubicBezTo>
                    <a:pt x="495894" y="267750"/>
                    <a:pt x="515916" y="268774"/>
                    <a:pt x="524686" y="264387"/>
                  </a:cubicBezTo>
                  <a:lnTo>
                    <a:pt x="574084" y="244075"/>
                  </a:lnTo>
                  <a:cubicBezTo>
                    <a:pt x="585632" y="239982"/>
                    <a:pt x="598344" y="225951"/>
                    <a:pt x="600683" y="215723"/>
                  </a:cubicBezTo>
                  <a:lnTo>
                    <a:pt x="637369" y="63724"/>
                  </a:lnTo>
                  <a:cubicBezTo>
                    <a:pt x="646283" y="30401"/>
                    <a:pt x="674636" y="5847"/>
                    <a:pt x="708983" y="1899"/>
                  </a:cubicBezTo>
                  <a:cubicBezTo>
                    <a:pt x="708983" y="1899"/>
                    <a:pt x="729300" y="0"/>
                    <a:pt x="759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963843" y="2012644"/>
            <a:ext cx="3258502" cy="3028420"/>
            <a:chOff x="7619049" y="2411287"/>
            <a:chExt cx="3258502" cy="3028420"/>
          </a:xfrm>
        </p:grpSpPr>
        <p:sp>
          <p:nvSpPr>
            <p:cNvPr id="18" name="文本框 17"/>
            <p:cNvSpPr txBox="1"/>
            <p:nvPr/>
          </p:nvSpPr>
          <p:spPr>
            <a:xfrm>
              <a:off x="7778434" y="2411287"/>
              <a:ext cx="3098165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增强可用性和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稳定性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19049" y="2880022"/>
              <a:ext cx="3258502" cy="25596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 fontAlgn="auto">
                <a:lnSpc>
                  <a:spcPct val="130000"/>
                </a:lnSpc>
                <a:buFont typeface="Wingdings" panose="05000000000000000000" charset="0"/>
                <a:buChar char="u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一台设备的问题：停电，设备故障等意外情况；设备定时的维护需要停机。可用性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不高。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 fontAlgn="auto">
                <a:lnSpc>
                  <a:spcPct val="130000"/>
                </a:lnSpc>
                <a:buFont typeface="Wingdings" panose="05000000000000000000" charset="0"/>
                <a:buChar char="u"/>
              </a:pP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 fontAlgn="auto">
                <a:lnSpc>
                  <a:spcPct val="130000"/>
                </a:lnSpc>
                <a:buFont typeface="Wingdings" panose="05000000000000000000" charset="0"/>
                <a:buChar char="u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当系统中的独立计算设备较多时，分布式系统少数设备的停用对整体性能的影响微乎其微，可用性可以接近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66870" y="589788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atin typeface="+mj-lt"/>
                <a:ea typeface="+mj-ea"/>
              </a:rPr>
              <a:t>分布式系统的优点</a:t>
            </a:r>
            <a:endParaRPr lang="zh-CN" altLang="en-US" sz="2800" b="1">
              <a:latin typeface="+mj-lt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 advTm="23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分布式系统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20429478">
            <a:off x="4362113" y="1995801"/>
            <a:ext cx="3030152" cy="3153530"/>
            <a:chOff x="4497705" y="2183130"/>
            <a:chExt cx="2410477" cy="2508624"/>
          </a:xfrm>
        </p:grpSpPr>
        <p:sp>
          <p:nvSpPr>
            <p:cNvPr id="5" name="任意多边形: 形状 4"/>
            <p:cNvSpPr/>
            <p:nvPr/>
          </p:nvSpPr>
          <p:spPr>
            <a:xfrm>
              <a:off x="4497705" y="3605904"/>
              <a:ext cx="1085850" cy="1085850"/>
            </a:xfrm>
            <a:custGeom>
              <a:avLst/>
              <a:gdLst>
                <a:gd name="connsiteX0" fmla="*/ 759817 w 1519542"/>
                <a:gd name="connsiteY0" fmla="*/ 496652 h 1519542"/>
                <a:gd name="connsiteX1" fmla="*/ 496878 w 1519542"/>
                <a:gd name="connsiteY1" fmla="*/ 759729 h 1519542"/>
                <a:gd name="connsiteX2" fmla="*/ 759817 w 1519542"/>
                <a:gd name="connsiteY2" fmla="*/ 1022660 h 1519542"/>
                <a:gd name="connsiteX3" fmla="*/ 1022753 w 1519542"/>
                <a:gd name="connsiteY3" fmla="*/ 759729 h 1519542"/>
                <a:gd name="connsiteX4" fmla="*/ 759817 w 1519542"/>
                <a:gd name="connsiteY4" fmla="*/ 496652 h 1519542"/>
                <a:gd name="connsiteX5" fmla="*/ 759817 w 1519542"/>
                <a:gd name="connsiteY5" fmla="*/ 438339 h 1519542"/>
                <a:gd name="connsiteX6" fmla="*/ 1081215 w 1519542"/>
                <a:gd name="connsiteY6" fmla="*/ 759729 h 1519542"/>
                <a:gd name="connsiteX7" fmla="*/ 759817 w 1519542"/>
                <a:gd name="connsiteY7" fmla="*/ 1081123 h 1519542"/>
                <a:gd name="connsiteX8" fmla="*/ 438416 w 1519542"/>
                <a:gd name="connsiteY8" fmla="*/ 759729 h 1519542"/>
                <a:gd name="connsiteX9" fmla="*/ 759817 w 1519542"/>
                <a:gd name="connsiteY9" fmla="*/ 438339 h 1519542"/>
                <a:gd name="connsiteX10" fmla="*/ 759696 w 1519542"/>
                <a:gd name="connsiteY10" fmla="*/ 58463 h 1519542"/>
                <a:gd name="connsiteX11" fmla="*/ 714245 w 1519542"/>
                <a:gd name="connsiteY11" fmla="*/ 59922 h 1519542"/>
                <a:gd name="connsiteX12" fmla="*/ 694223 w 1519542"/>
                <a:gd name="connsiteY12" fmla="*/ 77316 h 1519542"/>
                <a:gd name="connsiteX13" fmla="*/ 657536 w 1519542"/>
                <a:gd name="connsiteY13" fmla="*/ 229459 h 1519542"/>
                <a:gd name="connsiteX14" fmla="*/ 594837 w 1519542"/>
                <a:gd name="connsiteY14" fmla="*/ 298590 h 1519542"/>
                <a:gd name="connsiteX15" fmla="*/ 548655 w 1519542"/>
                <a:gd name="connsiteY15" fmla="*/ 317733 h 1519542"/>
                <a:gd name="connsiteX16" fmla="*/ 457164 w 1519542"/>
                <a:gd name="connsiteY16" fmla="*/ 312621 h 1519542"/>
                <a:gd name="connsiteX17" fmla="*/ 323579 w 1519542"/>
                <a:gd name="connsiteY17" fmla="*/ 230919 h 1519542"/>
                <a:gd name="connsiteX18" fmla="*/ 298735 w 1519542"/>
                <a:gd name="connsiteY18" fmla="*/ 233112 h 1519542"/>
                <a:gd name="connsiteX19" fmla="*/ 231943 w 1519542"/>
                <a:gd name="connsiteY19" fmla="*/ 299904 h 1519542"/>
                <a:gd name="connsiteX20" fmla="*/ 230918 w 1519542"/>
                <a:gd name="connsiteY20" fmla="*/ 323580 h 1519542"/>
                <a:gd name="connsiteX21" fmla="*/ 312621 w 1519542"/>
                <a:gd name="connsiteY21" fmla="*/ 457019 h 1519542"/>
                <a:gd name="connsiteX22" fmla="*/ 317003 w 1519542"/>
                <a:gd name="connsiteY22" fmla="*/ 550264 h 1519542"/>
                <a:gd name="connsiteX23" fmla="*/ 298005 w 1519542"/>
                <a:gd name="connsiteY23" fmla="*/ 596300 h 1519542"/>
                <a:gd name="connsiteX24" fmla="*/ 229604 w 1519542"/>
                <a:gd name="connsiteY24" fmla="*/ 657537 h 1519542"/>
                <a:gd name="connsiteX25" fmla="*/ 77316 w 1519542"/>
                <a:gd name="connsiteY25" fmla="*/ 694078 h 1519542"/>
                <a:gd name="connsiteX26" fmla="*/ 60067 w 1519542"/>
                <a:gd name="connsiteY26" fmla="*/ 714245 h 1519542"/>
                <a:gd name="connsiteX27" fmla="*/ 58463 w 1519542"/>
                <a:gd name="connsiteY27" fmla="*/ 759697 h 1519542"/>
                <a:gd name="connsiteX28" fmla="*/ 60067 w 1519542"/>
                <a:gd name="connsiteY28" fmla="*/ 805007 h 1519542"/>
                <a:gd name="connsiteX29" fmla="*/ 77316 w 1519542"/>
                <a:gd name="connsiteY29" fmla="*/ 825175 h 1519542"/>
                <a:gd name="connsiteX30" fmla="*/ 229459 w 1519542"/>
                <a:gd name="connsiteY30" fmla="*/ 861712 h 1519542"/>
                <a:gd name="connsiteX31" fmla="*/ 298735 w 1519542"/>
                <a:gd name="connsiteY31" fmla="*/ 924557 h 1519542"/>
                <a:gd name="connsiteX32" fmla="*/ 317733 w 1519542"/>
                <a:gd name="connsiteY32" fmla="*/ 970597 h 1519542"/>
                <a:gd name="connsiteX33" fmla="*/ 312621 w 1519542"/>
                <a:gd name="connsiteY33" fmla="*/ 1062233 h 1519542"/>
                <a:gd name="connsiteX34" fmla="*/ 230918 w 1519542"/>
                <a:gd name="connsiteY34" fmla="*/ 1195669 h 1519542"/>
                <a:gd name="connsiteX35" fmla="*/ 233112 w 1519542"/>
                <a:gd name="connsiteY35" fmla="*/ 1220662 h 1519542"/>
                <a:gd name="connsiteX36" fmla="*/ 299904 w 1519542"/>
                <a:gd name="connsiteY36" fmla="*/ 1287455 h 1519542"/>
                <a:gd name="connsiteX37" fmla="*/ 323579 w 1519542"/>
                <a:gd name="connsiteY37" fmla="*/ 1288475 h 1519542"/>
                <a:gd name="connsiteX38" fmla="*/ 457019 w 1519542"/>
                <a:gd name="connsiteY38" fmla="*/ 1206777 h 1519542"/>
                <a:gd name="connsiteX39" fmla="*/ 508611 w 1519542"/>
                <a:gd name="connsiteY39" fmla="*/ 1193475 h 1519542"/>
                <a:gd name="connsiteX40" fmla="*/ 550409 w 1519542"/>
                <a:gd name="connsiteY40" fmla="*/ 1202394 h 1519542"/>
                <a:gd name="connsiteX41" fmla="*/ 596300 w 1519542"/>
                <a:gd name="connsiteY41" fmla="*/ 1221247 h 1519542"/>
                <a:gd name="connsiteX42" fmla="*/ 657536 w 1519542"/>
                <a:gd name="connsiteY42" fmla="*/ 1289793 h 1519542"/>
                <a:gd name="connsiteX43" fmla="*/ 694223 w 1519542"/>
                <a:gd name="connsiteY43" fmla="*/ 1441936 h 1519542"/>
                <a:gd name="connsiteX44" fmla="*/ 714245 w 1519542"/>
                <a:gd name="connsiteY44" fmla="*/ 1459326 h 1519542"/>
                <a:gd name="connsiteX45" fmla="*/ 759696 w 1519542"/>
                <a:gd name="connsiteY45" fmla="*/ 1460935 h 1519542"/>
                <a:gd name="connsiteX46" fmla="*/ 805152 w 1519542"/>
                <a:gd name="connsiteY46" fmla="*/ 1459326 h 1519542"/>
                <a:gd name="connsiteX47" fmla="*/ 825319 w 1519542"/>
                <a:gd name="connsiteY47" fmla="*/ 1441936 h 1519542"/>
                <a:gd name="connsiteX48" fmla="*/ 861856 w 1519542"/>
                <a:gd name="connsiteY48" fmla="*/ 1289793 h 1519542"/>
                <a:gd name="connsiteX49" fmla="*/ 924705 w 1519542"/>
                <a:gd name="connsiteY49" fmla="*/ 1220662 h 1519542"/>
                <a:gd name="connsiteX50" fmla="*/ 970741 w 1519542"/>
                <a:gd name="connsiteY50" fmla="*/ 1201660 h 1519542"/>
                <a:gd name="connsiteX51" fmla="*/ 1062378 w 1519542"/>
                <a:gd name="connsiteY51" fmla="*/ 1206777 h 1519542"/>
                <a:gd name="connsiteX52" fmla="*/ 1195813 w 1519542"/>
                <a:gd name="connsiteY52" fmla="*/ 1288330 h 1519542"/>
                <a:gd name="connsiteX53" fmla="*/ 1206046 w 1519542"/>
                <a:gd name="connsiteY53" fmla="*/ 1290813 h 1519542"/>
                <a:gd name="connsiteX54" fmla="*/ 1220662 w 1519542"/>
                <a:gd name="connsiteY54" fmla="*/ 1286136 h 1519542"/>
                <a:gd name="connsiteX55" fmla="*/ 1287305 w 1519542"/>
                <a:gd name="connsiteY55" fmla="*/ 1219493 h 1519542"/>
                <a:gd name="connsiteX56" fmla="*/ 1288474 w 1519542"/>
                <a:gd name="connsiteY56" fmla="*/ 1195669 h 1519542"/>
                <a:gd name="connsiteX57" fmla="*/ 1206776 w 1519542"/>
                <a:gd name="connsiteY57" fmla="*/ 1062233 h 1519542"/>
                <a:gd name="connsiteX58" fmla="*/ 1202393 w 1519542"/>
                <a:gd name="connsiteY58" fmla="*/ 968988 h 1519542"/>
                <a:gd name="connsiteX59" fmla="*/ 1221392 w 1519542"/>
                <a:gd name="connsiteY59" fmla="*/ 922952 h 1519542"/>
                <a:gd name="connsiteX60" fmla="*/ 1289793 w 1519542"/>
                <a:gd name="connsiteY60" fmla="*/ 861857 h 1519542"/>
                <a:gd name="connsiteX61" fmla="*/ 1441936 w 1519542"/>
                <a:gd name="connsiteY61" fmla="*/ 825175 h 1519542"/>
                <a:gd name="connsiteX62" fmla="*/ 1459325 w 1519542"/>
                <a:gd name="connsiteY62" fmla="*/ 805007 h 1519542"/>
                <a:gd name="connsiteX63" fmla="*/ 1460934 w 1519542"/>
                <a:gd name="connsiteY63" fmla="*/ 759697 h 1519542"/>
                <a:gd name="connsiteX64" fmla="*/ 1459325 w 1519542"/>
                <a:gd name="connsiteY64" fmla="*/ 714245 h 1519542"/>
                <a:gd name="connsiteX65" fmla="*/ 1441936 w 1519542"/>
                <a:gd name="connsiteY65" fmla="*/ 694078 h 1519542"/>
                <a:gd name="connsiteX66" fmla="*/ 1289938 w 1519542"/>
                <a:gd name="connsiteY66" fmla="*/ 657537 h 1519542"/>
                <a:gd name="connsiteX67" fmla="*/ 1220662 w 1519542"/>
                <a:gd name="connsiteY67" fmla="*/ 594692 h 1519542"/>
                <a:gd name="connsiteX68" fmla="*/ 1201660 w 1519542"/>
                <a:gd name="connsiteY68" fmla="*/ 548656 h 1519542"/>
                <a:gd name="connsiteX69" fmla="*/ 1206776 w 1519542"/>
                <a:gd name="connsiteY69" fmla="*/ 457019 h 1519542"/>
                <a:gd name="connsiteX70" fmla="*/ 1288474 w 1519542"/>
                <a:gd name="connsiteY70" fmla="*/ 323580 h 1519542"/>
                <a:gd name="connsiteX71" fmla="*/ 1286136 w 1519542"/>
                <a:gd name="connsiteY71" fmla="*/ 298590 h 1519542"/>
                <a:gd name="connsiteX72" fmla="*/ 1219493 w 1519542"/>
                <a:gd name="connsiteY72" fmla="*/ 231943 h 1519542"/>
                <a:gd name="connsiteX73" fmla="*/ 1195668 w 1519542"/>
                <a:gd name="connsiteY73" fmla="*/ 230919 h 1519542"/>
                <a:gd name="connsiteX74" fmla="*/ 1062378 w 1519542"/>
                <a:gd name="connsiteY74" fmla="*/ 312621 h 1519542"/>
                <a:gd name="connsiteX75" fmla="*/ 968988 w 1519542"/>
                <a:gd name="connsiteY75" fmla="*/ 317004 h 1519542"/>
                <a:gd name="connsiteX76" fmla="*/ 922952 w 1519542"/>
                <a:gd name="connsiteY76" fmla="*/ 298005 h 1519542"/>
                <a:gd name="connsiteX77" fmla="*/ 861856 w 1519542"/>
                <a:gd name="connsiteY77" fmla="*/ 229459 h 1519542"/>
                <a:gd name="connsiteX78" fmla="*/ 825174 w 1519542"/>
                <a:gd name="connsiteY78" fmla="*/ 77316 h 1519542"/>
                <a:gd name="connsiteX79" fmla="*/ 805152 w 1519542"/>
                <a:gd name="connsiteY79" fmla="*/ 60067 h 1519542"/>
                <a:gd name="connsiteX80" fmla="*/ 759696 w 1519542"/>
                <a:gd name="connsiteY80" fmla="*/ 58463 h 1519542"/>
                <a:gd name="connsiteX81" fmla="*/ 759696 w 1519542"/>
                <a:gd name="connsiteY81" fmla="*/ 0 h 1519542"/>
                <a:gd name="connsiteX82" fmla="*/ 810413 w 1519542"/>
                <a:gd name="connsiteY82" fmla="*/ 1754 h 1519542"/>
                <a:gd name="connsiteX83" fmla="*/ 882173 w 1519542"/>
                <a:gd name="connsiteY83" fmla="*/ 63575 h 1519542"/>
                <a:gd name="connsiteX84" fmla="*/ 918859 w 1519542"/>
                <a:gd name="connsiteY84" fmla="*/ 215723 h 1519542"/>
                <a:gd name="connsiteX85" fmla="*/ 943849 w 1519542"/>
                <a:gd name="connsiteY85" fmla="*/ 243490 h 1519542"/>
                <a:gd name="connsiteX86" fmla="*/ 993102 w 1519542"/>
                <a:gd name="connsiteY86" fmla="*/ 263803 h 1519542"/>
                <a:gd name="connsiteX87" fmla="*/ 1031978 w 1519542"/>
                <a:gd name="connsiteY87" fmla="*/ 262634 h 1519542"/>
                <a:gd name="connsiteX88" fmla="*/ 1165417 w 1519542"/>
                <a:gd name="connsiteY88" fmla="*/ 181085 h 1519542"/>
                <a:gd name="connsiteX89" fmla="*/ 1259683 w 1519542"/>
                <a:gd name="connsiteY89" fmla="*/ 189560 h 1519542"/>
                <a:gd name="connsiteX90" fmla="*/ 1328813 w 1519542"/>
                <a:gd name="connsiteY90" fmla="*/ 258690 h 1519542"/>
                <a:gd name="connsiteX91" fmla="*/ 1338458 w 1519542"/>
                <a:gd name="connsiteY91" fmla="*/ 354125 h 1519542"/>
                <a:gd name="connsiteX92" fmla="*/ 1256759 w 1519542"/>
                <a:gd name="connsiteY92" fmla="*/ 487564 h 1519542"/>
                <a:gd name="connsiteX93" fmla="*/ 1255006 w 1519542"/>
                <a:gd name="connsiteY93" fmla="*/ 524831 h 1519542"/>
                <a:gd name="connsiteX94" fmla="*/ 1275467 w 1519542"/>
                <a:gd name="connsiteY94" fmla="*/ 574085 h 1519542"/>
                <a:gd name="connsiteX95" fmla="*/ 1303820 w 1519542"/>
                <a:gd name="connsiteY95" fmla="*/ 600832 h 1519542"/>
                <a:gd name="connsiteX96" fmla="*/ 1455967 w 1519542"/>
                <a:gd name="connsiteY96" fmla="*/ 637369 h 1519542"/>
                <a:gd name="connsiteX97" fmla="*/ 1517788 w 1519542"/>
                <a:gd name="connsiteY97" fmla="*/ 708984 h 1519542"/>
                <a:gd name="connsiteX98" fmla="*/ 1519542 w 1519542"/>
                <a:gd name="connsiteY98" fmla="*/ 759846 h 1519542"/>
                <a:gd name="connsiteX99" fmla="*/ 1517788 w 1519542"/>
                <a:gd name="connsiteY99" fmla="*/ 810414 h 1519542"/>
                <a:gd name="connsiteX100" fmla="*/ 1455967 w 1519542"/>
                <a:gd name="connsiteY100" fmla="*/ 882028 h 1519542"/>
                <a:gd name="connsiteX101" fmla="*/ 1303674 w 1519542"/>
                <a:gd name="connsiteY101" fmla="*/ 918710 h 1519542"/>
                <a:gd name="connsiteX102" fmla="*/ 1276052 w 1519542"/>
                <a:gd name="connsiteY102" fmla="*/ 943849 h 1519542"/>
                <a:gd name="connsiteX103" fmla="*/ 1255739 w 1519542"/>
                <a:gd name="connsiteY103" fmla="*/ 993103 h 1519542"/>
                <a:gd name="connsiteX104" fmla="*/ 1256759 w 1519542"/>
                <a:gd name="connsiteY104" fmla="*/ 1031978 h 1519542"/>
                <a:gd name="connsiteX105" fmla="*/ 1338458 w 1519542"/>
                <a:gd name="connsiteY105" fmla="*/ 1165417 h 1519542"/>
                <a:gd name="connsiteX106" fmla="*/ 1329983 w 1519542"/>
                <a:gd name="connsiteY106" fmla="*/ 1259683 h 1519542"/>
                <a:gd name="connsiteX107" fmla="*/ 1260852 w 1519542"/>
                <a:gd name="connsiteY107" fmla="*/ 1328814 h 1519542"/>
                <a:gd name="connsiteX108" fmla="*/ 1206046 w 1519542"/>
                <a:gd name="connsiteY108" fmla="*/ 1349276 h 1519542"/>
                <a:gd name="connsiteX109" fmla="*/ 1165417 w 1519542"/>
                <a:gd name="connsiteY109" fmla="*/ 1338313 h 1519542"/>
                <a:gd name="connsiteX110" fmla="*/ 1031978 w 1519542"/>
                <a:gd name="connsiteY110" fmla="*/ 1256760 h 1519542"/>
                <a:gd name="connsiteX111" fmla="*/ 994711 w 1519542"/>
                <a:gd name="connsiteY111" fmla="*/ 1255006 h 1519542"/>
                <a:gd name="connsiteX112" fmla="*/ 945457 w 1519542"/>
                <a:gd name="connsiteY112" fmla="*/ 1275468 h 1519542"/>
                <a:gd name="connsiteX113" fmla="*/ 918710 w 1519542"/>
                <a:gd name="connsiteY113" fmla="*/ 1303675 h 1519542"/>
                <a:gd name="connsiteX114" fmla="*/ 882028 w 1519542"/>
                <a:gd name="connsiteY114" fmla="*/ 1455818 h 1519542"/>
                <a:gd name="connsiteX115" fmla="*/ 810413 w 1519542"/>
                <a:gd name="connsiteY115" fmla="*/ 1517643 h 1519542"/>
                <a:gd name="connsiteX116" fmla="*/ 759696 w 1519542"/>
                <a:gd name="connsiteY116" fmla="*/ 1519542 h 1519542"/>
                <a:gd name="connsiteX117" fmla="*/ 709128 w 1519542"/>
                <a:gd name="connsiteY117" fmla="*/ 1517643 h 1519542"/>
                <a:gd name="connsiteX118" fmla="*/ 637369 w 1519542"/>
                <a:gd name="connsiteY118" fmla="*/ 1455818 h 1519542"/>
                <a:gd name="connsiteX119" fmla="*/ 600832 w 1519542"/>
                <a:gd name="connsiteY119" fmla="*/ 1303675 h 1519542"/>
                <a:gd name="connsiteX120" fmla="*/ 575693 w 1519542"/>
                <a:gd name="connsiteY120" fmla="*/ 1276052 h 1519542"/>
                <a:gd name="connsiteX121" fmla="*/ 526440 w 1519542"/>
                <a:gd name="connsiteY121" fmla="*/ 1255740 h 1519542"/>
                <a:gd name="connsiteX122" fmla="*/ 487564 w 1519542"/>
                <a:gd name="connsiteY122" fmla="*/ 1256760 h 1519542"/>
                <a:gd name="connsiteX123" fmla="*/ 354125 w 1519542"/>
                <a:gd name="connsiteY123" fmla="*/ 1338313 h 1519542"/>
                <a:gd name="connsiteX124" fmla="*/ 259859 w 1519542"/>
                <a:gd name="connsiteY124" fmla="*/ 1329838 h 1519542"/>
                <a:gd name="connsiteX125" fmla="*/ 190729 w 1519542"/>
                <a:gd name="connsiteY125" fmla="*/ 1260852 h 1519542"/>
                <a:gd name="connsiteX126" fmla="*/ 181084 w 1519542"/>
                <a:gd name="connsiteY126" fmla="*/ 1165268 h 1519542"/>
                <a:gd name="connsiteX127" fmla="*/ 262782 w 1519542"/>
                <a:gd name="connsiteY127" fmla="*/ 1031833 h 1519542"/>
                <a:gd name="connsiteX128" fmla="*/ 264536 w 1519542"/>
                <a:gd name="connsiteY128" fmla="*/ 994566 h 1519542"/>
                <a:gd name="connsiteX129" fmla="*/ 244075 w 1519542"/>
                <a:gd name="connsiteY129" fmla="*/ 945313 h 1519542"/>
                <a:gd name="connsiteX130" fmla="*/ 215722 w 1519542"/>
                <a:gd name="connsiteY130" fmla="*/ 918565 h 1519542"/>
                <a:gd name="connsiteX131" fmla="*/ 63724 w 1519542"/>
                <a:gd name="connsiteY131" fmla="*/ 882028 h 1519542"/>
                <a:gd name="connsiteX132" fmla="*/ 1899 w 1519542"/>
                <a:gd name="connsiteY132" fmla="*/ 810414 h 1519542"/>
                <a:gd name="connsiteX133" fmla="*/ 0 w 1519542"/>
                <a:gd name="connsiteY133" fmla="*/ 759697 h 1519542"/>
                <a:gd name="connsiteX134" fmla="*/ 1754 w 1519542"/>
                <a:gd name="connsiteY134" fmla="*/ 708984 h 1519542"/>
                <a:gd name="connsiteX135" fmla="*/ 63575 w 1519542"/>
                <a:gd name="connsiteY135" fmla="*/ 637369 h 1519542"/>
                <a:gd name="connsiteX136" fmla="*/ 215722 w 1519542"/>
                <a:gd name="connsiteY136" fmla="*/ 600683 h 1519542"/>
                <a:gd name="connsiteX137" fmla="*/ 243345 w 1519542"/>
                <a:gd name="connsiteY137" fmla="*/ 575693 h 1519542"/>
                <a:gd name="connsiteX138" fmla="*/ 263657 w 1519542"/>
                <a:gd name="connsiteY138" fmla="*/ 526440 h 1519542"/>
                <a:gd name="connsiteX139" fmla="*/ 262633 w 1519542"/>
                <a:gd name="connsiteY139" fmla="*/ 487564 h 1519542"/>
                <a:gd name="connsiteX140" fmla="*/ 181084 w 1519542"/>
                <a:gd name="connsiteY140" fmla="*/ 353980 h 1519542"/>
                <a:gd name="connsiteX141" fmla="*/ 189559 w 1519542"/>
                <a:gd name="connsiteY141" fmla="*/ 259860 h 1519542"/>
                <a:gd name="connsiteX142" fmla="*/ 258545 w 1519542"/>
                <a:gd name="connsiteY142" fmla="*/ 190584 h 1519542"/>
                <a:gd name="connsiteX143" fmla="*/ 354125 w 1519542"/>
                <a:gd name="connsiteY143" fmla="*/ 181085 h 1519542"/>
                <a:gd name="connsiteX144" fmla="*/ 487415 w 1519542"/>
                <a:gd name="connsiteY144" fmla="*/ 262634 h 1519542"/>
                <a:gd name="connsiteX145" fmla="*/ 524686 w 1519542"/>
                <a:gd name="connsiteY145" fmla="*/ 264387 h 1519542"/>
                <a:gd name="connsiteX146" fmla="*/ 574084 w 1519542"/>
                <a:gd name="connsiteY146" fmla="*/ 244075 h 1519542"/>
                <a:gd name="connsiteX147" fmla="*/ 600683 w 1519542"/>
                <a:gd name="connsiteY147" fmla="*/ 215723 h 1519542"/>
                <a:gd name="connsiteX148" fmla="*/ 637369 w 1519542"/>
                <a:gd name="connsiteY148" fmla="*/ 63724 h 1519542"/>
                <a:gd name="connsiteX149" fmla="*/ 708983 w 1519542"/>
                <a:gd name="connsiteY149" fmla="*/ 1899 h 1519542"/>
                <a:gd name="connsiteX150" fmla="*/ 759696 w 1519542"/>
                <a:gd name="connsiteY150" fmla="*/ 0 h 15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9542" h="1519542">
                  <a:moveTo>
                    <a:pt x="759817" y="496652"/>
                  </a:moveTo>
                  <a:cubicBezTo>
                    <a:pt x="614827" y="496652"/>
                    <a:pt x="496878" y="614746"/>
                    <a:pt x="496878" y="759729"/>
                  </a:cubicBezTo>
                  <a:cubicBezTo>
                    <a:pt x="496878" y="904716"/>
                    <a:pt x="614827" y="1022660"/>
                    <a:pt x="759817" y="1022660"/>
                  </a:cubicBezTo>
                  <a:cubicBezTo>
                    <a:pt x="904804" y="1022660"/>
                    <a:pt x="1022753" y="904716"/>
                    <a:pt x="1022753" y="759729"/>
                  </a:cubicBezTo>
                  <a:cubicBezTo>
                    <a:pt x="1022753" y="614746"/>
                    <a:pt x="904804" y="496652"/>
                    <a:pt x="759817" y="496652"/>
                  </a:cubicBezTo>
                  <a:close/>
                  <a:moveTo>
                    <a:pt x="759817" y="438339"/>
                  </a:moveTo>
                  <a:cubicBezTo>
                    <a:pt x="937103" y="438339"/>
                    <a:pt x="1081215" y="582447"/>
                    <a:pt x="1081215" y="759729"/>
                  </a:cubicBezTo>
                  <a:cubicBezTo>
                    <a:pt x="1081215" y="936870"/>
                    <a:pt x="937103" y="1081123"/>
                    <a:pt x="759817" y="1081123"/>
                  </a:cubicBezTo>
                  <a:cubicBezTo>
                    <a:pt x="582527" y="1081123"/>
                    <a:pt x="438416" y="936870"/>
                    <a:pt x="438416" y="759729"/>
                  </a:cubicBezTo>
                  <a:cubicBezTo>
                    <a:pt x="438416" y="582447"/>
                    <a:pt x="582527" y="438339"/>
                    <a:pt x="759817" y="438339"/>
                  </a:cubicBezTo>
                  <a:close/>
                  <a:moveTo>
                    <a:pt x="759696" y="58463"/>
                  </a:moveTo>
                  <a:cubicBezTo>
                    <a:pt x="732953" y="58463"/>
                    <a:pt x="714830" y="59922"/>
                    <a:pt x="714245" y="59922"/>
                  </a:cubicBezTo>
                  <a:cubicBezTo>
                    <a:pt x="705036" y="61821"/>
                    <a:pt x="697436" y="68401"/>
                    <a:pt x="694223" y="77316"/>
                  </a:cubicBezTo>
                  <a:lnTo>
                    <a:pt x="657536" y="229459"/>
                  </a:lnTo>
                  <a:cubicBezTo>
                    <a:pt x="650521" y="258981"/>
                    <a:pt x="623483" y="288796"/>
                    <a:pt x="594837" y="298590"/>
                  </a:cubicBezTo>
                  <a:lnTo>
                    <a:pt x="548655" y="317733"/>
                  </a:lnTo>
                  <a:cubicBezTo>
                    <a:pt x="525710" y="329136"/>
                    <a:pt x="482448" y="328111"/>
                    <a:pt x="457164" y="312621"/>
                  </a:cubicBezTo>
                  <a:lnTo>
                    <a:pt x="323579" y="230919"/>
                  </a:lnTo>
                  <a:cubicBezTo>
                    <a:pt x="317588" y="227266"/>
                    <a:pt x="303996" y="228435"/>
                    <a:pt x="298735" y="233112"/>
                  </a:cubicBezTo>
                  <a:lnTo>
                    <a:pt x="231943" y="299904"/>
                  </a:lnTo>
                  <a:cubicBezTo>
                    <a:pt x="228145" y="304287"/>
                    <a:pt x="226975" y="317149"/>
                    <a:pt x="230918" y="323580"/>
                  </a:cubicBezTo>
                  <a:lnTo>
                    <a:pt x="312621" y="457019"/>
                  </a:lnTo>
                  <a:cubicBezTo>
                    <a:pt x="328405" y="482887"/>
                    <a:pt x="330304" y="523077"/>
                    <a:pt x="317003" y="550264"/>
                  </a:cubicBezTo>
                  <a:lnTo>
                    <a:pt x="298005" y="596300"/>
                  </a:lnTo>
                  <a:cubicBezTo>
                    <a:pt x="288796" y="623338"/>
                    <a:pt x="258980" y="650376"/>
                    <a:pt x="229604" y="657537"/>
                  </a:cubicBezTo>
                  <a:lnTo>
                    <a:pt x="77316" y="694078"/>
                  </a:lnTo>
                  <a:cubicBezTo>
                    <a:pt x="68546" y="697436"/>
                    <a:pt x="61970" y="705036"/>
                    <a:pt x="60067" y="714245"/>
                  </a:cubicBezTo>
                  <a:cubicBezTo>
                    <a:pt x="60067" y="714830"/>
                    <a:pt x="58463" y="732953"/>
                    <a:pt x="58463" y="759697"/>
                  </a:cubicBezTo>
                  <a:cubicBezTo>
                    <a:pt x="58463" y="786444"/>
                    <a:pt x="60067" y="804422"/>
                    <a:pt x="60067" y="805007"/>
                  </a:cubicBezTo>
                  <a:cubicBezTo>
                    <a:pt x="61970" y="814357"/>
                    <a:pt x="68546" y="821957"/>
                    <a:pt x="77316" y="825175"/>
                  </a:cubicBezTo>
                  <a:lnTo>
                    <a:pt x="229459" y="861712"/>
                  </a:lnTo>
                  <a:cubicBezTo>
                    <a:pt x="258980" y="868872"/>
                    <a:pt x="288796" y="895910"/>
                    <a:pt x="298735" y="924557"/>
                  </a:cubicBezTo>
                  <a:lnTo>
                    <a:pt x="317733" y="970597"/>
                  </a:lnTo>
                  <a:cubicBezTo>
                    <a:pt x="330304" y="996171"/>
                    <a:pt x="328405" y="1036365"/>
                    <a:pt x="312621" y="1062233"/>
                  </a:cubicBezTo>
                  <a:lnTo>
                    <a:pt x="230918" y="1195669"/>
                  </a:lnTo>
                  <a:cubicBezTo>
                    <a:pt x="226975" y="1202245"/>
                    <a:pt x="228145" y="1214961"/>
                    <a:pt x="233112" y="1220662"/>
                  </a:cubicBezTo>
                  <a:lnTo>
                    <a:pt x="299904" y="1287455"/>
                  </a:lnTo>
                  <a:cubicBezTo>
                    <a:pt x="303117" y="1290083"/>
                    <a:pt x="317588" y="1292132"/>
                    <a:pt x="323579" y="1288475"/>
                  </a:cubicBezTo>
                  <a:lnTo>
                    <a:pt x="457019" y="1206777"/>
                  </a:lnTo>
                  <a:cubicBezTo>
                    <a:pt x="471050" y="1198152"/>
                    <a:pt x="489318" y="1193475"/>
                    <a:pt x="508611" y="1193475"/>
                  </a:cubicBezTo>
                  <a:cubicBezTo>
                    <a:pt x="522932" y="1193330"/>
                    <a:pt x="537253" y="1196253"/>
                    <a:pt x="550409" y="1202394"/>
                  </a:cubicBezTo>
                  <a:lnTo>
                    <a:pt x="596300" y="1221247"/>
                  </a:lnTo>
                  <a:cubicBezTo>
                    <a:pt x="623338" y="1230601"/>
                    <a:pt x="650376" y="1260268"/>
                    <a:pt x="657536" y="1289793"/>
                  </a:cubicBezTo>
                  <a:lnTo>
                    <a:pt x="694223" y="1441936"/>
                  </a:lnTo>
                  <a:cubicBezTo>
                    <a:pt x="697436" y="1450851"/>
                    <a:pt x="705036" y="1457427"/>
                    <a:pt x="714245" y="1459326"/>
                  </a:cubicBezTo>
                  <a:cubicBezTo>
                    <a:pt x="714830" y="1459326"/>
                    <a:pt x="732953" y="1460935"/>
                    <a:pt x="759696" y="1460935"/>
                  </a:cubicBezTo>
                  <a:cubicBezTo>
                    <a:pt x="786444" y="1460935"/>
                    <a:pt x="804567" y="1459326"/>
                    <a:pt x="805152" y="1459326"/>
                  </a:cubicBezTo>
                  <a:cubicBezTo>
                    <a:pt x="814357" y="1457427"/>
                    <a:pt x="821957" y="1450851"/>
                    <a:pt x="825319" y="1441936"/>
                  </a:cubicBezTo>
                  <a:lnTo>
                    <a:pt x="861856" y="1289793"/>
                  </a:lnTo>
                  <a:cubicBezTo>
                    <a:pt x="869021" y="1260413"/>
                    <a:pt x="895910" y="1230601"/>
                    <a:pt x="924705" y="1220662"/>
                  </a:cubicBezTo>
                  <a:lnTo>
                    <a:pt x="970741" y="1201660"/>
                  </a:lnTo>
                  <a:cubicBezTo>
                    <a:pt x="993687" y="1190262"/>
                    <a:pt x="1037094" y="1191286"/>
                    <a:pt x="1062378" y="1206777"/>
                  </a:cubicBezTo>
                  <a:lnTo>
                    <a:pt x="1195813" y="1288330"/>
                  </a:lnTo>
                  <a:cubicBezTo>
                    <a:pt x="1198886" y="1290083"/>
                    <a:pt x="1202393" y="1290962"/>
                    <a:pt x="1206046" y="1290813"/>
                  </a:cubicBezTo>
                  <a:cubicBezTo>
                    <a:pt x="1211308" y="1290962"/>
                    <a:pt x="1216424" y="1289354"/>
                    <a:pt x="1220662" y="1286136"/>
                  </a:cubicBezTo>
                  <a:lnTo>
                    <a:pt x="1287305" y="1219493"/>
                  </a:lnTo>
                  <a:cubicBezTo>
                    <a:pt x="1291252" y="1215106"/>
                    <a:pt x="1292276" y="1202245"/>
                    <a:pt x="1288474" y="1195669"/>
                  </a:cubicBezTo>
                  <a:lnTo>
                    <a:pt x="1206776" y="1062233"/>
                  </a:lnTo>
                  <a:cubicBezTo>
                    <a:pt x="1190991" y="1036365"/>
                    <a:pt x="1189092" y="996320"/>
                    <a:pt x="1202393" y="968988"/>
                  </a:cubicBezTo>
                  <a:lnTo>
                    <a:pt x="1221392" y="922952"/>
                  </a:lnTo>
                  <a:cubicBezTo>
                    <a:pt x="1230601" y="895910"/>
                    <a:pt x="1260267" y="868872"/>
                    <a:pt x="1289793" y="861857"/>
                  </a:cubicBezTo>
                  <a:lnTo>
                    <a:pt x="1441936" y="825175"/>
                  </a:lnTo>
                  <a:cubicBezTo>
                    <a:pt x="1450850" y="821957"/>
                    <a:pt x="1457426" y="814357"/>
                    <a:pt x="1459325" y="805007"/>
                  </a:cubicBezTo>
                  <a:cubicBezTo>
                    <a:pt x="1459325" y="804422"/>
                    <a:pt x="1460934" y="786444"/>
                    <a:pt x="1460934" y="759697"/>
                  </a:cubicBezTo>
                  <a:cubicBezTo>
                    <a:pt x="1460934" y="732953"/>
                    <a:pt x="1459325" y="714830"/>
                    <a:pt x="1459325" y="714245"/>
                  </a:cubicBezTo>
                  <a:cubicBezTo>
                    <a:pt x="1457426" y="705036"/>
                    <a:pt x="1450850" y="697436"/>
                    <a:pt x="1441936" y="694078"/>
                  </a:cubicBezTo>
                  <a:lnTo>
                    <a:pt x="1289938" y="657537"/>
                  </a:lnTo>
                  <a:cubicBezTo>
                    <a:pt x="1260267" y="650376"/>
                    <a:pt x="1230601" y="623483"/>
                    <a:pt x="1220662" y="594692"/>
                  </a:cubicBezTo>
                  <a:lnTo>
                    <a:pt x="1201660" y="548656"/>
                  </a:lnTo>
                  <a:cubicBezTo>
                    <a:pt x="1189092" y="523077"/>
                    <a:pt x="1190991" y="482887"/>
                    <a:pt x="1206776" y="457019"/>
                  </a:cubicBezTo>
                  <a:lnTo>
                    <a:pt x="1288474" y="323580"/>
                  </a:lnTo>
                  <a:cubicBezTo>
                    <a:pt x="1292276" y="317149"/>
                    <a:pt x="1291252" y="304287"/>
                    <a:pt x="1286136" y="298590"/>
                  </a:cubicBezTo>
                  <a:lnTo>
                    <a:pt x="1219493" y="231943"/>
                  </a:lnTo>
                  <a:cubicBezTo>
                    <a:pt x="1216130" y="229165"/>
                    <a:pt x="1201809" y="227266"/>
                    <a:pt x="1195668" y="230919"/>
                  </a:cubicBezTo>
                  <a:lnTo>
                    <a:pt x="1062378" y="312621"/>
                  </a:lnTo>
                  <a:cubicBezTo>
                    <a:pt x="1037094" y="327966"/>
                    <a:pt x="995735" y="330010"/>
                    <a:pt x="968988" y="317004"/>
                  </a:cubicBezTo>
                  <a:lnTo>
                    <a:pt x="922952" y="298005"/>
                  </a:lnTo>
                  <a:cubicBezTo>
                    <a:pt x="895910" y="288796"/>
                    <a:pt x="869021" y="258981"/>
                    <a:pt x="861856" y="229459"/>
                  </a:cubicBezTo>
                  <a:lnTo>
                    <a:pt x="825174" y="77316"/>
                  </a:lnTo>
                  <a:cubicBezTo>
                    <a:pt x="821957" y="68547"/>
                    <a:pt x="814357" y="61971"/>
                    <a:pt x="805152" y="60067"/>
                  </a:cubicBezTo>
                  <a:cubicBezTo>
                    <a:pt x="804567" y="59922"/>
                    <a:pt x="786444" y="58463"/>
                    <a:pt x="759696" y="58463"/>
                  </a:cubicBezTo>
                  <a:close/>
                  <a:moveTo>
                    <a:pt x="759696" y="0"/>
                  </a:moveTo>
                  <a:cubicBezTo>
                    <a:pt x="790097" y="0"/>
                    <a:pt x="810413" y="1899"/>
                    <a:pt x="810413" y="1754"/>
                  </a:cubicBezTo>
                  <a:cubicBezTo>
                    <a:pt x="844757" y="5847"/>
                    <a:pt x="873113" y="30256"/>
                    <a:pt x="882173" y="63575"/>
                  </a:cubicBezTo>
                  <a:lnTo>
                    <a:pt x="918859" y="215723"/>
                  </a:lnTo>
                  <a:cubicBezTo>
                    <a:pt x="921198" y="226097"/>
                    <a:pt x="933910" y="239982"/>
                    <a:pt x="943849" y="243490"/>
                  </a:cubicBezTo>
                  <a:lnTo>
                    <a:pt x="993102" y="263803"/>
                  </a:lnTo>
                  <a:cubicBezTo>
                    <a:pt x="1005525" y="269649"/>
                    <a:pt x="1023648" y="267750"/>
                    <a:pt x="1031978" y="262634"/>
                  </a:cubicBezTo>
                  <a:lnTo>
                    <a:pt x="1165417" y="181085"/>
                  </a:lnTo>
                  <a:cubicBezTo>
                    <a:pt x="1193040" y="164276"/>
                    <a:pt x="1235568" y="168074"/>
                    <a:pt x="1259683" y="189560"/>
                  </a:cubicBezTo>
                  <a:lnTo>
                    <a:pt x="1328813" y="258690"/>
                  </a:lnTo>
                  <a:cubicBezTo>
                    <a:pt x="1352343" y="284849"/>
                    <a:pt x="1355851" y="325483"/>
                    <a:pt x="1338458" y="354125"/>
                  </a:cubicBezTo>
                  <a:lnTo>
                    <a:pt x="1256759" y="487564"/>
                  </a:lnTo>
                  <a:cubicBezTo>
                    <a:pt x="1251353" y="496624"/>
                    <a:pt x="1250478" y="515332"/>
                    <a:pt x="1255006" y="524831"/>
                  </a:cubicBezTo>
                  <a:lnTo>
                    <a:pt x="1275467" y="574085"/>
                  </a:lnTo>
                  <a:cubicBezTo>
                    <a:pt x="1279560" y="585632"/>
                    <a:pt x="1293446" y="598345"/>
                    <a:pt x="1303820" y="600832"/>
                  </a:cubicBezTo>
                  <a:lnTo>
                    <a:pt x="1455967" y="637369"/>
                  </a:lnTo>
                  <a:cubicBezTo>
                    <a:pt x="1489141" y="646429"/>
                    <a:pt x="1513695" y="674785"/>
                    <a:pt x="1517788" y="708984"/>
                  </a:cubicBezTo>
                  <a:cubicBezTo>
                    <a:pt x="1517788" y="709129"/>
                    <a:pt x="1519542" y="729445"/>
                    <a:pt x="1519542" y="759846"/>
                  </a:cubicBezTo>
                  <a:cubicBezTo>
                    <a:pt x="1519542" y="790097"/>
                    <a:pt x="1517788" y="810414"/>
                    <a:pt x="1517788" y="810414"/>
                  </a:cubicBezTo>
                  <a:cubicBezTo>
                    <a:pt x="1513695" y="844757"/>
                    <a:pt x="1489141" y="873114"/>
                    <a:pt x="1455967" y="882028"/>
                  </a:cubicBezTo>
                  <a:lnTo>
                    <a:pt x="1303674" y="918710"/>
                  </a:lnTo>
                  <a:cubicBezTo>
                    <a:pt x="1293446" y="921198"/>
                    <a:pt x="1279560" y="933911"/>
                    <a:pt x="1276052" y="943849"/>
                  </a:cubicBezTo>
                  <a:lnTo>
                    <a:pt x="1255739" y="993103"/>
                  </a:lnTo>
                  <a:cubicBezTo>
                    <a:pt x="1250478" y="1004211"/>
                    <a:pt x="1251353" y="1022919"/>
                    <a:pt x="1256759" y="1031978"/>
                  </a:cubicBezTo>
                  <a:lnTo>
                    <a:pt x="1338458" y="1165417"/>
                  </a:lnTo>
                  <a:cubicBezTo>
                    <a:pt x="1355851" y="1195378"/>
                    <a:pt x="1352343" y="1233230"/>
                    <a:pt x="1329983" y="1259683"/>
                  </a:cubicBezTo>
                  <a:lnTo>
                    <a:pt x="1260852" y="1328814"/>
                  </a:lnTo>
                  <a:cubicBezTo>
                    <a:pt x="1245801" y="1342260"/>
                    <a:pt x="1226214" y="1349276"/>
                    <a:pt x="1206046" y="1349276"/>
                  </a:cubicBezTo>
                  <a:cubicBezTo>
                    <a:pt x="1191136" y="1349276"/>
                    <a:pt x="1177110" y="1345474"/>
                    <a:pt x="1165417" y="1338313"/>
                  </a:cubicBezTo>
                  <a:lnTo>
                    <a:pt x="1031978" y="1256760"/>
                  </a:lnTo>
                  <a:cubicBezTo>
                    <a:pt x="1023648" y="1251647"/>
                    <a:pt x="1003480" y="1250769"/>
                    <a:pt x="994711" y="1255006"/>
                  </a:cubicBezTo>
                  <a:lnTo>
                    <a:pt x="945457" y="1275468"/>
                  </a:lnTo>
                  <a:cubicBezTo>
                    <a:pt x="933765" y="1279415"/>
                    <a:pt x="921198" y="1293446"/>
                    <a:pt x="918710" y="1303675"/>
                  </a:cubicBezTo>
                  <a:lnTo>
                    <a:pt x="882028" y="1455818"/>
                  </a:lnTo>
                  <a:cubicBezTo>
                    <a:pt x="873113" y="1489142"/>
                    <a:pt x="844757" y="1513551"/>
                    <a:pt x="810413" y="1517643"/>
                  </a:cubicBezTo>
                  <a:cubicBezTo>
                    <a:pt x="810413" y="1517643"/>
                    <a:pt x="790097" y="1519542"/>
                    <a:pt x="759696" y="1519542"/>
                  </a:cubicBezTo>
                  <a:cubicBezTo>
                    <a:pt x="729300" y="1519542"/>
                    <a:pt x="709128" y="1517643"/>
                    <a:pt x="709128" y="1517643"/>
                  </a:cubicBezTo>
                  <a:cubicBezTo>
                    <a:pt x="675954" y="1514575"/>
                    <a:pt x="645259" y="1488118"/>
                    <a:pt x="637369" y="1455818"/>
                  </a:cubicBezTo>
                  <a:lnTo>
                    <a:pt x="600832" y="1303675"/>
                  </a:lnTo>
                  <a:cubicBezTo>
                    <a:pt x="598344" y="1293301"/>
                    <a:pt x="585632" y="1279415"/>
                    <a:pt x="575693" y="1276052"/>
                  </a:cubicBezTo>
                  <a:lnTo>
                    <a:pt x="526440" y="1255740"/>
                  </a:lnTo>
                  <a:cubicBezTo>
                    <a:pt x="513872" y="1249744"/>
                    <a:pt x="495894" y="1251647"/>
                    <a:pt x="487564" y="1256760"/>
                  </a:cubicBezTo>
                  <a:lnTo>
                    <a:pt x="354125" y="1338313"/>
                  </a:lnTo>
                  <a:cubicBezTo>
                    <a:pt x="326357" y="1355122"/>
                    <a:pt x="283974" y="1351320"/>
                    <a:pt x="259859" y="1329838"/>
                  </a:cubicBezTo>
                  <a:lnTo>
                    <a:pt x="190729" y="1260852"/>
                  </a:lnTo>
                  <a:cubicBezTo>
                    <a:pt x="167199" y="1234544"/>
                    <a:pt x="163691" y="1193915"/>
                    <a:pt x="181084" y="1165268"/>
                  </a:cubicBezTo>
                  <a:lnTo>
                    <a:pt x="262782" y="1031833"/>
                  </a:lnTo>
                  <a:cubicBezTo>
                    <a:pt x="268189" y="1022919"/>
                    <a:pt x="269064" y="1004065"/>
                    <a:pt x="264536" y="994566"/>
                  </a:cubicBezTo>
                  <a:lnTo>
                    <a:pt x="244075" y="945313"/>
                  </a:lnTo>
                  <a:cubicBezTo>
                    <a:pt x="239982" y="933765"/>
                    <a:pt x="226096" y="921049"/>
                    <a:pt x="215722" y="918565"/>
                  </a:cubicBezTo>
                  <a:lnTo>
                    <a:pt x="63724" y="882028"/>
                  </a:lnTo>
                  <a:cubicBezTo>
                    <a:pt x="30401" y="872965"/>
                    <a:pt x="5992" y="844612"/>
                    <a:pt x="1899" y="810414"/>
                  </a:cubicBezTo>
                  <a:cubicBezTo>
                    <a:pt x="1899" y="810269"/>
                    <a:pt x="0" y="790097"/>
                    <a:pt x="0" y="759697"/>
                  </a:cubicBezTo>
                  <a:cubicBezTo>
                    <a:pt x="0" y="729300"/>
                    <a:pt x="1899" y="708984"/>
                    <a:pt x="1754" y="708984"/>
                  </a:cubicBezTo>
                  <a:cubicBezTo>
                    <a:pt x="5846" y="674785"/>
                    <a:pt x="30256" y="646429"/>
                    <a:pt x="63575" y="637369"/>
                  </a:cubicBezTo>
                  <a:lnTo>
                    <a:pt x="215722" y="600683"/>
                  </a:lnTo>
                  <a:cubicBezTo>
                    <a:pt x="226096" y="598199"/>
                    <a:pt x="239982" y="585632"/>
                    <a:pt x="243345" y="575693"/>
                  </a:cubicBezTo>
                  <a:lnTo>
                    <a:pt x="263657" y="526440"/>
                  </a:lnTo>
                  <a:cubicBezTo>
                    <a:pt x="269064" y="515332"/>
                    <a:pt x="268189" y="496479"/>
                    <a:pt x="262633" y="487564"/>
                  </a:cubicBezTo>
                  <a:lnTo>
                    <a:pt x="181084" y="353980"/>
                  </a:lnTo>
                  <a:cubicBezTo>
                    <a:pt x="163691" y="324019"/>
                    <a:pt x="167053" y="286313"/>
                    <a:pt x="189559" y="259860"/>
                  </a:cubicBezTo>
                  <a:lnTo>
                    <a:pt x="258545" y="190584"/>
                  </a:lnTo>
                  <a:cubicBezTo>
                    <a:pt x="284849" y="167199"/>
                    <a:pt x="326357" y="164276"/>
                    <a:pt x="354125" y="181085"/>
                  </a:cubicBezTo>
                  <a:lnTo>
                    <a:pt x="487415" y="262634"/>
                  </a:lnTo>
                  <a:cubicBezTo>
                    <a:pt x="495894" y="267750"/>
                    <a:pt x="515916" y="268774"/>
                    <a:pt x="524686" y="264387"/>
                  </a:cubicBezTo>
                  <a:lnTo>
                    <a:pt x="574084" y="244075"/>
                  </a:lnTo>
                  <a:cubicBezTo>
                    <a:pt x="585632" y="239982"/>
                    <a:pt x="598344" y="225951"/>
                    <a:pt x="600683" y="215723"/>
                  </a:cubicBezTo>
                  <a:lnTo>
                    <a:pt x="637369" y="63724"/>
                  </a:lnTo>
                  <a:cubicBezTo>
                    <a:pt x="646283" y="30401"/>
                    <a:pt x="674636" y="5847"/>
                    <a:pt x="708983" y="1899"/>
                  </a:cubicBezTo>
                  <a:cubicBezTo>
                    <a:pt x="708983" y="1899"/>
                    <a:pt x="729300" y="0"/>
                    <a:pt x="75969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5103115" y="2183130"/>
              <a:ext cx="1526285" cy="1526285"/>
            </a:xfrm>
            <a:custGeom>
              <a:avLst/>
              <a:gdLst>
                <a:gd name="connsiteX0" fmla="*/ 759817 w 1519542"/>
                <a:gd name="connsiteY0" fmla="*/ 496652 h 1519542"/>
                <a:gd name="connsiteX1" fmla="*/ 496878 w 1519542"/>
                <a:gd name="connsiteY1" fmla="*/ 759729 h 1519542"/>
                <a:gd name="connsiteX2" fmla="*/ 759817 w 1519542"/>
                <a:gd name="connsiteY2" fmla="*/ 1022660 h 1519542"/>
                <a:gd name="connsiteX3" fmla="*/ 1022753 w 1519542"/>
                <a:gd name="connsiteY3" fmla="*/ 759729 h 1519542"/>
                <a:gd name="connsiteX4" fmla="*/ 759817 w 1519542"/>
                <a:gd name="connsiteY4" fmla="*/ 496652 h 1519542"/>
                <a:gd name="connsiteX5" fmla="*/ 759817 w 1519542"/>
                <a:gd name="connsiteY5" fmla="*/ 438339 h 1519542"/>
                <a:gd name="connsiteX6" fmla="*/ 1081215 w 1519542"/>
                <a:gd name="connsiteY6" fmla="*/ 759729 h 1519542"/>
                <a:gd name="connsiteX7" fmla="*/ 759817 w 1519542"/>
                <a:gd name="connsiteY7" fmla="*/ 1081123 h 1519542"/>
                <a:gd name="connsiteX8" fmla="*/ 438416 w 1519542"/>
                <a:gd name="connsiteY8" fmla="*/ 759729 h 1519542"/>
                <a:gd name="connsiteX9" fmla="*/ 759817 w 1519542"/>
                <a:gd name="connsiteY9" fmla="*/ 438339 h 1519542"/>
                <a:gd name="connsiteX10" fmla="*/ 759696 w 1519542"/>
                <a:gd name="connsiteY10" fmla="*/ 58463 h 1519542"/>
                <a:gd name="connsiteX11" fmla="*/ 714245 w 1519542"/>
                <a:gd name="connsiteY11" fmla="*/ 59922 h 1519542"/>
                <a:gd name="connsiteX12" fmla="*/ 694223 w 1519542"/>
                <a:gd name="connsiteY12" fmla="*/ 77316 h 1519542"/>
                <a:gd name="connsiteX13" fmla="*/ 657536 w 1519542"/>
                <a:gd name="connsiteY13" fmla="*/ 229459 h 1519542"/>
                <a:gd name="connsiteX14" fmla="*/ 594837 w 1519542"/>
                <a:gd name="connsiteY14" fmla="*/ 298590 h 1519542"/>
                <a:gd name="connsiteX15" fmla="*/ 548655 w 1519542"/>
                <a:gd name="connsiteY15" fmla="*/ 317733 h 1519542"/>
                <a:gd name="connsiteX16" fmla="*/ 457164 w 1519542"/>
                <a:gd name="connsiteY16" fmla="*/ 312621 h 1519542"/>
                <a:gd name="connsiteX17" fmla="*/ 323579 w 1519542"/>
                <a:gd name="connsiteY17" fmla="*/ 230919 h 1519542"/>
                <a:gd name="connsiteX18" fmla="*/ 298735 w 1519542"/>
                <a:gd name="connsiteY18" fmla="*/ 233112 h 1519542"/>
                <a:gd name="connsiteX19" fmla="*/ 231943 w 1519542"/>
                <a:gd name="connsiteY19" fmla="*/ 299904 h 1519542"/>
                <a:gd name="connsiteX20" fmla="*/ 230918 w 1519542"/>
                <a:gd name="connsiteY20" fmla="*/ 323580 h 1519542"/>
                <a:gd name="connsiteX21" fmla="*/ 312621 w 1519542"/>
                <a:gd name="connsiteY21" fmla="*/ 457019 h 1519542"/>
                <a:gd name="connsiteX22" fmla="*/ 317003 w 1519542"/>
                <a:gd name="connsiteY22" fmla="*/ 550264 h 1519542"/>
                <a:gd name="connsiteX23" fmla="*/ 298005 w 1519542"/>
                <a:gd name="connsiteY23" fmla="*/ 596300 h 1519542"/>
                <a:gd name="connsiteX24" fmla="*/ 229604 w 1519542"/>
                <a:gd name="connsiteY24" fmla="*/ 657537 h 1519542"/>
                <a:gd name="connsiteX25" fmla="*/ 77316 w 1519542"/>
                <a:gd name="connsiteY25" fmla="*/ 694078 h 1519542"/>
                <a:gd name="connsiteX26" fmla="*/ 60067 w 1519542"/>
                <a:gd name="connsiteY26" fmla="*/ 714245 h 1519542"/>
                <a:gd name="connsiteX27" fmla="*/ 58463 w 1519542"/>
                <a:gd name="connsiteY27" fmla="*/ 759697 h 1519542"/>
                <a:gd name="connsiteX28" fmla="*/ 60067 w 1519542"/>
                <a:gd name="connsiteY28" fmla="*/ 805007 h 1519542"/>
                <a:gd name="connsiteX29" fmla="*/ 77316 w 1519542"/>
                <a:gd name="connsiteY29" fmla="*/ 825175 h 1519542"/>
                <a:gd name="connsiteX30" fmla="*/ 229459 w 1519542"/>
                <a:gd name="connsiteY30" fmla="*/ 861712 h 1519542"/>
                <a:gd name="connsiteX31" fmla="*/ 298735 w 1519542"/>
                <a:gd name="connsiteY31" fmla="*/ 924557 h 1519542"/>
                <a:gd name="connsiteX32" fmla="*/ 317733 w 1519542"/>
                <a:gd name="connsiteY32" fmla="*/ 970597 h 1519542"/>
                <a:gd name="connsiteX33" fmla="*/ 312621 w 1519542"/>
                <a:gd name="connsiteY33" fmla="*/ 1062233 h 1519542"/>
                <a:gd name="connsiteX34" fmla="*/ 230918 w 1519542"/>
                <a:gd name="connsiteY34" fmla="*/ 1195669 h 1519542"/>
                <a:gd name="connsiteX35" fmla="*/ 233112 w 1519542"/>
                <a:gd name="connsiteY35" fmla="*/ 1220662 h 1519542"/>
                <a:gd name="connsiteX36" fmla="*/ 299904 w 1519542"/>
                <a:gd name="connsiteY36" fmla="*/ 1287455 h 1519542"/>
                <a:gd name="connsiteX37" fmla="*/ 323579 w 1519542"/>
                <a:gd name="connsiteY37" fmla="*/ 1288475 h 1519542"/>
                <a:gd name="connsiteX38" fmla="*/ 457019 w 1519542"/>
                <a:gd name="connsiteY38" fmla="*/ 1206777 h 1519542"/>
                <a:gd name="connsiteX39" fmla="*/ 508611 w 1519542"/>
                <a:gd name="connsiteY39" fmla="*/ 1193475 h 1519542"/>
                <a:gd name="connsiteX40" fmla="*/ 550409 w 1519542"/>
                <a:gd name="connsiteY40" fmla="*/ 1202394 h 1519542"/>
                <a:gd name="connsiteX41" fmla="*/ 596300 w 1519542"/>
                <a:gd name="connsiteY41" fmla="*/ 1221247 h 1519542"/>
                <a:gd name="connsiteX42" fmla="*/ 657536 w 1519542"/>
                <a:gd name="connsiteY42" fmla="*/ 1289793 h 1519542"/>
                <a:gd name="connsiteX43" fmla="*/ 694223 w 1519542"/>
                <a:gd name="connsiteY43" fmla="*/ 1441936 h 1519542"/>
                <a:gd name="connsiteX44" fmla="*/ 714245 w 1519542"/>
                <a:gd name="connsiteY44" fmla="*/ 1459326 h 1519542"/>
                <a:gd name="connsiteX45" fmla="*/ 759696 w 1519542"/>
                <a:gd name="connsiteY45" fmla="*/ 1460935 h 1519542"/>
                <a:gd name="connsiteX46" fmla="*/ 805152 w 1519542"/>
                <a:gd name="connsiteY46" fmla="*/ 1459326 h 1519542"/>
                <a:gd name="connsiteX47" fmla="*/ 825319 w 1519542"/>
                <a:gd name="connsiteY47" fmla="*/ 1441936 h 1519542"/>
                <a:gd name="connsiteX48" fmla="*/ 861856 w 1519542"/>
                <a:gd name="connsiteY48" fmla="*/ 1289793 h 1519542"/>
                <a:gd name="connsiteX49" fmla="*/ 924705 w 1519542"/>
                <a:gd name="connsiteY49" fmla="*/ 1220662 h 1519542"/>
                <a:gd name="connsiteX50" fmla="*/ 970741 w 1519542"/>
                <a:gd name="connsiteY50" fmla="*/ 1201660 h 1519542"/>
                <a:gd name="connsiteX51" fmla="*/ 1062378 w 1519542"/>
                <a:gd name="connsiteY51" fmla="*/ 1206777 h 1519542"/>
                <a:gd name="connsiteX52" fmla="*/ 1195813 w 1519542"/>
                <a:gd name="connsiteY52" fmla="*/ 1288330 h 1519542"/>
                <a:gd name="connsiteX53" fmla="*/ 1206046 w 1519542"/>
                <a:gd name="connsiteY53" fmla="*/ 1290813 h 1519542"/>
                <a:gd name="connsiteX54" fmla="*/ 1220662 w 1519542"/>
                <a:gd name="connsiteY54" fmla="*/ 1286136 h 1519542"/>
                <a:gd name="connsiteX55" fmla="*/ 1287305 w 1519542"/>
                <a:gd name="connsiteY55" fmla="*/ 1219493 h 1519542"/>
                <a:gd name="connsiteX56" fmla="*/ 1288474 w 1519542"/>
                <a:gd name="connsiteY56" fmla="*/ 1195669 h 1519542"/>
                <a:gd name="connsiteX57" fmla="*/ 1206776 w 1519542"/>
                <a:gd name="connsiteY57" fmla="*/ 1062233 h 1519542"/>
                <a:gd name="connsiteX58" fmla="*/ 1202393 w 1519542"/>
                <a:gd name="connsiteY58" fmla="*/ 968988 h 1519542"/>
                <a:gd name="connsiteX59" fmla="*/ 1221392 w 1519542"/>
                <a:gd name="connsiteY59" fmla="*/ 922952 h 1519542"/>
                <a:gd name="connsiteX60" fmla="*/ 1289793 w 1519542"/>
                <a:gd name="connsiteY60" fmla="*/ 861857 h 1519542"/>
                <a:gd name="connsiteX61" fmla="*/ 1441936 w 1519542"/>
                <a:gd name="connsiteY61" fmla="*/ 825175 h 1519542"/>
                <a:gd name="connsiteX62" fmla="*/ 1459325 w 1519542"/>
                <a:gd name="connsiteY62" fmla="*/ 805007 h 1519542"/>
                <a:gd name="connsiteX63" fmla="*/ 1460934 w 1519542"/>
                <a:gd name="connsiteY63" fmla="*/ 759697 h 1519542"/>
                <a:gd name="connsiteX64" fmla="*/ 1459325 w 1519542"/>
                <a:gd name="connsiteY64" fmla="*/ 714245 h 1519542"/>
                <a:gd name="connsiteX65" fmla="*/ 1441936 w 1519542"/>
                <a:gd name="connsiteY65" fmla="*/ 694078 h 1519542"/>
                <a:gd name="connsiteX66" fmla="*/ 1289938 w 1519542"/>
                <a:gd name="connsiteY66" fmla="*/ 657537 h 1519542"/>
                <a:gd name="connsiteX67" fmla="*/ 1220662 w 1519542"/>
                <a:gd name="connsiteY67" fmla="*/ 594692 h 1519542"/>
                <a:gd name="connsiteX68" fmla="*/ 1201660 w 1519542"/>
                <a:gd name="connsiteY68" fmla="*/ 548656 h 1519542"/>
                <a:gd name="connsiteX69" fmla="*/ 1206776 w 1519542"/>
                <a:gd name="connsiteY69" fmla="*/ 457019 h 1519542"/>
                <a:gd name="connsiteX70" fmla="*/ 1288474 w 1519542"/>
                <a:gd name="connsiteY70" fmla="*/ 323580 h 1519542"/>
                <a:gd name="connsiteX71" fmla="*/ 1286136 w 1519542"/>
                <a:gd name="connsiteY71" fmla="*/ 298590 h 1519542"/>
                <a:gd name="connsiteX72" fmla="*/ 1219493 w 1519542"/>
                <a:gd name="connsiteY72" fmla="*/ 231943 h 1519542"/>
                <a:gd name="connsiteX73" fmla="*/ 1195668 w 1519542"/>
                <a:gd name="connsiteY73" fmla="*/ 230919 h 1519542"/>
                <a:gd name="connsiteX74" fmla="*/ 1062378 w 1519542"/>
                <a:gd name="connsiteY74" fmla="*/ 312621 h 1519542"/>
                <a:gd name="connsiteX75" fmla="*/ 968988 w 1519542"/>
                <a:gd name="connsiteY75" fmla="*/ 317004 h 1519542"/>
                <a:gd name="connsiteX76" fmla="*/ 922952 w 1519542"/>
                <a:gd name="connsiteY76" fmla="*/ 298005 h 1519542"/>
                <a:gd name="connsiteX77" fmla="*/ 861856 w 1519542"/>
                <a:gd name="connsiteY77" fmla="*/ 229459 h 1519542"/>
                <a:gd name="connsiteX78" fmla="*/ 825174 w 1519542"/>
                <a:gd name="connsiteY78" fmla="*/ 77316 h 1519542"/>
                <a:gd name="connsiteX79" fmla="*/ 805152 w 1519542"/>
                <a:gd name="connsiteY79" fmla="*/ 60067 h 1519542"/>
                <a:gd name="connsiteX80" fmla="*/ 759696 w 1519542"/>
                <a:gd name="connsiteY80" fmla="*/ 58463 h 1519542"/>
                <a:gd name="connsiteX81" fmla="*/ 759696 w 1519542"/>
                <a:gd name="connsiteY81" fmla="*/ 0 h 1519542"/>
                <a:gd name="connsiteX82" fmla="*/ 810413 w 1519542"/>
                <a:gd name="connsiteY82" fmla="*/ 1754 h 1519542"/>
                <a:gd name="connsiteX83" fmla="*/ 882173 w 1519542"/>
                <a:gd name="connsiteY83" fmla="*/ 63575 h 1519542"/>
                <a:gd name="connsiteX84" fmla="*/ 918859 w 1519542"/>
                <a:gd name="connsiteY84" fmla="*/ 215723 h 1519542"/>
                <a:gd name="connsiteX85" fmla="*/ 943849 w 1519542"/>
                <a:gd name="connsiteY85" fmla="*/ 243490 h 1519542"/>
                <a:gd name="connsiteX86" fmla="*/ 993102 w 1519542"/>
                <a:gd name="connsiteY86" fmla="*/ 263803 h 1519542"/>
                <a:gd name="connsiteX87" fmla="*/ 1031978 w 1519542"/>
                <a:gd name="connsiteY87" fmla="*/ 262634 h 1519542"/>
                <a:gd name="connsiteX88" fmla="*/ 1165417 w 1519542"/>
                <a:gd name="connsiteY88" fmla="*/ 181085 h 1519542"/>
                <a:gd name="connsiteX89" fmla="*/ 1259683 w 1519542"/>
                <a:gd name="connsiteY89" fmla="*/ 189560 h 1519542"/>
                <a:gd name="connsiteX90" fmla="*/ 1328813 w 1519542"/>
                <a:gd name="connsiteY90" fmla="*/ 258690 h 1519542"/>
                <a:gd name="connsiteX91" fmla="*/ 1338458 w 1519542"/>
                <a:gd name="connsiteY91" fmla="*/ 354125 h 1519542"/>
                <a:gd name="connsiteX92" fmla="*/ 1256759 w 1519542"/>
                <a:gd name="connsiteY92" fmla="*/ 487564 h 1519542"/>
                <a:gd name="connsiteX93" fmla="*/ 1255006 w 1519542"/>
                <a:gd name="connsiteY93" fmla="*/ 524831 h 1519542"/>
                <a:gd name="connsiteX94" fmla="*/ 1275467 w 1519542"/>
                <a:gd name="connsiteY94" fmla="*/ 574085 h 1519542"/>
                <a:gd name="connsiteX95" fmla="*/ 1303820 w 1519542"/>
                <a:gd name="connsiteY95" fmla="*/ 600832 h 1519542"/>
                <a:gd name="connsiteX96" fmla="*/ 1455967 w 1519542"/>
                <a:gd name="connsiteY96" fmla="*/ 637369 h 1519542"/>
                <a:gd name="connsiteX97" fmla="*/ 1517788 w 1519542"/>
                <a:gd name="connsiteY97" fmla="*/ 708984 h 1519542"/>
                <a:gd name="connsiteX98" fmla="*/ 1519542 w 1519542"/>
                <a:gd name="connsiteY98" fmla="*/ 759846 h 1519542"/>
                <a:gd name="connsiteX99" fmla="*/ 1517788 w 1519542"/>
                <a:gd name="connsiteY99" fmla="*/ 810414 h 1519542"/>
                <a:gd name="connsiteX100" fmla="*/ 1455967 w 1519542"/>
                <a:gd name="connsiteY100" fmla="*/ 882028 h 1519542"/>
                <a:gd name="connsiteX101" fmla="*/ 1303674 w 1519542"/>
                <a:gd name="connsiteY101" fmla="*/ 918710 h 1519542"/>
                <a:gd name="connsiteX102" fmla="*/ 1276052 w 1519542"/>
                <a:gd name="connsiteY102" fmla="*/ 943849 h 1519542"/>
                <a:gd name="connsiteX103" fmla="*/ 1255739 w 1519542"/>
                <a:gd name="connsiteY103" fmla="*/ 993103 h 1519542"/>
                <a:gd name="connsiteX104" fmla="*/ 1256759 w 1519542"/>
                <a:gd name="connsiteY104" fmla="*/ 1031978 h 1519542"/>
                <a:gd name="connsiteX105" fmla="*/ 1338458 w 1519542"/>
                <a:gd name="connsiteY105" fmla="*/ 1165417 h 1519542"/>
                <a:gd name="connsiteX106" fmla="*/ 1329983 w 1519542"/>
                <a:gd name="connsiteY106" fmla="*/ 1259683 h 1519542"/>
                <a:gd name="connsiteX107" fmla="*/ 1260852 w 1519542"/>
                <a:gd name="connsiteY107" fmla="*/ 1328814 h 1519542"/>
                <a:gd name="connsiteX108" fmla="*/ 1206046 w 1519542"/>
                <a:gd name="connsiteY108" fmla="*/ 1349276 h 1519542"/>
                <a:gd name="connsiteX109" fmla="*/ 1165417 w 1519542"/>
                <a:gd name="connsiteY109" fmla="*/ 1338313 h 1519542"/>
                <a:gd name="connsiteX110" fmla="*/ 1031978 w 1519542"/>
                <a:gd name="connsiteY110" fmla="*/ 1256760 h 1519542"/>
                <a:gd name="connsiteX111" fmla="*/ 994711 w 1519542"/>
                <a:gd name="connsiteY111" fmla="*/ 1255006 h 1519542"/>
                <a:gd name="connsiteX112" fmla="*/ 945457 w 1519542"/>
                <a:gd name="connsiteY112" fmla="*/ 1275468 h 1519542"/>
                <a:gd name="connsiteX113" fmla="*/ 918710 w 1519542"/>
                <a:gd name="connsiteY113" fmla="*/ 1303675 h 1519542"/>
                <a:gd name="connsiteX114" fmla="*/ 882028 w 1519542"/>
                <a:gd name="connsiteY114" fmla="*/ 1455818 h 1519542"/>
                <a:gd name="connsiteX115" fmla="*/ 810413 w 1519542"/>
                <a:gd name="connsiteY115" fmla="*/ 1517643 h 1519542"/>
                <a:gd name="connsiteX116" fmla="*/ 759696 w 1519542"/>
                <a:gd name="connsiteY116" fmla="*/ 1519542 h 1519542"/>
                <a:gd name="connsiteX117" fmla="*/ 709128 w 1519542"/>
                <a:gd name="connsiteY117" fmla="*/ 1517643 h 1519542"/>
                <a:gd name="connsiteX118" fmla="*/ 637369 w 1519542"/>
                <a:gd name="connsiteY118" fmla="*/ 1455818 h 1519542"/>
                <a:gd name="connsiteX119" fmla="*/ 600832 w 1519542"/>
                <a:gd name="connsiteY119" fmla="*/ 1303675 h 1519542"/>
                <a:gd name="connsiteX120" fmla="*/ 575693 w 1519542"/>
                <a:gd name="connsiteY120" fmla="*/ 1276052 h 1519542"/>
                <a:gd name="connsiteX121" fmla="*/ 526440 w 1519542"/>
                <a:gd name="connsiteY121" fmla="*/ 1255740 h 1519542"/>
                <a:gd name="connsiteX122" fmla="*/ 487564 w 1519542"/>
                <a:gd name="connsiteY122" fmla="*/ 1256760 h 1519542"/>
                <a:gd name="connsiteX123" fmla="*/ 354125 w 1519542"/>
                <a:gd name="connsiteY123" fmla="*/ 1338313 h 1519542"/>
                <a:gd name="connsiteX124" fmla="*/ 259859 w 1519542"/>
                <a:gd name="connsiteY124" fmla="*/ 1329838 h 1519542"/>
                <a:gd name="connsiteX125" fmla="*/ 190729 w 1519542"/>
                <a:gd name="connsiteY125" fmla="*/ 1260852 h 1519542"/>
                <a:gd name="connsiteX126" fmla="*/ 181084 w 1519542"/>
                <a:gd name="connsiteY126" fmla="*/ 1165268 h 1519542"/>
                <a:gd name="connsiteX127" fmla="*/ 262782 w 1519542"/>
                <a:gd name="connsiteY127" fmla="*/ 1031833 h 1519542"/>
                <a:gd name="connsiteX128" fmla="*/ 264536 w 1519542"/>
                <a:gd name="connsiteY128" fmla="*/ 994566 h 1519542"/>
                <a:gd name="connsiteX129" fmla="*/ 244075 w 1519542"/>
                <a:gd name="connsiteY129" fmla="*/ 945313 h 1519542"/>
                <a:gd name="connsiteX130" fmla="*/ 215722 w 1519542"/>
                <a:gd name="connsiteY130" fmla="*/ 918565 h 1519542"/>
                <a:gd name="connsiteX131" fmla="*/ 63724 w 1519542"/>
                <a:gd name="connsiteY131" fmla="*/ 882028 h 1519542"/>
                <a:gd name="connsiteX132" fmla="*/ 1899 w 1519542"/>
                <a:gd name="connsiteY132" fmla="*/ 810414 h 1519542"/>
                <a:gd name="connsiteX133" fmla="*/ 0 w 1519542"/>
                <a:gd name="connsiteY133" fmla="*/ 759697 h 1519542"/>
                <a:gd name="connsiteX134" fmla="*/ 1754 w 1519542"/>
                <a:gd name="connsiteY134" fmla="*/ 708984 h 1519542"/>
                <a:gd name="connsiteX135" fmla="*/ 63575 w 1519542"/>
                <a:gd name="connsiteY135" fmla="*/ 637369 h 1519542"/>
                <a:gd name="connsiteX136" fmla="*/ 215722 w 1519542"/>
                <a:gd name="connsiteY136" fmla="*/ 600683 h 1519542"/>
                <a:gd name="connsiteX137" fmla="*/ 243345 w 1519542"/>
                <a:gd name="connsiteY137" fmla="*/ 575693 h 1519542"/>
                <a:gd name="connsiteX138" fmla="*/ 263657 w 1519542"/>
                <a:gd name="connsiteY138" fmla="*/ 526440 h 1519542"/>
                <a:gd name="connsiteX139" fmla="*/ 262633 w 1519542"/>
                <a:gd name="connsiteY139" fmla="*/ 487564 h 1519542"/>
                <a:gd name="connsiteX140" fmla="*/ 181084 w 1519542"/>
                <a:gd name="connsiteY140" fmla="*/ 353980 h 1519542"/>
                <a:gd name="connsiteX141" fmla="*/ 189559 w 1519542"/>
                <a:gd name="connsiteY141" fmla="*/ 259860 h 1519542"/>
                <a:gd name="connsiteX142" fmla="*/ 258545 w 1519542"/>
                <a:gd name="connsiteY142" fmla="*/ 190584 h 1519542"/>
                <a:gd name="connsiteX143" fmla="*/ 354125 w 1519542"/>
                <a:gd name="connsiteY143" fmla="*/ 181085 h 1519542"/>
                <a:gd name="connsiteX144" fmla="*/ 487415 w 1519542"/>
                <a:gd name="connsiteY144" fmla="*/ 262634 h 1519542"/>
                <a:gd name="connsiteX145" fmla="*/ 524686 w 1519542"/>
                <a:gd name="connsiteY145" fmla="*/ 264387 h 1519542"/>
                <a:gd name="connsiteX146" fmla="*/ 574084 w 1519542"/>
                <a:gd name="connsiteY146" fmla="*/ 244075 h 1519542"/>
                <a:gd name="connsiteX147" fmla="*/ 600683 w 1519542"/>
                <a:gd name="connsiteY147" fmla="*/ 215723 h 1519542"/>
                <a:gd name="connsiteX148" fmla="*/ 637369 w 1519542"/>
                <a:gd name="connsiteY148" fmla="*/ 63724 h 1519542"/>
                <a:gd name="connsiteX149" fmla="*/ 708983 w 1519542"/>
                <a:gd name="connsiteY149" fmla="*/ 1899 h 1519542"/>
                <a:gd name="connsiteX150" fmla="*/ 759696 w 1519542"/>
                <a:gd name="connsiteY150" fmla="*/ 0 h 15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9542" h="1519542">
                  <a:moveTo>
                    <a:pt x="759817" y="496652"/>
                  </a:moveTo>
                  <a:cubicBezTo>
                    <a:pt x="614827" y="496652"/>
                    <a:pt x="496878" y="614746"/>
                    <a:pt x="496878" y="759729"/>
                  </a:cubicBezTo>
                  <a:cubicBezTo>
                    <a:pt x="496878" y="904716"/>
                    <a:pt x="614827" y="1022660"/>
                    <a:pt x="759817" y="1022660"/>
                  </a:cubicBezTo>
                  <a:cubicBezTo>
                    <a:pt x="904804" y="1022660"/>
                    <a:pt x="1022753" y="904716"/>
                    <a:pt x="1022753" y="759729"/>
                  </a:cubicBezTo>
                  <a:cubicBezTo>
                    <a:pt x="1022753" y="614746"/>
                    <a:pt x="904804" y="496652"/>
                    <a:pt x="759817" y="496652"/>
                  </a:cubicBezTo>
                  <a:close/>
                  <a:moveTo>
                    <a:pt x="759817" y="438339"/>
                  </a:moveTo>
                  <a:cubicBezTo>
                    <a:pt x="937103" y="438339"/>
                    <a:pt x="1081215" y="582447"/>
                    <a:pt x="1081215" y="759729"/>
                  </a:cubicBezTo>
                  <a:cubicBezTo>
                    <a:pt x="1081215" y="936870"/>
                    <a:pt x="937103" y="1081123"/>
                    <a:pt x="759817" y="1081123"/>
                  </a:cubicBezTo>
                  <a:cubicBezTo>
                    <a:pt x="582527" y="1081123"/>
                    <a:pt x="438416" y="936870"/>
                    <a:pt x="438416" y="759729"/>
                  </a:cubicBezTo>
                  <a:cubicBezTo>
                    <a:pt x="438416" y="582447"/>
                    <a:pt x="582527" y="438339"/>
                    <a:pt x="759817" y="438339"/>
                  </a:cubicBezTo>
                  <a:close/>
                  <a:moveTo>
                    <a:pt x="759696" y="58463"/>
                  </a:moveTo>
                  <a:cubicBezTo>
                    <a:pt x="732953" y="58463"/>
                    <a:pt x="714830" y="59922"/>
                    <a:pt x="714245" y="59922"/>
                  </a:cubicBezTo>
                  <a:cubicBezTo>
                    <a:pt x="705036" y="61821"/>
                    <a:pt x="697436" y="68401"/>
                    <a:pt x="694223" y="77316"/>
                  </a:cubicBezTo>
                  <a:lnTo>
                    <a:pt x="657536" y="229459"/>
                  </a:lnTo>
                  <a:cubicBezTo>
                    <a:pt x="650521" y="258981"/>
                    <a:pt x="623483" y="288796"/>
                    <a:pt x="594837" y="298590"/>
                  </a:cubicBezTo>
                  <a:lnTo>
                    <a:pt x="548655" y="317733"/>
                  </a:lnTo>
                  <a:cubicBezTo>
                    <a:pt x="525710" y="329136"/>
                    <a:pt x="482448" y="328111"/>
                    <a:pt x="457164" y="312621"/>
                  </a:cubicBezTo>
                  <a:lnTo>
                    <a:pt x="323579" y="230919"/>
                  </a:lnTo>
                  <a:cubicBezTo>
                    <a:pt x="317588" y="227266"/>
                    <a:pt x="303996" y="228435"/>
                    <a:pt x="298735" y="233112"/>
                  </a:cubicBezTo>
                  <a:lnTo>
                    <a:pt x="231943" y="299904"/>
                  </a:lnTo>
                  <a:cubicBezTo>
                    <a:pt x="228145" y="304287"/>
                    <a:pt x="226975" y="317149"/>
                    <a:pt x="230918" y="323580"/>
                  </a:cubicBezTo>
                  <a:lnTo>
                    <a:pt x="312621" y="457019"/>
                  </a:lnTo>
                  <a:cubicBezTo>
                    <a:pt x="328405" y="482887"/>
                    <a:pt x="330304" y="523077"/>
                    <a:pt x="317003" y="550264"/>
                  </a:cubicBezTo>
                  <a:lnTo>
                    <a:pt x="298005" y="596300"/>
                  </a:lnTo>
                  <a:cubicBezTo>
                    <a:pt x="288796" y="623338"/>
                    <a:pt x="258980" y="650376"/>
                    <a:pt x="229604" y="657537"/>
                  </a:cubicBezTo>
                  <a:lnTo>
                    <a:pt x="77316" y="694078"/>
                  </a:lnTo>
                  <a:cubicBezTo>
                    <a:pt x="68546" y="697436"/>
                    <a:pt x="61970" y="705036"/>
                    <a:pt x="60067" y="714245"/>
                  </a:cubicBezTo>
                  <a:cubicBezTo>
                    <a:pt x="60067" y="714830"/>
                    <a:pt x="58463" y="732953"/>
                    <a:pt x="58463" y="759697"/>
                  </a:cubicBezTo>
                  <a:cubicBezTo>
                    <a:pt x="58463" y="786444"/>
                    <a:pt x="60067" y="804422"/>
                    <a:pt x="60067" y="805007"/>
                  </a:cubicBezTo>
                  <a:cubicBezTo>
                    <a:pt x="61970" y="814357"/>
                    <a:pt x="68546" y="821957"/>
                    <a:pt x="77316" y="825175"/>
                  </a:cubicBezTo>
                  <a:lnTo>
                    <a:pt x="229459" y="861712"/>
                  </a:lnTo>
                  <a:cubicBezTo>
                    <a:pt x="258980" y="868872"/>
                    <a:pt x="288796" y="895910"/>
                    <a:pt x="298735" y="924557"/>
                  </a:cubicBezTo>
                  <a:lnTo>
                    <a:pt x="317733" y="970597"/>
                  </a:lnTo>
                  <a:cubicBezTo>
                    <a:pt x="330304" y="996171"/>
                    <a:pt x="328405" y="1036365"/>
                    <a:pt x="312621" y="1062233"/>
                  </a:cubicBezTo>
                  <a:lnTo>
                    <a:pt x="230918" y="1195669"/>
                  </a:lnTo>
                  <a:cubicBezTo>
                    <a:pt x="226975" y="1202245"/>
                    <a:pt x="228145" y="1214961"/>
                    <a:pt x="233112" y="1220662"/>
                  </a:cubicBezTo>
                  <a:lnTo>
                    <a:pt x="299904" y="1287455"/>
                  </a:lnTo>
                  <a:cubicBezTo>
                    <a:pt x="303117" y="1290083"/>
                    <a:pt x="317588" y="1292132"/>
                    <a:pt x="323579" y="1288475"/>
                  </a:cubicBezTo>
                  <a:lnTo>
                    <a:pt x="457019" y="1206777"/>
                  </a:lnTo>
                  <a:cubicBezTo>
                    <a:pt x="471050" y="1198152"/>
                    <a:pt x="489318" y="1193475"/>
                    <a:pt x="508611" y="1193475"/>
                  </a:cubicBezTo>
                  <a:cubicBezTo>
                    <a:pt x="522932" y="1193330"/>
                    <a:pt x="537253" y="1196253"/>
                    <a:pt x="550409" y="1202394"/>
                  </a:cubicBezTo>
                  <a:lnTo>
                    <a:pt x="596300" y="1221247"/>
                  </a:lnTo>
                  <a:cubicBezTo>
                    <a:pt x="623338" y="1230601"/>
                    <a:pt x="650376" y="1260268"/>
                    <a:pt x="657536" y="1289793"/>
                  </a:cubicBezTo>
                  <a:lnTo>
                    <a:pt x="694223" y="1441936"/>
                  </a:lnTo>
                  <a:cubicBezTo>
                    <a:pt x="697436" y="1450851"/>
                    <a:pt x="705036" y="1457427"/>
                    <a:pt x="714245" y="1459326"/>
                  </a:cubicBezTo>
                  <a:cubicBezTo>
                    <a:pt x="714830" y="1459326"/>
                    <a:pt x="732953" y="1460935"/>
                    <a:pt x="759696" y="1460935"/>
                  </a:cubicBezTo>
                  <a:cubicBezTo>
                    <a:pt x="786444" y="1460935"/>
                    <a:pt x="804567" y="1459326"/>
                    <a:pt x="805152" y="1459326"/>
                  </a:cubicBezTo>
                  <a:cubicBezTo>
                    <a:pt x="814357" y="1457427"/>
                    <a:pt x="821957" y="1450851"/>
                    <a:pt x="825319" y="1441936"/>
                  </a:cubicBezTo>
                  <a:lnTo>
                    <a:pt x="861856" y="1289793"/>
                  </a:lnTo>
                  <a:cubicBezTo>
                    <a:pt x="869021" y="1260413"/>
                    <a:pt x="895910" y="1230601"/>
                    <a:pt x="924705" y="1220662"/>
                  </a:cubicBezTo>
                  <a:lnTo>
                    <a:pt x="970741" y="1201660"/>
                  </a:lnTo>
                  <a:cubicBezTo>
                    <a:pt x="993687" y="1190262"/>
                    <a:pt x="1037094" y="1191286"/>
                    <a:pt x="1062378" y="1206777"/>
                  </a:cubicBezTo>
                  <a:lnTo>
                    <a:pt x="1195813" y="1288330"/>
                  </a:lnTo>
                  <a:cubicBezTo>
                    <a:pt x="1198886" y="1290083"/>
                    <a:pt x="1202393" y="1290962"/>
                    <a:pt x="1206046" y="1290813"/>
                  </a:cubicBezTo>
                  <a:cubicBezTo>
                    <a:pt x="1211308" y="1290962"/>
                    <a:pt x="1216424" y="1289354"/>
                    <a:pt x="1220662" y="1286136"/>
                  </a:cubicBezTo>
                  <a:lnTo>
                    <a:pt x="1287305" y="1219493"/>
                  </a:lnTo>
                  <a:cubicBezTo>
                    <a:pt x="1291252" y="1215106"/>
                    <a:pt x="1292276" y="1202245"/>
                    <a:pt x="1288474" y="1195669"/>
                  </a:cubicBezTo>
                  <a:lnTo>
                    <a:pt x="1206776" y="1062233"/>
                  </a:lnTo>
                  <a:cubicBezTo>
                    <a:pt x="1190991" y="1036365"/>
                    <a:pt x="1189092" y="996320"/>
                    <a:pt x="1202393" y="968988"/>
                  </a:cubicBezTo>
                  <a:lnTo>
                    <a:pt x="1221392" y="922952"/>
                  </a:lnTo>
                  <a:cubicBezTo>
                    <a:pt x="1230601" y="895910"/>
                    <a:pt x="1260267" y="868872"/>
                    <a:pt x="1289793" y="861857"/>
                  </a:cubicBezTo>
                  <a:lnTo>
                    <a:pt x="1441936" y="825175"/>
                  </a:lnTo>
                  <a:cubicBezTo>
                    <a:pt x="1450850" y="821957"/>
                    <a:pt x="1457426" y="814357"/>
                    <a:pt x="1459325" y="805007"/>
                  </a:cubicBezTo>
                  <a:cubicBezTo>
                    <a:pt x="1459325" y="804422"/>
                    <a:pt x="1460934" y="786444"/>
                    <a:pt x="1460934" y="759697"/>
                  </a:cubicBezTo>
                  <a:cubicBezTo>
                    <a:pt x="1460934" y="732953"/>
                    <a:pt x="1459325" y="714830"/>
                    <a:pt x="1459325" y="714245"/>
                  </a:cubicBezTo>
                  <a:cubicBezTo>
                    <a:pt x="1457426" y="705036"/>
                    <a:pt x="1450850" y="697436"/>
                    <a:pt x="1441936" y="694078"/>
                  </a:cubicBezTo>
                  <a:lnTo>
                    <a:pt x="1289938" y="657537"/>
                  </a:lnTo>
                  <a:cubicBezTo>
                    <a:pt x="1260267" y="650376"/>
                    <a:pt x="1230601" y="623483"/>
                    <a:pt x="1220662" y="594692"/>
                  </a:cubicBezTo>
                  <a:lnTo>
                    <a:pt x="1201660" y="548656"/>
                  </a:lnTo>
                  <a:cubicBezTo>
                    <a:pt x="1189092" y="523077"/>
                    <a:pt x="1190991" y="482887"/>
                    <a:pt x="1206776" y="457019"/>
                  </a:cubicBezTo>
                  <a:lnTo>
                    <a:pt x="1288474" y="323580"/>
                  </a:lnTo>
                  <a:cubicBezTo>
                    <a:pt x="1292276" y="317149"/>
                    <a:pt x="1291252" y="304287"/>
                    <a:pt x="1286136" y="298590"/>
                  </a:cubicBezTo>
                  <a:lnTo>
                    <a:pt x="1219493" y="231943"/>
                  </a:lnTo>
                  <a:cubicBezTo>
                    <a:pt x="1216130" y="229165"/>
                    <a:pt x="1201809" y="227266"/>
                    <a:pt x="1195668" y="230919"/>
                  </a:cubicBezTo>
                  <a:lnTo>
                    <a:pt x="1062378" y="312621"/>
                  </a:lnTo>
                  <a:cubicBezTo>
                    <a:pt x="1037094" y="327966"/>
                    <a:pt x="995735" y="330010"/>
                    <a:pt x="968988" y="317004"/>
                  </a:cubicBezTo>
                  <a:lnTo>
                    <a:pt x="922952" y="298005"/>
                  </a:lnTo>
                  <a:cubicBezTo>
                    <a:pt x="895910" y="288796"/>
                    <a:pt x="869021" y="258981"/>
                    <a:pt x="861856" y="229459"/>
                  </a:cubicBezTo>
                  <a:lnTo>
                    <a:pt x="825174" y="77316"/>
                  </a:lnTo>
                  <a:cubicBezTo>
                    <a:pt x="821957" y="68547"/>
                    <a:pt x="814357" y="61971"/>
                    <a:pt x="805152" y="60067"/>
                  </a:cubicBezTo>
                  <a:cubicBezTo>
                    <a:pt x="804567" y="59922"/>
                    <a:pt x="786444" y="58463"/>
                    <a:pt x="759696" y="58463"/>
                  </a:cubicBezTo>
                  <a:close/>
                  <a:moveTo>
                    <a:pt x="759696" y="0"/>
                  </a:moveTo>
                  <a:cubicBezTo>
                    <a:pt x="790097" y="0"/>
                    <a:pt x="810413" y="1899"/>
                    <a:pt x="810413" y="1754"/>
                  </a:cubicBezTo>
                  <a:cubicBezTo>
                    <a:pt x="844757" y="5847"/>
                    <a:pt x="873113" y="30256"/>
                    <a:pt x="882173" y="63575"/>
                  </a:cubicBezTo>
                  <a:lnTo>
                    <a:pt x="918859" y="215723"/>
                  </a:lnTo>
                  <a:cubicBezTo>
                    <a:pt x="921198" y="226097"/>
                    <a:pt x="933910" y="239982"/>
                    <a:pt x="943849" y="243490"/>
                  </a:cubicBezTo>
                  <a:lnTo>
                    <a:pt x="993102" y="263803"/>
                  </a:lnTo>
                  <a:cubicBezTo>
                    <a:pt x="1005525" y="269649"/>
                    <a:pt x="1023648" y="267750"/>
                    <a:pt x="1031978" y="262634"/>
                  </a:cubicBezTo>
                  <a:lnTo>
                    <a:pt x="1165417" y="181085"/>
                  </a:lnTo>
                  <a:cubicBezTo>
                    <a:pt x="1193040" y="164276"/>
                    <a:pt x="1235568" y="168074"/>
                    <a:pt x="1259683" y="189560"/>
                  </a:cubicBezTo>
                  <a:lnTo>
                    <a:pt x="1328813" y="258690"/>
                  </a:lnTo>
                  <a:cubicBezTo>
                    <a:pt x="1352343" y="284849"/>
                    <a:pt x="1355851" y="325483"/>
                    <a:pt x="1338458" y="354125"/>
                  </a:cubicBezTo>
                  <a:lnTo>
                    <a:pt x="1256759" y="487564"/>
                  </a:lnTo>
                  <a:cubicBezTo>
                    <a:pt x="1251353" y="496624"/>
                    <a:pt x="1250478" y="515332"/>
                    <a:pt x="1255006" y="524831"/>
                  </a:cubicBezTo>
                  <a:lnTo>
                    <a:pt x="1275467" y="574085"/>
                  </a:lnTo>
                  <a:cubicBezTo>
                    <a:pt x="1279560" y="585632"/>
                    <a:pt x="1293446" y="598345"/>
                    <a:pt x="1303820" y="600832"/>
                  </a:cubicBezTo>
                  <a:lnTo>
                    <a:pt x="1455967" y="637369"/>
                  </a:lnTo>
                  <a:cubicBezTo>
                    <a:pt x="1489141" y="646429"/>
                    <a:pt x="1513695" y="674785"/>
                    <a:pt x="1517788" y="708984"/>
                  </a:cubicBezTo>
                  <a:cubicBezTo>
                    <a:pt x="1517788" y="709129"/>
                    <a:pt x="1519542" y="729445"/>
                    <a:pt x="1519542" y="759846"/>
                  </a:cubicBezTo>
                  <a:cubicBezTo>
                    <a:pt x="1519542" y="790097"/>
                    <a:pt x="1517788" y="810414"/>
                    <a:pt x="1517788" y="810414"/>
                  </a:cubicBezTo>
                  <a:cubicBezTo>
                    <a:pt x="1513695" y="844757"/>
                    <a:pt x="1489141" y="873114"/>
                    <a:pt x="1455967" y="882028"/>
                  </a:cubicBezTo>
                  <a:lnTo>
                    <a:pt x="1303674" y="918710"/>
                  </a:lnTo>
                  <a:cubicBezTo>
                    <a:pt x="1293446" y="921198"/>
                    <a:pt x="1279560" y="933911"/>
                    <a:pt x="1276052" y="943849"/>
                  </a:cubicBezTo>
                  <a:lnTo>
                    <a:pt x="1255739" y="993103"/>
                  </a:lnTo>
                  <a:cubicBezTo>
                    <a:pt x="1250478" y="1004211"/>
                    <a:pt x="1251353" y="1022919"/>
                    <a:pt x="1256759" y="1031978"/>
                  </a:cubicBezTo>
                  <a:lnTo>
                    <a:pt x="1338458" y="1165417"/>
                  </a:lnTo>
                  <a:cubicBezTo>
                    <a:pt x="1355851" y="1195378"/>
                    <a:pt x="1352343" y="1233230"/>
                    <a:pt x="1329983" y="1259683"/>
                  </a:cubicBezTo>
                  <a:lnTo>
                    <a:pt x="1260852" y="1328814"/>
                  </a:lnTo>
                  <a:cubicBezTo>
                    <a:pt x="1245801" y="1342260"/>
                    <a:pt x="1226214" y="1349276"/>
                    <a:pt x="1206046" y="1349276"/>
                  </a:cubicBezTo>
                  <a:cubicBezTo>
                    <a:pt x="1191136" y="1349276"/>
                    <a:pt x="1177110" y="1345474"/>
                    <a:pt x="1165417" y="1338313"/>
                  </a:cubicBezTo>
                  <a:lnTo>
                    <a:pt x="1031978" y="1256760"/>
                  </a:lnTo>
                  <a:cubicBezTo>
                    <a:pt x="1023648" y="1251647"/>
                    <a:pt x="1003480" y="1250769"/>
                    <a:pt x="994711" y="1255006"/>
                  </a:cubicBezTo>
                  <a:lnTo>
                    <a:pt x="945457" y="1275468"/>
                  </a:lnTo>
                  <a:cubicBezTo>
                    <a:pt x="933765" y="1279415"/>
                    <a:pt x="921198" y="1293446"/>
                    <a:pt x="918710" y="1303675"/>
                  </a:cubicBezTo>
                  <a:lnTo>
                    <a:pt x="882028" y="1455818"/>
                  </a:lnTo>
                  <a:cubicBezTo>
                    <a:pt x="873113" y="1489142"/>
                    <a:pt x="844757" y="1513551"/>
                    <a:pt x="810413" y="1517643"/>
                  </a:cubicBezTo>
                  <a:cubicBezTo>
                    <a:pt x="810413" y="1517643"/>
                    <a:pt x="790097" y="1519542"/>
                    <a:pt x="759696" y="1519542"/>
                  </a:cubicBezTo>
                  <a:cubicBezTo>
                    <a:pt x="729300" y="1519542"/>
                    <a:pt x="709128" y="1517643"/>
                    <a:pt x="709128" y="1517643"/>
                  </a:cubicBezTo>
                  <a:cubicBezTo>
                    <a:pt x="675954" y="1514575"/>
                    <a:pt x="645259" y="1488118"/>
                    <a:pt x="637369" y="1455818"/>
                  </a:cubicBezTo>
                  <a:lnTo>
                    <a:pt x="600832" y="1303675"/>
                  </a:lnTo>
                  <a:cubicBezTo>
                    <a:pt x="598344" y="1293301"/>
                    <a:pt x="585632" y="1279415"/>
                    <a:pt x="575693" y="1276052"/>
                  </a:cubicBezTo>
                  <a:lnTo>
                    <a:pt x="526440" y="1255740"/>
                  </a:lnTo>
                  <a:cubicBezTo>
                    <a:pt x="513872" y="1249744"/>
                    <a:pt x="495894" y="1251647"/>
                    <a:pt x="487564" y="1256760"/>
                  </a:cubicBezTo>
                  <a:lnTo>
                    <a:pt x="354125" y="1338313"/>
                  </a:lnTo>
                  <a:cubicBezTo>
                    <a:pt x="326357" y="1355122"/>
                    <a:pt x="283974" y="1351320"/>
                    <a:pt x="259859" y="1329838"/>
                  </a:cubicBezTo>
                  <a:lnTo>
                    <a:pt x="190729" y="1260852"/>
                  </a:lnTo>
                  <a:cubicBezTo>
                    <a:pt x="167199" y="1234544"/>
                    <a:pt x="163691" y="1193915"/>
                    <a:pt x="181084" y="1165268"/>
                  </a:cubicBezTo>
                  <a:lnTo>
                    <a:pt x="262782" y="1031833"/>
                  </a:lnTo>
                  <a:cubicBezTo>
                    <a:pt x="268189" y="1022919"/>
                    <a:pt x="269064" y="1004065"/>
                    <a:pt x="264536" y="994566"/>
                  </a:cubicBezTo>
                  <a:lnTo>
                    <a:pt x="244075" y="945313"/>
                  </a:lnTo>
                  <a:cubicBezTo>
                    <a:pt x="239982" y="933765"/>
                    <a:pt x="226096" y="921049"/>
                    <a:pt x="215722" y="918565"/>
                  </a:cubicBezTo>
                  <a:lnTo>
                    <a:pt x="63724" y="882028"/>
                  </a:lnTo>
                  <a:cubicBezTo>
                    <a:pt x="30401" y="872965"/>
                    <a:pt x="5992" y="844612"/>
                    <a:pt x="1899" y="810414"/>
                  </a:cubicBezTo>
                  <a:cubicBezTo>
                    <a:pt x="1899" y="810269"/>
                    <a:pt x="0" y="790097"/>
                    <a:pt x="0" y="759697"/>
                  </a:cubicBezTo>
                  <a:cubicBezTo>
                    <a:pt x="0" y="729300"/>
                    <a:pt x="1899" y="708984"/>
                    <a:pt x="1754" y="708984"/>
                  </a:cubicBezTo>
                  <a:cubicBezTo>
                    <a:pt x="5846" y="674785"/>
                    <a:pt x="30256" y="646429"/>
                    <a:pt x="63575" y="637369"/>
                  </a:cubicBezTo>
                  <a:lnTo>
                    <a:pt x="215722" y="600683"/>
                  </a:lnTo>
                  <a:cubicBezTo>
                    <a:pt x="226096" y="598199"/>
                    <a:pt x="239982" y="585632"/>
                    <a:pt x="243345" y="575693"/>
                  </a:cubicBezTo>
                  <a:lnTo>
                    <a:pt x="263657" y="526440"/>
                  </a:lnTo>
                  <a:cubicBezTo>
                    <a:pt x="269064" y="515332"/>
                    <a:pt x="268189" y="496479"/>
                    <a:pt x="262633" y="487564"/>
                  </a:cubicBezTo>
                  <a:lnTo>
                    <a:pt x="181084" y="353980"/>
                  </a:lnTo>
                  <a:cubicBezTo>
                    <a:pt x="163691" y="324019"/>
                    <a:pt x="167053" y="286313"/>
                    <a:pt x="189559" y="259860"/>
                  </a:cubicBezTo>
                  <a:lnTo>
                    <a:pt x="258545" y="190584"/>
                  </a:lnTo>
                  <a:cubicBezTo>
                    <a:pt x="284849" y="167199"/>
                    <a:pt x="326357" y="164276"/>
                    <a:pt x="354125" y="181085"/>
                  </a:cubicBezTo>
                  <a:lnTo>
                    <a:pt x="487415" y="262634"/>
                  </a:lnTo>
                  <a:cubicBezTo>
                    <a:pt x="495894" y="267750"/>
                    <a:pt x="515916" y="268774"/>
                    <a:pt x="524686" y="264387"/>
                  </a:cubicBezTo>
                  <a:lnTo>
                    <a:pt x="574084" y="244075"/>
                  </a:lnTo>
                  <a:cubicBezTo>
                    <a:pt x="585632" y="239982"/>
                    <a:pt x="598344" y="225951"/>
                    <a:pt x="600683" y="215723"/>
                  </a:cubicBezTo>
                  <a:lnTo>
                    <a:pt x="637369" y="63724"/>
                  </a:lnTo>
                  <a:cubicBezTo>
                    <a:pt x="646283" y="30401"/>
                    <a:pt x="674636" y="5847"/>
                    <a:pt x="708983" y="1899"/>
                  </a:cubicBezTo>
                  <a:cubicBezTo>
                    <a:pt x="708983" y="1899"/>
                    <a:pt x="729300" y="0"/>
                    <a:pt x="75969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6113797" y="3769820"/>
              <a:ext cx="794385" cy="794385"/>
            </a:xfrm>
            <a:custGeom>
              <a:avLst/>
              <a:gdLst>
                <a:gd name="connsiteX0" fmla="*/ 759817 w 1519542"/>
                <a:gd name="connsiteY0" fmla="*/ 496652 h 1519542"/>
                <a:gd name="connsiteX1" fmla="*/ 496878 w 1519542"/>
                <a:gd name="connsiteY1" fmla="*/ 759729 h 1519542"/>
                <a:gd name="connsiteX2" fmla="*/ 759817 w 1519542"/>
                <a:gd name="connsiteY2" fmla="*/ 1022660 h 1519542"/>
                <a:gd name="connsiteX3" fmla="*/ 1022753 w 1519542"/>
                <a:gd name="connsiteY3" fmla="*/ 759729 h 1519542"/>
                <a:gd name="connsiteX4" fmla="*/ 759817 w 1519542"/>
                <a:gd name="connsiteY4" fmla="*/ 496652 h 1519542"/>
                <a:gd name="connsiteX5" fmla="*/ 759817 w 1519542"/>
                <a:gd name="connsiteY5" fmla="*/ 438339 h 1519542"/>
                <a:gd name="connsiteX6" fmla="*/ 1081215 w 1519542"/>
                <a:gd name="connsiteY6" fmla="*/ 759729 h 1519542"/>
                <a:gd name="connsiteX7" fmla="*/ 759817 w 1519542"/>
                <a:gd name="connsiteY7" fmla="*/ 1081123 h 1519542"/>
                <a:gd name="connsiteX8" fmla="*/ 438416 w 1519542"/>
                <a:gd name="connsiteY8" fmla="*/ 759729 h 1519542"/>
                <a:gd name="connsiteX9" fmla="*/ 759817 w 1519542"/>
                <a:gd name="connsiteY9" fmla="*/ 438339 h 1519542"/>
                <a:gd name="connsiteX10" fmla="*/ 759696 w 1519542"/>
                <a:gd name="connsiteY10" fmla="*/ 58463 h 1519542"/>
                <a:gd name="connsiteX11" fmla="*/ 714245 w 1519542"/>
                <a:gd name="connsiteY11" fmla="*/ 59922 h 1519542"/>
                <a:gd name="connsiteX12" fmla="*/ 694223 w 1519542"/>
                <a:gd name="connsiteY12" fmla="*/ 77316 h 1519542"/>
                <a:gd name="connsiteX13" fmla="*/ 657536 w 1519542"/>
                <a:gd name="connsiteY13" fmla="*/ 229459 h 1519542"/>
                <a:gd name="connsiteX14" fmla="*/ 594837 w 1519542"/>
                <a:gd name="connsiteY14" fmla="*/ 298590 h 1519542"/>
                <a:gd name="connsiteX15" fmla="*/ 548655 w 1519542"/>
                <a:gd name="connsiteY15" fmla="*/ 317733 h 1519542"/>
                <a:gd name="connsiteX16" fmla="*/ 457164 w 1519542"/>
                <a:gd name="connsiteY16" fmla="*/ 312621 h 1519542"/>
                <a:gd name="connsiteX17" fmla="*/ 323579 w 1519542"/>
                <a:gd name="connsiteY17" fmla="*/ 230919 h 1519542"/>
                <a:gd name="connsiteX18" fmla="*/ 298735 w 1519542"/>
                <a:gd name="connsiteY18" fmla="*/ 233112 h 1519542"/>
                <a:gd name="connsiteX19" fmla="*/ 231943 w 1519542"/>
                <a:gd name="connsiteY19" fmla="*/ 299904 h 1519542"/>
                <a:gd name="connsiteX20" fmla="*/ 230918 w 1519542"/>
                <a:gd name="connsiteY20" fmla="*/ 323580 h 1519542"/>
                <a:gd name="connsiteX21" fmla="*/ 312621 w 1519542"/>
                <a:gd name="connsiteY21" fmla="*/ 457019 h 1519542"/>
                <a:gd name="connsiteX22" fmla="*/ 317003 w 1519542"/>
                <a:gd name="connsiteY22" fmla="*/ 550264 h 1519542"/>
                <a:gd name="connsiteX23" fmla="*/ 298005 w 1519542"/>
                <a:gd name="connsiteY23" fmla="*/ 596300 h 1519542"/>
                <a:gd name="connsiteX24" fmla="*/ 229604 w 1519542"/>
                <a:gd name="connsiteY24" fmla="*/ 657537 h 1519542"/>
                <a:gd name="connsiteX25" fmla="*/ 77316 w 1519542"/>
                <a:gd name="connsiteY25" fmla="*/ 694078 h 1519542"/>
                <a:gd name="connsiteX26" fmla="*/ 60067 w 1519542"/>
                <a:gd name="connsiteY26" fmla="*/ 714245 h 1519542"/>
                <a:gd name="connsiteX27" fmla="*/ 58463 w 1519542"/>
                <a:gd name="connsiteY27" fmla="*/ 759697 h 1519542"/>
                <a:gd name="connsiteX28" fmla="*/ 60067 w 1519542"/>
                <a:gd name="connsiteY28" fmla="*/ 805007 h 1519542"/>
                <a:gd name="connsiteX29" fmla="*/ 77316 w 1519542"/>
                <a:gd name="connsiteY29" fmla="*/ 825175 h 1519542"/>
                <a:gd name="connsiteX30" fmla="*/ 229459 w 1519542"/>
                <a:gd name="connsiteY30" fmla="*/ 861712 h 1519542"/>
                <a:gd name="connsiteX31" fmla="*/ 298735 w 1519542"/>
                <a:gd name="connsiteY31" fmla="*/ 924557 h 1519542"/>
                <a:gd name="connsiteX32" fmla="*/ 317733 w 1519542"/>
                <a:gd name="connsiteY32" fmla="*/ 970597 h 1519542"/>
                <a:gd name="connsiteX33" fmla="*/ 312621 w 1519542"/>
                <a:gd name="connsiteY33" fmla="*/ 1062233 h 1519542"/>
                <a:gd name="connsiteX34" fmla="*/ 230918 w 1519542"/>
                <a:gd name="connsiteY34" fmla="*/ 1195669 h 1519542"/>
                <a:gd name="connsiteX35" fmla="*/ 233112 w 1519542"/>
                <a:gd name="connsiteY35" fmla="*/ 1220662 h 1519542"/>
                <a:gd name="connsiteX36" fmla="*/ 299904 w 1519542"/>
                <a:gd name="connsiteY36" fmla="*/ 1287455 h 1519542"/>
                <a:gd name="connsiteX37" fmla="*/ 323579 w 1519542"/>
                <a:gd name="connsiteY37" fmla="*/ 1288475 h 1519542"/>
                <a:gd name="connsiteX38" fmla="*/ 457019 w 1519542"/>
                <a:gd name="connsiteY38" fmla="*/ 1206777 h 1519542"/>
                <a:gd name="connsiteX39" fmla="*/ 508611 w 1519542"/>
                <a:gd name="connsiteY39" fmla="*/ 1193475 h 1519542"/>
                <a:gd name="connsiteX40" fmla="*/ 550409 w 1519542"/>
                <a:gd name="connsiteY40" fmla="*/ 1202394 h 1519542"/>
                <a:gd name="connsiteX41" fmla="*/ 596300 w 1519542"/>
                <a:gd name="connsiteY41" fmla="*/ 1221247 h 1519542"/>
                <a:gd name="connsiteX42" fmla="*/ 657536 w 1519542"/>
                <a:gd name="connsiteY42" fmla="*/ 1289793 h 1519542"/>
                <a:gd name="connsiteX43" fmla="*/ 694223 w 1519542"/>
                <a:gd name="connsiteY43" fmla="*/ 1441936 h 1519542"/>
                <a:gd name="connsiteX44" fmla="*/ 714245 w 1519542"/>
                <a:gd name="connsiteY44" fmla="*/ 1459326 h 1519542"/>
                <a:gd name="connsiteX45" fmla="*/ 759696 w 1519542"/>
                <a:gd name="connsiteY45" fmla="*/ 1460935 h 1519542"/>
                <a:gd name="connsiteX46" fmla="*/ 805152 w 1519542"/>
                <a:gd name="connsiteY46" fmla="*/ 1459326 h 1519542"/>
                <a:gd name="connsiteX47" fmla="*/ 825319 w 1519542"/>
                <a:gd name="connsiteY47" fmla="*/ 1441936 h 1519542"/>
                <a:gd name="connsiteX48" fmla="*/ 861856 w 1519542"/>
                <a:gd name="connsiteY48" fmla="*/ 1289793 h 1519542"/>
                <a:gd name="connsiteX49" fmla="*/ 924705 w 1519542"/>
                <a:gd name="connsiteY49" fmla="*/ 1220662 h 1519542"/>
                <a:gd name="connsiteX50" fmla="*/ 970741 w 1519542"/>
                <a:gd name="connsiteY50" fmla="*/ 1201660 h 1519542"/>
                <a:gd name="connsiteX51" fmla="*/ 1062378 w 1519542"/>
                <a:gd name="connsiteY51" fmla="*/ 1206777 h 1519542"/>
                <a:gd name="connsiteX52" fmla="*/ 1195813 w 1519542"/>
                <a:gd name="connsiteY52" fmla="*/ 1288330 h 1519542"/>
                <a:gd name="connsiteX53" fmla="*/ 1206046 w 1519542"/>
                <a:gd name="connsiteY53" fmla="*/ 1290813 h 1519542"/>
                <a:gd name="connsiteX54" fmla="*/ 1220662 w 1519542"/>
                <a:gd name="connsiteY54" fmla="*/ 1286136 h 1519542"/>
                <a:gd name="connsiteX55" fmla="*/ 1287305 w 1519542"/>
                <a:gd name="connsiteY55" fmla="*/ 1219493 h 1519542"/>
                <a:gd name="connsiteX56" fmla="*/ 1288474 w 1519542"/>
                <a:gd name="connsiteY56" fmla="*/ 1195669 h 1519542"/>
                <a:gd name="connsiteX57" fmla="*/ 1206776 w 1519542"/>
                <a:gd name="connsiteY57" fmla="*/ 1062233 h 1519542"/>
                <a:gd name="connsiteX58" fmla="*/ 1202393 w 1519542"/>
                <a:gd name="connsiteY58" fmla="*/ 968988 h 1519542"/>
                <a:gd name="connsiteX59" fmla="*/ 1221392 w 1519542"/>
                <a:gd name="connsiteY59" fmla="*/ 922952 h 1519542"/>
                <a:gd name="connsiteX60" fmla="*/ 1289793 w 1519542"/>
                <a:gd name="connsiteY60" fmla="*/ 861857 h 1519542"/>
                <a:gd name="connsiteX61" fmla="*/ 1441936 w 1519542"/>
                <a:gd name="connsiteY61" fmla="*/ 825175 h 1519542"/>
                <a:gd name="connsiteX62" fmla="*/ 1459325 w 1519542"/>
                <a:gd name="connsiteY62" fmla="*/ 805007 h 1519542"/>
                <a:gd name="connsiteX63" fmla="*/ 1460934 w 1519542"/>
                <a:gd name="connsiteY63" fmla="*/ 759697 h 1519542"/>
                <a:gd name="connsiteX64" fmla="*/ 1459325 w 1519542"/>
                <a:gd name="connsiteY64" fmla="*/ 714245 h 1519542"/>
                <a:gd name="connsiteX65" fmla="*/ 1441936 w 1519542"/>
                <a:gd name="connsiteY65" fmla="*/ 694078 h 1519542"/>
                <a:gd name="connsiteX66" fmla="*/ 1289938 w 1519542"/>
                <a:gd name="connsiteY66" fmla="*/ 657537 h 1519542"/>
                <a:gd name="connsiteX67" fmla="*/ 1220662 w 1519542"/>
                <a:gd name="connsiteY67" fmla="*/ 594692 h 1519542"/>
                <a:gd name="connsiteX68" fmla="*/ 1201660 w 1519542"/>
                <a:gd name="connsiteY68" fmla="*/ 548656 h 1519542"/>
                <a:gd name="connsiteX69" fmla="*/ 1206776 w 1519542"/>
                <a:gd name="connsiteY69" fmla="*/ 457019 h 1519542"/>
                <a:gd name="connsiteX70" fmla="*/ 1288474 w 1519542"/>
                <a:gd name="connsiteY70" fmla="*/ 323580 h 1519542"/>
                <a:gd name="connsiteX71" fmla="*/ 1286136 w 1519542"/>
                <a:gd name="connsiteY71" fmla="*/ 298590 h 1519542"/>
                <a:gd name="connsiteX72" fmla="*/ 1219493 w 1519542"/>
                <a:gd name="connsiteY72" fmla="*/ 231943 h 1519542"/>
                <a:gd name="connsiteX73" fmla="*/ 1195668 w 1519542"/>
                <a:gd name="connsiteY73" fmla="*/ 230919 h 1519542"/>
                <a:gd name="connsiteX74" fmla="*/ 1062378 w 1519542"/>
                <a:gd name="connsiteY74" fmla="*/ 312621 h 1519542"/>
                <a:gd name="connsiteX75" fmla="*/ 968988 w 1519542"/>
                <a:gd name="connsiteY75" fmla="*/ 317004 h 1519542"/>
                <a:gd name="connsiteX76" fmla="*/ 922952 w 1519542"/>
                <a:gd name="connsiteY76" fmla="*/ 298005 h 1519542"/>
                <a:gd name="connsiteX77" fmla="*/ 861856 w 1519542"/>
                <a:gd name="connsiteY77" fmla="*/ 229459 h 1519542"/>
                <a:gd name="connsiteX78" fmla="*/ 825174 w 1519542"/>
                <a:gd name="connsiteY78" fmla="*/ 77316 h 1519542"/>
                <a:gd name="connsiteX79" fmla="*/ 805152 w 1519542"/>
                <a:gd name="connsiteY79" fmla="*/ 60067 h 1519542"/>
                <a:gd name="connsiteX80" fmla="*/ 759696 w 1519542"/>
                <a:gd name="connsiteY80" fmla="*/ 58463 h 1519542"/>
                <a:gd name="connsiteX81" fmla="*/ 759696 w 1519542"/>
                <a:gd name="connsiteY81" fmla="*/ 0 h 1519542"/>
                <a:gd name="connsiteX82" fmla="*/ 810413 w 1519542"/>
                <a:gd name="connsiteY82" fmla="*/ 1754 h 1519542"/>
                <a:gd name="connsiteX83" fmla="*/ 882173 w 1519542"/>
                <a:gd name="connsiteY83" fmla="*/ 63575 h 1519542"/>
                <a:gd name="connsiteX84" fmla="*/ 918859 w 1519542"/>
                <a:gd name="connsiteY84" fmla="*/ 215723 h 1519542"/>
                <a:gd name="connsiteX85" fmla="*/ 943849 w 1519542"/>
                <a:gd name="connsiteY85" fmla="*/ 243490 h 1519542"/>
                <a:gd name="connsiteX86" fmla="*/ 993102 w 1519542"/>
                <a:gd name="connsiteY86" fmla="*/ 263803 h 1519542"/>
                <a:gd name="connsiteX87" fmla="*/ 1031978 w 1519542"/>
                <a:gd name="connsiteY87" fmla="*/ 262634 h 1519542"/>
                <a:gd name="connsiteX88" fmla="*/ 1165417 w 1519542"/>
                <a:gd name="connsiteY88" fmla="*/ 181085 h 1519542"/>
                <a:gd name="connsiteX89" fmla="*/ 1259683 w 1519542"/>
                <a:gd name="connsiteY89" fmla="*/ 189560 h 1519542"/>
                <a:gd name="connsiteX90" fmla="*/ 1328813 w 1519542"/>
                <a:gd name="connsiteY90" fmla="*/ 258690 h 1519542"/>
                <a:gd name="connsiteX91" fmla="*/ 1338458 w 1519542"/>
                <a:gd name="connsiteY91" fmla="*/ 354125 h 1519542"/>
                <a:gd name="connsiteX92" fmla="*/ 1256759 w 1519542"/>
                <a:gd name="connsiteY92" fmla="*/ 487564 h 1519542"/>
                <a:gd name="connsiteX93" fmla="*/ 1255006 w 1519542"/>
                <a:gd name="connsiteY93" fmla="*/ 524831 h 1519542"/>
                <a:gd name="connsiteX94" fmla="*/ 1275467 w 1519542"/>
                <a:gd name="connsiteY94" fmla="*/ 574085 h 1519542"/>
                <a:gd name="connsiteX95" fmla="*/ 1303820 w 1519542"/>
                <a:gd name="connsiteY95" fmla="*/ 600832 h 1519542"/>
                <a:gd name="connsiteX96" fmla="*/ 1455967 w 1519542"/>
                <a:gd name="connsiteY96" fmla="*/ 637369 h 1519542"/>
                <a:gd name="connsiteX97" fmla="*/ 1517788 w 1519542"/>
                <a:gd name="connsiteY97" fmla="*/ 708984 h 1519542"/>
                <a:gd name="connsiteX98" fmla="*/ 1519542 w 1519542"/>
                <a:gd name="connsiteY98" fmla="*/ 759846 h 1519542"/>
                <a:gd name="connsiteX99" fmla="*/ 1517788 w 1519542"/>
                <a:gd name="connsiteY99" fmla="*/ 810414 h 1519542"/>
                <a:gd name="connsiteX100" fmla="*/ 1455967 w 1519542"/>
                <a:gd name="connsiteY100" fmla="*/ 882028 h 1519542"/>
                <a:gd name="connsiteX101" fmla="*/ 1303674 w 1519542"/>
                <a:gd name="connsiteY101" fmla="*/ 918710 h 1519542"/>
                <a:gd name="connsiteX102" fmla="*/ 1276052 w 1519542"/>
                <a:gd name="connsiteY102" fmla="*/ 943849 h 1519542"/>
                <a:gd name="connsiteX103" fmla="*/ 1255739 w 1519542"/>
                <a:gd name="connsiteY103" fmla="*/ 993103 h 1519542"/>
                <a:gd name="connsiteX104" fmla="*/ 1256759 w 1519542"/>
                <a:gd name="connsiteY104" fmla="*/ 1031978 h 1519542"/>
                <a:gd name="connsiteX105" fmla="*/ 1338458 w 1519542"/>
                <a:gd name="connsiteY105" fmla="*/ 1165417 h 1519542"/>
                <a:gd name="connsiteX106" fmla="*/ 1329983 w 1519542"/>
                <a:gd name="connsiteY106" fmla="*/ 1259683 h 1519542"/>
                <a:gd name="connsiteX107" fmla="*/ 1260852 w 1519542"/>
                <a:gd name="connsiteY107" fmla="*/ 1328814 h 1519542"/>
                <a:gd name="connsiteX108" fmla="*/ 1206046 w 1519542"/>
                <a:gd name="connsiteY108" fmla="*/ 1349276 h 1519542"/>
                <a:gd name="connsiteX109" fmla="*/ 1165417 w 1519542"/>
                <a:gd name="connsiteY109" fmla="*/ 1338313 h 1519542"/>
                <a:gd name="connsiteX110" fmla="*/ 1031978 w 1519542"/>
                <a:gd name="connsiteY110" fmla="*/ 1256760 h 1519542"/>
                <a:gd name="connsiteX111" fmla="*/ 994711 w 1519542"/>
                <a:gd name="connsiteY111" fmla="*/ 1255006 h 1519542"/>
                <a:gd name="connsiteX112" fmla="*/ 945457 w 1519542"/>
                <a:gd name="connsiteY112" fmla="*/ 1275468 h 1519542"/>
                <a:gd name="connsiteX113" fmla="*/ 918710 w 1519542"/>
                <a:gd name="connsiteY113" fmla="*/ 1303675 h 1519542"/>
                <a:gd name="connsiteX114" fmla="*/ 882028 w 1519542"/>
                <a:gd name="connsiteY114" fmla="*/ 1455818 h 1519542"/>
                <a:gd name="connsiteX115" fmla="*/ 810413 w 1519542"/>
                <a:gd name="connsiteY115" fmla="*/ 1517643 h 1519542"/>
                <a:gd name="connsiteX116" fmla="*/ 759696 w 1519542"/>
                <a:gd name="connsiteY116" fmla="*/ 1519542 h 1519542"/>
                <a:gd name="connsiteX117" fmla="*/ 709128 w 1519542"/>
                <a:gd name="connsiteY117" fmla="*/ 1517643 h 1519542"/>
                <a:gd name="connsiteX118" fmla="*/ 637369 w 1519542"/>
                <a:gd name="connsiteY118" fmla="*/ 1455818 h 1519542"/>
                <a:gd name="connsiteX119" fmla="*/ 600832 w 1519542"/>
                <a:gd name="connsiteY119" fmla="*/ 1303675 h 1519542"/>
                <a:gd name="connsiteX120" fmla="*/ 575693 w 1519542"/>
                <a:gd name="connsiteY120" fmla="*/ 1276052 h 1519542"/>
                <a:gd name="connsiteX121" fmla="*/ 526440 w 1519542"/>
                <a:gd name="connsiteY121" fmla="*/ 1255740 h 1519542"/>
                <a:gd name="connsiteX122" fmla="*/ 487564 w 1519542"/>
                <a:gd name="connsiteY122" fmla="*/ 1256760 h 1519542"/>
                <a:gd name="connsiteX123" fmla="*/ 354125 w 1519542"/>
                <a:gd name="connsiteY123" fmla="*/ 1338313 h 1519542"/>
                <a:gd name="connsiteX124" fmla="*/ 259859 w 1519542"/>
                <a:gd name="connsiteY124" fmla="*/ 1329838 h 1519542"/>
                <a:gd name="connsiteX125" fmla="*/ 190729 w 1519542"/>
                <a:gd name="connsiteY125" fmla="*/ 1260852 h 1519542"/>
                <a:gd name="connsiteX126" fmla="*/ 181084 w 1519542"/>
                <a:gd name="connsiteY126" fmla="*/ 1165268 h 1519542"/>
                <a:gd name="connsiteX127" fmla="*/ 262782 w 1519542"/>
                <a:gd name="connsiteY127" fmla="*/ 1031833 h 1519542"/>
                <a:gd name="connsiteX128" fmla="*/ 264536 w 1519542"/>
                <a:gd name="connsiteY128" fmla="*/ 994566 h 1519542"/>
                <a:gd name="connsiteX129" fmla="*/ 244075 w 1519542"/>
                <a:gd name="connsiteY129" fmla="*/ 945313 h 1519542"/>
                <a:gd name="connsiteX130" fmla="*/ 215722 w 1519542"/>
                <a:gd name="connsiteY130" fmla="*/ 918565 h 1519542"/>
                <a:gd name="connsiteX131" fmla="*/ 63724 w 1519542"/>
                <a:gd name="connsiteY131" fmla="*/ 882028 h 1519542"/>
                <a:gd name="connsiteX132" fmla="*/ 1899 w 1519542"/>
                <a:gd name="connsiteY132" fmla="*/ 810414 h 1519542"/>
                <a:gd name="connsiteX133" fmla="*/ 0 w 1519542"/>
                <a:gd name="connsiteY133" fmla="*/ 759697 h 1519542"/>
                <a:gd name="connsiteX134" fmla="*/ 1754 w 1519542"/>
                <a:gd name="connsiteY134" fmla="*/ 708984 h 1519542"/>
                <a:gd name="connsiteX135" fmla="*/ 63575 w 1519542"/>
                <a:gd name="connsiteY135" fmla="*/ 637369 h 1519542"/>
                <a:gd name="connsiteX136" fmla="*/ 215722 w 1519542"/>
                <a:gd name="connsiteY136" fmla="*/ 600683 h 1519542"/>
                <a:gd name="connsiteX137" fmla="*/ 243345 w 1519542"/>
                <a:gd name="connsiteY137" fmla="*/ 575693 h 1519542"/>
                <a:gd name="connsiteX138" fmla="*/ 263657 w 1519542"/>
                <a:gd name="connsiteY138" fmla="*/ 526440 h 1519542"/>
                <a:gd name="connsiteX139" fmla="*/ 262633 w 1519542"/>
                <a:gd name="connsiteY139" fmla="*/ 487564 h 1519542"/>
                <a:gd name="connsiteX140" fmla="*/ 181084 w 1519542"/>
                <a:gd name="connsiteY140" fmla="*/ 353980 h 1519542"/>
                <a:gd name="connsiteX141" fmla="*/ 189559 w 1519542"/>
                <a:gd name="connsiteY141" fmla="*/ 259860 h 1519542"/>
                <a:gd name="connsiteX142" fmla="*/ 258545 w 1519542"/>
                <a:gd name="connsiteY142" fmla="*/ 190584 h 1519542"/>
                <a:gd name="connsiteX143" fmla="*/ 354125 w 1519542"/>
                <a:gd name="connsiteY143" fmla="*/ 181085 h 1519542"/>
                <a:gd name="connsiteX144" fmla="*/ 487415 w 1519542"/>
                <a:gd name="connsiteY144" fmla="*/ 262634 h 1519542"/>
                <a:gd name="connsiteX145" fmla="*/ 524686 w 1519542"/>
                <a:gd name="connsiteY145" fmla="*/ 264387 h 1519542"/>
                <a:gd name="connsiteX146" fmla="*/ 574084 w 1519542"/>
                <a:gd name="connsiteY146" fmla="*/ 244075 h 1519542"/>
                <a:gd name="connsiteX147" fmla="*/ 600683 w 1519542"/>
                <a:gd name="connsiteY147" fmla="*/ 215723 h 1519542"/>
                <a:gd name="connsiteX148" fmla="*/ 637369 w 1519542"/>
                <a:gd name="connsiteY148" fmla="*/ 63724 h 1519542"/>
                <a:gd name="connsiteX149" fmla="*/ 708983 w 1519542"/>
                <a:gd name="connsiteY149" fmla="*/ 1899 h 1519542"/>
                <a:gd name="connsiteX150" fmla="*/ 759696 w 1519542"/>
                <a:gd name="connsiteY150" fmla="*/ 0 h 15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9542" h="1519542">
                  <a:moveTo>
                    <a:pt x="759817" y="496652"/>
                  </a:moveTo>
                  <a:cubicBezTo>
                    <a:pt x="614827" y="496652"/>
                    <a:pt x="496878" y="614746"/>
                    <a:pt x="496878" y="759729"/>
                  </a:cubicBezTo>
                  <a:cubicBezTo>
                    <a:pt x="496878" y="904716"/>
                    <a:pt x="614827" y="1022660"/>
                    <a:pt x="759817" y="1022660"/>
                  </a:cubicBezTo>
                  <a:cubicBezTo>
                    <a:pt x="904804" y="1022660"/>
                    <a:pt x="1022753" y="904716"/>
                    <a:pt x="1022753" y="759729"/>
                  </a:cubicBezTo>
                  <a:cubicBezTo>
                    <a:pt x="1022753" y="614746"/>
                    <a:pt x="904804" y="496652"/>
                    <a:pt x="759817" y="496652"/>
                  </a:cubicBezTo>
                  <a:close/>
                  <a:moveTo>
                    <a:pt x="759817" y="438339"/>
                  </a:moveTo>
                  <a:cubicBezTo>
                    <a:pt x="937103" y="438339"/>
                    <a:pt x="1081215" y="582447"/>
                    <a:pt x="1081215" y="759729"/>
                  </a:cubicBezTo>
                  <a:cubicBezTo>
                    <a:pt x="1081215" y="936870"/>
                    <a:pt x="937103" y="1081123"/>
                    <a:pt x="759817" y="1081123"/>
                  </a:cubicBezTo>
                  <a:cubicBezTo>
                    <a:pt x="582527" y="1081123"/>
                    <a:pt x="438416" y="936870"/>
                    <a:pt x="438416" y="759729"/>
                  </a:cubicBezTo>
                  <a:cubicBezTo>
                    <a:pt x="438416" y="582447"/>
                    <a:pt x="582527" y="438339"/>
                    <a:pt x="759817" y="438339"/>
                  </a:cubicBezTo>
                  <a:close/>
                  <a:moveTo>
                    <a:pt x="759696" y="58463"/>
                  </a:moveTo>
                  <a:cubicBezTo>
                    <a:pt x="732953" y="58463"/>
                    <a:pt x="714830" y="59922"/>
                    <a:pt x="714245" y="59922"/>
                  </a:cubicBezTo>
                  <a:cubicBezTo>
                    <a:pt x="705036" y="61821"/>
                    <a:pt x="697436" y="68401"/>
                    <a:pt x="694223" y="77316"/>
                  </a:cubicBezTo>
                  <a:lnTo>
                    <a:pt x="657536" y="229459"/>
                  </a:lnTo>
                  <a:cubicBezTo>
                    <a:pt x="650521" y="258981"/>
                    <a:pt x="623483" y="288796"/>
                    <a:pt x="594837" y="298590"/>
                  </a:cubicBezTo>
                  <a:lnTo>
                    <a:pt x="548655" y="317733"/>
                  </a:lnTo>
                  <a:cubicBezTo>
                    <a:pt x="525710" y="329136"/>
                    <a:pt x="482448" y="328111"/>
                    <a:pt x="457164" y="312621"/>
                  </a:cubicBezTo>
                  <a:lnTo>
                    <a:pt x="323579" y="230919"/>
                  </a:lnTo>
                  <a:cubicBezTo>
                    <a:pt x="317588" y="227266"/>
                    <a:pt x="303996" y="228435"/>
                    <a:pt x="298735" y="233112"/>
                  </a:cubicBezTo>
                  <a:lnTo>
                    <a:pt x="231943" y="299904"/>
                  </a:lnTo>
                  <a:cubicBezTo>
                    <a:pt x="228145" y="304287"/>
                    <a:pt x="226975" y="317149"/>
                    <a:pt x="230918" y="323580"/>
                  </a:cubicBezTo>
                  <a:lnTo>
                    <a:pt x="312621" y="457019"/>
                  </a:lnTo>
                  <a:cubicBezTo>
                    <a:pt x="328405" y="482887"/>
                    <a:pt x="330304" y="523077"/>
                    <a:pt x="317003" y="550264"/>
                  </a:cubicBezTo>
                  <a:lnTo>
                    <a:pt x="298005" y="596300"/>
                  </a:lnTo>
                  <a:cubicBezTo>
                    <a:pt x="288796" y="623338"/>
                    <a:pt x="258980" y="650376"/>
                    <a:pt x="229604" y="657537"/>
                  </a:cubicBezTo>
                  <a:lnTo>
                    <a:pt x="77316" y="694078"/>
                  </a:lnTo>
                  <a:cubicBezTo>
                    <a:pt x="68546" y="697436"/>
                    <a:pt x="61970" y="705036"/>
                    <a:pt x="60067" y="714245"/>
                  </a:cubicBezTo>
                  <a:cubicBezTo>
                    <a:pt x="60067" y="714830"/>
                    <a:pt x="58463" y="732953"/>
                    <a:pt x="58463" y="759697"/>
                  </a:cubicBezTo>
                  <a:cubicBezTo>
                    <a:pt x="58463" y="786444"/>
                    <a:pt x="60067" y="804422"/>
                    <a:pt x="60067" y="805007"/>
                  </a:cubicBezTo>
                  <a:cubicBezTo>
                    <a:pt x="61970" y="814357"/>
                    <a:pt x="68546" y="821957"/>
                    <a:pt x="77316" y="825175"/>
                  </a:cubicBezTo>
                  <a:lnTo>
                    <a:pt x="229459" y="861712"/>
                  </a:lnTo>
                  <a:cubicBezTo>
                    <a:pt x="258980" y="868872"/>
                    <a:pt x="288796" y="895910"/>
                    <a:pt x="298735" y="924557"/>
                  </a:cubicBezTo>
                  <a:lnTo>
                    <a:pt x="317733" y="970597"/>
                  </a:lnTo>
                  <a:cubicBezTo>
                    <a:pt x="330304" y="996171"/>
                    <a:pt x="328405" y="1036365"/>
                    <a:pt x="312621" y="1062233"/>
                  </a:cubicBezTo>
                  <a:lnTo>
                    <a:pt x="230918" y="1195669"/>
                  </a:lnTo>
                  <a:cubicBezTo>
                    <a:pt x="226975" y="1202245"/>
                    <a:pt x="228145" y="1214961"/>
                    <a:pt x="233112" y="1220662"/>
                  </a:cubicBezTo>
                  <a:lnTo>
                    <a:pt x="299904" y="1287455"/>
                  </a:lnTo>
                  <a:cubicBezTo>
                    <a:pt x="303117" y="1290083"/>
                    <a:pt x="317588" y="1292132"/>
                    <a:pt x="323579" y="1288475"/>
                  </a:cubicBezTo>
                  <a:lnTo>
                    <a:pt x="457019" y="1206777"/>
                  </a:lnTo>
                  <a:cubicBezTo>
                    <a:pt x="471050" y="1198152"/>
                    <a:pt x="489318" y="1193475"/>
                    <a:pt x="508611" y="1193475"/>
                  </a:cubicBezTo>
                  <a:cubicBezTo>
                    <a:pt x="522932" y="1193330"/>
                    <a:pt x="537253" y="1196253"/>
                    <a:pt x="550409" y="1202394"/>
                  </a:cubicBezTo>
                  <a:lnTo>
                    <a:pt x="596300" y="1221247"/>
                  </a:lnTo>
                  <a:cubicBezTo>
                    <a:pt x="623338" y="1230601"/>
                    <a:pt x="650376" y="1260268"/>
                    <a:pt x="657536" y="1289793"/>
                  </a:cubicBezTo>
                  <a:lnTo>
                    <a:pt x="694223" y="1441936"/>
                  </a:lnTo>
                  <a:cubicBezTo>
                    <a:pt x="697436" y="1450851"/>
                    <a:pt x="705036" y="1457427"/>
                    <a:pt x="714245" y="1459326"/>
                  </a:cubicBezTo>
                  <a:cubicBezTo>
                    <a:pt x="714830" y="1459326"/>
                    <a:pt x="732953" y="1460935"/>
                    <a:pt x="759696" y="1460935"/>
                  </a:cubicBezTo>
                  <a:cubicBezTo>
                    <a:pt x="786444" y="1460935"/>
                    <a:pt x="804567" y="1459326"/>
                    <a:pt x="805152" y="1459326"/>
                  </a:cubicBezTo>
                  <a:cubicBezTo>
                    <a:pt x="814357" y="1457427"/>
                    <a:pt x="821957" y="1450851"/>
                    <a:pt x="825319" y="1441936"/>
                  </a:cubicBezTo>
                  <a:lnTo>
                    <a:pt x="861856" y="1289793"/>
                  </a:lnTo>
                  <a:cubicBezTo>
                    <a:pt x="869021" y="1260413"/>
                    <a:pt x="895910" y="1230601"/>
                    <a:pt x="924705" y="1220662"/>
                  </a:cubicBezTo>
                  <a:lnTo>
                    <a:pt x="970741" y="1201660"/>
                  </a:lnTo>
                  <a:cubicBezTo>
                    <a:pt x="993687" y="1190262"/>
                    <a:pt x="1037094" y="1191286"/>
                    <a:pt x="1062378" y="1206777"/>
                  </a:cubicBezTo>
                  <a:lnTo>
                    <a:pt x="1195813" y="1288330"/>
                  </a:lnTo>
                  <a:cubicBezTo>
                    <a:pt x="1198886" y="1290083"/>
                    <a:pt x="1202393" y="1290962"/>
                    <a:pt x="1206046" y="1290813"/>
                  </a:cubicBezTo>
                  <a:cubicBezTo>
                    <a:pt x="1211308" y="1290962"/>
                    <a:pt x="1216424" y="1289354"/>
                    <a:pt x="1220662" y="1286136"/>
                  </a:cubicBezTo>
                  <a:lnTo>
                    <a:pt x="1287305" y="1219493"/>
                  </a:lnTo>
                  <a:cubicBezTo>
                    <a:pt x="1291252" y="1215106"/>
                    <a:pt x="1292276" y="1202245"/>
                    <a:pt x="1288474" y="1195669"/>
                  </a:cubicBezTo>
                  <a:lnTo>
                    <a:pt x="1206776" y="1062233"/>
                  </a:lnTo>
                  <a:cubicBezTo>
                    <a:pt x="1190991" y="1036365"/>
                    <a:pt x="1189092" y="996320"/>
                    <a:pt x="1202393" y="968988"/>
                  </a:cubicBezTo>
                  <a:lnTo>
                    <a:pt x="1221392" y="922952"/>
                  </a:lnTo>
                  <a:cubicBezTo>
                    <a:pt x="1230601" y="895910"/>
                    <a:pt x="1260267" y="868872"/>
                    <a:pt x="1289793" y="861857"/>
                  </a:cubicBezTo>
                  <a:lnTo>
                    <a:pt x="1441936" y="825175"/>
                  </a:lnTo>
                  <a:cubicBezTo>
                    <a:pt x="1450850" y="821957"/>
                    <a:pt x="1457426" y="814357"/>
                    <a:pt x="1459325" y="805007"/>
                  </a:cubicBezTo>
                  <a:cubicBezTo>
                    <a:pt x="1459325" y="804422"/>
                    <a:pt x="1460934" y="786444"/>
                    <a:pt x="1460934" y="759697"/>
                  </a:cubicBezTo>
                  <a:cubicBezTo>
                    <a:pt x="1460934" y="732953"/>
                    <a:pt x="1459325" y="714830"/>
                    <a:pt x="1459325" y="714245"/>
                  </a:cubicBezTo>
                  <a:cubicBezTo>
                    <a:pt x="1457426" y="705036"/>
                    <a:pt x="1450850" y="697436"/>
                    <a:pt x="1441936" y="694078"/>
                  </a:cubicBezTo>
                  <a:lnTo>
                    <a:pt x="1289938" y="657537"/>
                  </a:lnTo>
                  <a:cubicBezTo>
                    <a:pt x="1260267" y="650376"/>
                    <a:pt x="1230601" y="623483"/>
                    <a:pt x="1220662" y="594692"/>
                  </a:cubicBezTo>
                  <a:lnTo>
                    <a:pt x="1201660" y="548656"/>
                  </a:lnTo>
                  <a:cubicBezTo>
                    <a:pt x="1189092" y="523077"/>
                    <a:pt x="1190991" y="482887"/>
                    <a:pt x="1206776" y="457019"/>
                  </a:cubicBezTo>
                  <a:lnTo>
                    <a:pt x="1288474" y="323580"/>
                  </a:lnTo>
                  <a:cubicBezTo>
                    <a:pt x="1292276" y="317149"/>
                    <a:pt x="1291252" y="304287"/>
                    <a:pt x="1286136" y="298590"/>
                  </a:cubicBezTo>
                  <a:lnTo>
                    <a:pt x="1219493" y="231943"/>
                  </a:lnTo>
                  <a:cubicBezTo>
                    <a:pt x="1216130" y="229165"/>
                    <a:pt x="1201809" y="227266"/>
                    <a:pt x="1195668" y="230919"/>
                  </a:cubicBezTo>
                  <a:lnTo>
                    <a:pt x="1062378" y="312621"/>
                  </a:lnTo>
                  <a:cubicBezTo>
                    <a:pt x="1037094" y="327966"/>
                    <a:pt x="995735" y="330010"/>
                    <a:pt x="968988" y="317004"/>
                  </a:cubicBezTo>
                  <a:lnTo>
                    <a:pt x="922952" y="298005"/>
                  </a:lnTo>
                  <a:cubicBezTo>
                    <a:pt x="895910" y="288796"/>
                    <a:pt x="869021" y="258981"/>
                    <a:pt x="861856" y="229459"/>
                  </a:cubicBezTo>
                  <a:lnTo>
                    <a:pt x="825174" y="77316"/>
                  </a:lnTo>
                  <a:cubicBezTo>
                    <a:pt x="821957" y="68547"/>
                    <a:pt x="814357" y="61971"/>
                    <a:pt x="805152" y="60067"/>
                  </a:cubicBezTo>
                  <a:cubicBezTo>
                    <a:pt x="804567" y="59922"/>
                    <a:pt x="786444" y="58463"/>
                    <a:pt x="759696" y="58463"/>
                  </a:cubicBezTo>
                  <a:close/>
                  <a:moveTo>
                    <a:pt x="759696" y="0"/>
                  </a:moveTo>
                  <a:cubicBezTo>
                    <a:pt x="790097" y="0"/>
                    <a:pt x="810413" y="1899"/>
                    <a:pt x="810413" y="1754"/>
                  </a:cubicBezTo>
                  <a:cubicBezTo>
                    <a:pt x="844757" y="5847"/>
                    <a:pt x="873113" y="30256"/>
                    <a:pt x="882173" y="63575"/>
                  </a:cubicBezTo>
                  <a:lnTo>
                    <a:pt x="918859" y="215723"/>
                  </a:lnTo>
                  <a:cubicBezTo>
                    <a:pt x="921198" y="226097"/>
                    <a:pt x="933910" y="239982"/>
                    <a:pt x="943849" y="243490"/>
                  </a:cubicBezTo>
                  <a:lnTo>
                    <a:pt x="993102" y="263803"/>
                  </a:lnTo>
                  <a:cubicBezTo>
                    <a:pt x="1005525" y="269649"/>
                    <a:pt x="1023648" y="267750"/>
                    <a:pt x="1031978" y="262634"/>
                  </a:cubicBezTo>
                  <a:lnTo>
                    <a:pt x="1165417" y="181085"/>
                  </a:lnTo>
                  <a:cubicBezTo>
                    <a:pt x="1193040" y="164276"/>
                    <a:pt x="1235568" y="168074"/>
                    <a:pt x="1259683" y="189560"/>
                  </a:cubicBezTo>
                  <a:lnTo>
                    <a:pt x="1328813" y="258690"/>
                  </a:lnTo>
                  <a:cubicBezTo>
                    <a:pt x="1352343" y="284849"/>
                    <a:pt x="1355851" y="325483"/>
                    <a:pt x="1338458" y="354125"/>
                  </a:cubicBezTo>
                  <a:lnTo>
                    <a:pt x="1256759" y="487564"/>
                  </a:lnTo>
                  <a:cubicBezTo>
                    <a:pt x="1251353" y="496624"/>
                    <a:pt x="1250478" y="515332"/>
                    <a:pt x="1255006" y="524831"/>
                  </a:cubicBezTo>
                  <a:lnTo>
                    <a:pt x="1275467" y="574085"/>
                  </a:lnTo>
                  <a:cubicBezTo>
                    <a:pt x="1279560" y="585632"/>
                    <a:pt x="1293446" y="598345"/>
                    <a:pt x="1303820" y="600832"/>
                  </a:cubicBezTo>
                  <a:lnTo>
                    <a:pt x="1455967" y="637369"/>
                  </a:lnTo>
                  <a:cubicBezTo>
                    <a:pt x="1489141" y="646429"/>
                    <a:pt x="1513695" y="674785"/>
                    <a:pt x="1517788" y="708984"/>
                  </a:cubicBezTo>
                  <a:cubicBezTo>
                    <a:pt x="1517788" y="709129"/>
                    <a:pt x="1519542" y="729445"/>
                    <a:pt x="1519542" y="759846"/>
                  </a:cubicBezTo>
                  <a:cubicBezTo>
                    <a:pt x="1519542" y="790097"/>
                    <a:pt x="1517788" y="810414"/>
                    <a:pt x="1517788" y="810414"/>
                  </a:cubicBezTo>
                  <a:cubicBezTo>
                    <a:pt x="1513695" y="844757"/>
                    <a:pt x="1489141" y="873114"/>
                    <a:pt x="1455967" y="882028"/>
                  </a:cubicBezTo>
                  <a:lnTo>
                    <a:pt x="1303674" y="918710"/>
                  </a:lnTo>
                  <a:cubicBezTo>
                    <a:pt x="1293446" y="921198"/>
                    <a:pt x="1279560" y="933911"/>
                    <a:pt x="1276052" y="943849"/>
                  </a:cubicBezTo>
                  <a:lnTo>
                    <a:pt x="1255739" y="993103"/>
                  </a:lnTo>
                  <a:cubicBezTo>
                    <a:pt x="1250478" y="1004211"/>
                    <a:pt x="1251353" y="1022919"/>
                    <a:pt x="1256759" y="1031978"/>
                  </a:cubicBezTo>
                  <a:lnTo>
                    <a:pt x="1338458" y="1165417"/>
                  </a:lnTo>
                  <a:cubicBezTo>
                    <a:pt x="1355851" y="1195378"/>
                    <a:pt x="1352343" y="1233230"/>
                    <a:pt x="1329983" y="1259683"/>
                  </a:cubicBezTo>
                  <a:lnTo>
                    <a:pt x="1260852" y="1328814"/>
                  </a:lnTo>
                  <a:cubicBezTo>
                    <a:pt x="1245801" y="1342260"/>
                    <a:pt x="1226214" y="1349276"/>
                    <a:pt x="1206046" y="1349276"/>
                  </a:cubicBezTo>
                  <a:cubicBezTo>
                    <a:pt x="1191136" y="1349276"/>
                    <a:pt x="1177110" y="1345474"/>
                    <a:pt x="1165417" y="1338313"/>
                  </a:cubicBezTo>
                  <a:lnTo>
                    <a:pt x="1031978" y="1256760"/>
                  </a:lnTo>
                  <a:cubicBezTo>
                    <a:pt x="1023648" y="1251647"/>
                    <a:pt x="1003480" y="1250769"/>
                    <a:pt x="994711" y="1255006"/>
                  </a:cubicBezTo>
                  <a:lnTo>
                    <a:pt x="945457" y="1275468"/>
                  </a:lnTo>
                  <a:cubicBezTo>
                    <a:pt x="933765" y="1279415"/>
                    <a:pt x="921198" y="1293446"/>
                    <a:pt x="918710" y="1303675"/>
                  </a:cubicBezTo>
                  <a:lnTo>
                    <a:pt x="882028" y="1455818"/>
                  </a:lnTo>
                  <a:cubicBezTo>
                    <a:pt x="873113" y="1489142"/>
                    <a:pt x="844757" y="1513551"/>
                    <a:pt x="810413" y="1517643"/>
                  </a:cubicBezTo>
                  <a:cubicBezTo>
                    <a:pt x="810413" y="1517643"/>
                    <a:pt x="790097" y="1519542"/>
                    <a:pt x="759696" y="1519542"/>
                  </a:cubicBezTo>
                  <a:cubicBezTo>
                    <a:pt x="729300" y="1519542"/>
                    <a:pt x="709128" y="1517643"/>
                    <a:pt x="709128" y="1517643"/>
                  </a:cubicBezTo>
                  <a:cubicBezTo>
                    <a:pt x="675954" y="1514575"/>
                    <a:pt x="645259" y="1488118"/>
                    <a:pt x="637369" y="1455818"/>
                  </a:cubicBezTo>
                  <a:lnTo>
                    <a:pt x="600832" y="1303675"/>
                  </a:lnTo>
                  <a:cubicBezTo>
                    <a:pt x="598344" y="1293301"/>
                    <a:pt x="585632" y="1279415"/>
                    <a:pt x="575693" y="1276052"/>
                  </a:cubicBezTo>
                  <a:lnTo>
                    <a:pt x="526440" y="1255740"/>
                  </a:lnTo>
                  <a:cubicBezTo>
                    <a:pt x="513872" y="1249744"/>
                    <a:pt x="495894" y="1251647"/>
                    <a:pt x="487564" y="1256760"/>
                  </a:cubicBezTo>
                  <a:lnTo>
                    <a:pt x="354125" y="1338313"/>
                  </a:lnTo>
                  <a:cubicBezTo>
                    <a:pt x="326357" y="1355122"/>
                    <a:pt x="283974" y="1351320"/>
                    <a:pt x="259859" y="1329838"/>
                  </a:cubicBezTo>
                  <a:lnTo>
                    <a:pt x="190729" y="1260852"/>
                  </a:lnTo>
                  <a:cubicBezTo>
                    <a:pt x="167199" y="1234544"/>
                    <a:pt x="163691" y="1193915"/>
                    <a:pt x="181084" y="1165268"/>
                  </a:cubicBezTo>
                  <a:lnTo>
                    <a:pt x="262782" y="1031833"/>
                  </a:lnTo>
                  <a:cubicBezTo>
                    <a:pt x="268189" y="1022919"/>
                    <a:pt x="269064" y="1004065"/>
                    <a:pt x="264536" y="994566"/>
                  </a:cubicBezTo>
                  <a:lnTo>
                    <a:pt x="244075" y="945313"/>
                  </a:lnTo>
                  <a:cubicBezTo>
                    <a:pt x="239982" y="933765"/>
                    <a:pt x="226096" y="921049"/>
                    <a:pt x="215722" y="918565"/>
                  </a:cubicBezTo>
                  <a:lnTo>
                    <a:pt x="63724" y="882028"/>
                  </a:lnTo>
                  <a:cubicBezTo>
                    <a:pt x="30401" y="872965"/>
                    <a:pt x="5992" y="844612"/>
                    <a:pt x="1899" y="810414"/>
                  </a:cubicBezTo>
                  <a:cubicBezTo>
                    <a:pt x="1899" y="810269"/>
                    <a:pt x="0" y="790097"/>
                    <a:pt x="0" y="759697"/>
                  </a:cubicBezTo>
                  <a:cubicBezTo>
                    <a:pt x="0" y="729300"/>
                    <a:pt x="1899" y="708984"/>
                    <a:pt x="1754" y="708984"/>
                  </a:cubicBezTo>
                  <a:cubicBezTo>
                    <a:pt x="5846" y="674785"/>
                    <a:pt x="30256" y="646429"/>
                    <a:pt x="63575" y="637369"/>
                  </a:cubicBezTo>
                  <a:lnTo>
                    <a:pt x="215722" y="600683"/>
                  </a:lnTo>
                  <a:cubicBezTo>
                    <a:pt x="226096" y="598199"/>
                    <a:pt x="239982" y="585632"/>
                    <a:pt x="243345" y="575693"/>
                  </a:cubicBezTo>
                  <a:lnTo>
                    <a:pt x="263657" y="526440"/>
                  </a:lnTo>
                  <a:cubicBezTo>
                    <a:pt x="269064" y="515332"/>
                    <a:pt x="268189" y="496479"/>
                    <a:pt x="262633" y="487564"/>
                  </a:cubicBezTo>
                  <a:lnTo>
                    <a:pt x="181084" y="353980"/>
                  </a:lnTo>
                  <a:cubicBezTo>
                    <a:pt x="163691" y="324019"/>
                    <a:pt x="167053" y="286313"/>
                    <a:pt x="189559" y="259860"/>
                  </a:cubicBezTo>
                  <a:lnTo>
                    <a:pt x="258545" y="190584"/>
                  </a:lnTo>
                  <a:cubicBezTo>
                    <a:pt x="284849" y="167199"/>
                    <a:pt x="326357" y="164276"/>
                    <a:pt x="354125" y="181085"/>
                  </a:cubicBezTo>
                  <a:lnTo>
                    <a:pt x="487415" y="262634"/>
                  </a:lnTo>
                  <a:cubicBezTo>
                    <a:pt x="495894" y="267750"/>
                    <a:pt x="515916" y="268774"/>
                    <a:pt x="524686" y="264387"/>
                  </a:cubicBezTo>
                  <a:lnTo>
                    <a:pt x="574084" y="244075"/>
                  </a:lnTo>
                  <a:cubicBezTo>
                    <a:pt x="585632" y="239982"/>
                    <a:pt x="598344" y="225951"/>
                    <a:pt x="600683" y="215723"/>
                  </a:cubicBezTo>
                  <a:lnTo>
                    <a:pt x="637369" y="63724"/>
                  </a:lnTo>
                  <a:cubicBezTo>
                    <a:pt x="646283" y="30401"/>
                    <a:pt x="674636" y="5847"/>
                    <a:pt x="708983" y="1899"/>
                  </a:cubicBezTo>
                  <a:cubicBezTo>
                    <a:pt x="708983" y="1899"/>
                    <a:pt x="729300" y="0"/>
                    <a:pt x="759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963843" y="2012644"/>
            <a:ext cx="3258502" cy="2068300"/>
            <a:chOff x="7619049" y="2411287"/>
            <a:chExt cx="3258502" cy="2068300"/>
          </a:xfrm>
        </p:grpSpPr>
        <p:sp>
          <p:nvSpPr>
            <p:cNvPr id="18" name="文本框 17"/>
            <p:cNvSpPr txBox="1"/>
            <p:nvPr/>
          </p:nvSpPr>
          <p:spPr>
            <a:xfrm>
              <a:off x="7778434" y="2411287"/>
              <a:ext cx="3098165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减少传输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延迟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19049" y="2880022"/>
              <a:ext cx="3258502" cy="15995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 fontAlgn="auto">
                <a:lnSpc>
                  <a:spcPct val="130000"/>
                </a:lnSpc>
                <a:buFont typeface="Wingdings" panose="05000000000000000000" charset="0"/>
                <a:buChar char="u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分布式系统的计算设备可以分布在全球的各个位置。用户可以选择这些设备中离自己的手机，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等个人设备中最近的一台获取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信息。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66870" y="589788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atin typeface="+mj-lt"/>
                <a:ea typeface="+mj-ea"/>
              </a:rPr>
              <a:t>分布式系统的优点</a:t>
            </a:r>
            <a:endParaRPr lang="zh-CN" altLang="en-US" sz="2800" b="1">
              <a:latin typeface="+mj-lt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 advTm="234"/>
</p:sld>
</file>

<file path=ppt/tags/tag1.xml><?xml version="1.0" encoding="utf-8"?>
<p:tagLst xmlns:p="http://schemas.openxmlformats.org/presentationml/2006/main">
  <p:tag name="KSO_WM_UNIT_PLACING_PICTURE_USER_VIEWPORT" val="{&quot;height&quot;:6612,&quot;width&quot;:7596}"/>
</p:tagLst>
</file>

<file path=ppt/tags/tag2.xml><?xml version="1.0" encoding="utf-8"?>
<p:tagLst xmlns:p="http://schemas.openxmlformats.org/presentationml/2006/main">
  <p:tag name="ISLIDE.ICON" val="#401120;"/>
</p:tagLst>
</file>

<file path=ppt/tags/tag3.xml><?xml version="1.0" encoding="utf-8"?>
<p:tagLst xmlns:p="http://schemas.openxmlformats.org/presentationml/2006/main">
  <p:tag name="ISLIDE.ICON" val="#401120;"/>
</p:tagLst>
</file>

<file path=ppt/tags/tag4.xml><?xml version="1.0" encoding="utf-8"?>
<p:tagLst xmlns:p="http://schemas.openxmlformats.org/presentationml/2006/main">
  <p:tag name="ISLIDE.ICON" val="#401120;"/>
</p:tagLst>
</file>

<file path=ppt/tags/tag5.xml><?xml version="1.0" encoding="utf-8"?>
<p:tagLst xmlns:p="http://schemas.openxmlformats.org/presentationml/2006/main">
  <p:tag name="COMMONDATA" val="eyJjb3VudCI6MSwiaGRpZCI6ImM3YjQxYTVkMjkxNzA2MmIzNzYzZjYzM2I2ZDY1OTZjIiwidXNlckNvdW50Ijox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262626"/>
      </a:dk1>
      <a:lt1>
        <a:srgbClr val="FFFFFF"/>
      </a:lt1>
      <a:dk2>
        <a:srgbClr val="44546A"/>
      </a:dk2>
      <a:lt2>
        <a:srgbClr val="E7E6E6"/>
      </a:lt2>
      <a:accent1>
        <a:srgbClr val="025071"/>
      </a:accent1>
      <a:accent2>
        <a:srgbClr val="E6BB74"/>
      </a:accent2>
      <a:accent3>
        <a:srgbClr val="53D2DB"/>
      </a:accent3>
      <a:accent4>
        <a:srgbClr val="FFC05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4993</Words>
  <Application>WPS 演示</Application>
  <PresentationFormat>宽屏</PresentationFormat>
  <Paragraphs>388</Paragraphs>
  <Slides>35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仿宋</vt:lpstr>
      <vt:lpstr>Wingdings</vt:lpstr>
      <vt:lpstr>微软雅黑 Light</vt:lpstr>
      <vt:lpstr>Arial Unicode MS</vt:lpstr>
      <vt:lpstr>Arial Black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分布式系统</vt:lpstr>
      <vt:lpstr>分布式系统</vt:lpstr>
      <vt:lpstr>分布式系统</vt:lpstr>
      <vt:lpstr>分布式系统</vt:lpstr>
      <vt:lpstr>分布式系统</vt:lpstr>
      <vt:lpstr>分布式系统</vt:lpstr>
      <vt:lpstr>ROS 2</vt:lpstr>
      <vt:lpstr>ROS 2</vt:lpstr>
      <vt:lpstr>ROS 2</vt:lpstr>
      <vt:lpstr>DDS</vt:lpstr>
      <vt:lpstr>DDS</vt:lpstr>
      <vt:lpstr>DDS</vt:lpstr>
      <vt:lpstr>ROS2</vt:lpstr>
      <vt:lpstr>PowerPoint 演示文稿</vt:lpstr>
      <vt:lpstr>要解决的问题</vt:lpstr>
      <vt:lpstr>要解决的问题</vt:lpstr>
      <vt:lpstr>PowerPoint 演示文稿</vt:lpstr>
      <vt:lpstr>PowerPoint 演示文稿</vt:lpstr>
      <vt:lpstr>Ray</vt:lpstr>
      <vt:lpstr>Ray</vt:lpstr>
      <vt:lpstr>Ray</vt:lpstr>
      <vt:lpstr>Ray</vt:lpstr>
      <vt:lpstr>Ray</vt:lpstr>
      <vt:lpstr>Ray</vt:lpstr>
      <vt:lpstr>Ray</vt:lpstr>
      <vt:lpstr>Ray</vt:lpstr>
      <vt:lpstr>Ray</vt:lpstr>
      <vt:lpstr>How?</vt:lpstr>
      <vt:lpstr>How?</vt:lpstr>
      <vt:lpstr>How?</vt:lpstr>
      <vt:lpstr>How?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锦十七的原创PPT模板</dc:title>
  <dc:creator>锦十七</dc:creator>
  <cp:keywords>稻壳儿_锦十七</cp:keywords>
  <cp:category>https://www.docer.com/works?userid=418866232</cp:category>
  <cp:lastModifiedBy>Bruce Tien</cp:lastModifiedBy>
  <cp:revision>197</cp:revision>
  <dcterms:created xsi:type="dcterms:W3CDTF">2021-06-20T08:24:00Z</dcterms:created>
  <dcterms:modified xsi:type="dcterms:W3CDTF">2022-07-02T04:26:16Z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KSOTemplateUUID">
    <vt:lpwstr>v1.0_mb_47aKq/9k1HVORO/dnSXHeA==</vt:lpwstr>
  </property>
  <property fmtid="{D5CDD505-2E9C-101B-9397-08002B2CF9AE}" pid="4" name="ICV">
    <vt:lpwstr>8C178B192D8A44AFBB91098BB92C282B</vt:lpwstr>
  </property>
  <property fmtid="{D5CDD505-2E9C-101B-9397-08002B2CF9AE}" pid="5" name="commondata">
    <vt:lpwstr>eyJjb3VudCI6MTcsImhkaWQiOiJjN2I0MWE1ZDI5MTcwNjJiMzc2M2Y2MzNiNmQ2NTk2YyIsInVzZXJDb3VudCI6MTd9</vt:lpwstr>
  </property>
</Properties>
</file>