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5" r:id="rId6"/>
    <p:sldId id="277" r:id="rId7"/>
    <p:sldId id="280" r:id="rId8"/>
    <p:sldId id="284" r:id="rId9"/>
    <p:sldId id="281" r:id="rId10"/>
    <p:sldId id="279" r:id="rId11"/>
    <p:sldId id="285" r:id="rId12"/>
    <p:sldId id="287" r:id="rId13"/>
    <p:sldId id="286" r:id="rId14"/>
    <p:sldId id="283" r:id="rId15"/>
    <p:sldId id="276" r:id="rId16"/>
    <p:sldId id="288" r:id="rId17"/>
    <p:sldId id="278" r:id="rId18"/>
    <p:sldId id="27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C"/>
    <a:srgbClr val="E7E6E6"/>
    <a:srgbClr val="A3573E"/>
    <a:srgbClr val="D8BEB2"/>
    <a:srgbClr val="753F2D"/>
    <a:srgbClr val="5E3324"/>
    <a:srgbClr val="8A4C34"/>
    <a:srgbClr val="815550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6327"/>
  </p:normalViewPr>
  <p:slideViewPr>
    <p:cSldViewPr snapToGrid="0">
      <p:cViewPr varScale="1">
        <p:scale>
          <a:sx n="57" d="100"/>
          <a:sy n="57" d="100"/>
        </p:scale>
        <p:origin x="78" y="122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4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正" userId="511ab7d49665af11" providerId="LiveId" clId="{DB87353A-F412-474B-ACFE-D7A84F588A48}"/>
    <pc:docChg chg="undo custSel addSld delSld modSld modMainMaster">
      <pc:chgData name="文正" userId="511ab7d49665af11" providerId="LiveId" clId="{DB87353A-F412-474B-ACFE-D7A84F588A48}" dt="2023-05-05T13:52:56.634" v="1512" actId="14100"/>
      <pc:docMkLst>
        <pc:docMk/>
      </pc:docMkLst>
      <pc:sldChg chg="addSp delSp modSp mod">
        <pc:chgData name="文正" userId="511ab7d49665af11" providerId="LiveId" clId="{DB87353A-F412-474B-ACFE-D7A84F588A48}" dt="2023-05-05T12:51:59.870" v="47" actId="1076"/>
        <pc:sldMkLst>
          <pc:docMk/>
          <pc:sldMk cId="2863103940" sldId="273"/>
        </pc:sldMkLst>
        <pc:spChg chg="add mod">
          <ac:chgData name="文正" userId="511ab7d49665af11" providerId="LiveId" clId="{DB87353A-F412-474B-ACFE-D7A84F588A48}" dt="2023-05-05T12:51:59.870" v="47" actId="1076"/>
          <ac:spMkLst>
            <pc:docMk/>
            <pc:sldMk cId="2863103940" sldId="273"/>
            <ac:spMk id="6" creationId="{F1DE7181-F8CD-441C-8FBE-5921959FDF98}"/>
          </ac:spMkLst>
        </pc:spChg>
        <pc:picChg chg="del">
          <ac:chgData name="文正" userId="511ab7d49665af11" providerId="LiveId" clId="{DB87353A-F412-474B-ACFE-D7A84F588A48}" dt="2023-05-05T12:51:00.696" v="8" actId="478"/>
          <ac:picMkLst>
            <pc:docMk/>
            <pc:sldMk cId="2863103940" sldId="273"/>
            <ac:picMk id="3" creationId="{8D2F1014-E4AA-4CA5-AEAE-E1305DCA5D5D}"/>
          </ac:picMkLst>
        </pc:picChg>
      </pc:sldChg>
      <pc:sldChg chg="modSp mod">
        <pc:chgData name="文正" userId="511ab7d49665af11" providerId="LiveId" clId="{DB87353A-F412-474B-ACFE-D7A84F588A48}" dt="2023-05-05T13:25:47.969" v="830" actId="1076"/>
        <pc:sldMkLst>
          <pc:docMk/>
          <pc:sldMk cId="226236345" sldId="274"/>
        </pc:sldMkLst>
        <pc:spChg chg="mod">
          <ac:chgData name="文正" userId="511ab7d49665af11" providerId="LiveId" clId="{DB87353A-F412-474B-ACFE-D7A84F588A48}" dt="2023-05-05T13:25:47.969" v="830" actId="1076"/>
          <ac:spMkLst>
            <pc:docMk/>
            <pc:sldMk cId="226236345" sldId="274"/>
            <ac:spMk id="3" creationId="{33FB47C1-128E-60DF-5281-30C3EFCAB395}"/>
          </ac:spMkLst>
        </pc:spChg>
      </pc:sldChg>
      <pc:sldChg chg="addSp delSp modSp mod">
        <pc:chgData name="文正" userId="511ab7d49665af11" providerId="LiveId" clId="{DB87353A-F412-474B-ACFE-D7A84F588A48}" dt="2023-05-05T13:24:58.608" v="759" actId="1076"/>
        <pc:sldMkLst>
          <pc:docMk/>
          <pc:sldMk cId="3551793469" sldId="275"/>
        </pc:sldMkLst>
        <pc:spChg chg="mod">
          <ac:chgData name="文正" userId="511ab7d49665af11" providerId="LiveId" clId="{DB87353A-F412-474B-ACFE-D7A84F588A48}" dt="2023-05-05T13:24:58.608" v="759" actId="1076"/>
          <ac:spMkLst>
            <pc:docMk/>
            <pc:sldMk cId="3551793469" sldId="275"/>
            <ac:spMk id="5" creationId="{DA7A49E4-DCE3-62DE-B6D1-539EBFFFE689}"/>
          </ac:spMkLst>
        </pc:spChg>
        <pc:picChg chg="add del mod">
          <ac:chgData name="文正" userId="511ab7d49665af11" providerId="LiveId" clId="{DB87353A-F412-474B-ACFE-D7A84F588A48}" dt="2023-05-05T13:24:55.560" v="758" actId="14100"/>
          <ac:picMkLst>
            <pc:docMk/>
            <pc:sldMk cId="3551793469" sldId="275"/>
            <ac:picMk id="8" creationId="{54EA8875-85AA-495F-A32C-6D8D070EF52C}"/>
          </ac:picMkLst>
        </pc:picChg>
      </pc:sldChg>
      <pc:sldChg chg="addSp delSp modSp mod">
        <pc:chgData name="文正" userId="511ab7d49665af11" providerId="LiveId" clId="{DB87353A-F412-474B-ACFE-D7A84F588A48}" dt="2023-05-05T13:40:12.564" v="1188" actId="14100"/>
        <pc:sldMkLst>
          <pc:docMk/>
          <pc:sldMk cId="3274647172" sldId="276"/>
        </pc:sldMkLst>
        <pc:spChg chg="mod">
          <ac:chgData name="文正" userId="511ab7d49665af11" providerId="LiveId" clId="{DB87353A-F412-474B-ACFE-D7A84F588A48}" dt="2023-05-05T13:38:47.975" v="1163"/>
          <ac:spMkLst>
            <pc:docMk/>
            <pc:sldMk cId="3274647172" sldId="276"/>
            <ac:spMk id="2" creationId="{A0A65C01-2837-2D71-254F-BAEEC669F389}"/>
          </ac:spMkLst>
        </pc:spChg>
        <pc:spChg chg="mod">
          <ac:chgData name="文正" userId="511ab7d49665af11" providerId="LiveId" clId="{DB87353A-F412-474B-ACFE-D7A84F588A48}" dt="2023-05-05T13:38:52.114" v="1166"/>
          <ac:spMkLst>
            <pc:docMk/>
            <pc:sldMk cId="3274647172" sldId="276"/>
            <ac:spMk id="3" creationId="{3C23C4BE-E1DD-7EED-DB71-4D5F3B63E693}"/>
          </ac:spMkLst>
        </pc:spChg>
        <pc:spChg chg="del">
          <ac:chgData name="文正" userId="511ab7d49665af11" providerId="LiveId" clId="{DB87353A-F412-474B-ACFE-D7A84F588A48}" dt="2023-05-05T13:37:48.103" v="1132" actId="478"/>
          <ac:spMkLst>
            <pc:docMk/>
            <pc:sldMk cId="3274647172" sldId="276"/>
            <ac:spMk id="4" creationId="{A4168C84-B182-4E7D-56FB-01EE4B11DC8B}"/>
          </ac:spMkLst>
        </pc:spChg>
        <pc:spChg chg="mod">
          <ac:chgData name="文正" userId="511ab7d49665af11" providerId="LiveId" clId="{DB87353A-F412-474B-ACFE-D7A84F588A48}" dt="2023-05-05T13:39:37.754" v="1181" actId="20577"/>
          <ac:spMkLst>
            <pc:docMk/>
            <pc:sldMk cId="3274647172" sldId="276"/>
            <ac:spMk id="5" creationId="{43DF41ED-5729-1B31-0C04-21385523D7E1}"/>
          </ac:spMkLst>
        </pc:spChg>
        <pc:spChg chg="add del mod">
          <ac:chgData name="文正" userId="511ab7d49665af11" providerId="LiveId" clId="{DB87353A-F412-474B-ACFE-D7A84F588A48}" dt="2023-05-05T13:40:12.564" v="1188" actId="14100"/>
          <ac:spMkLst>
            <pc:docMk/>
            <pc:sldMk cId="3274647172" sldId="276"/>
            <ac:spMk id="6" creationId="{D180BD75-0796-C71E-07C4-224B63C0CEEF}"/>
          </ac:spMkLst>
        </pc:spChg>
        <pc:spChg chg="add del mod">
          <ac:chgData name="文正" userId="511ab7d49665af11" providerId="LiveId" clId="{DB87353A-F412-474B-ACFE-D7A84F588A48}" dt="2023-05-05T13:38:57.087" v="1170" actId="1076"/>
          <ac:spMkLst>
            <pc:docMk/>
            <pc:sldMk cId="3274647172" sldId="276"/>
            <ac:spMk id="8" creationId="{445DAFB0-F33E-416D-B08B-31C9AF50A42B}"/>
          </ac:spMkLst>
        </pc:spChg>
        <pc:spChg chg="add del mod">
          <ac:chgData name="文正" userId="511ab7d49665af11" providerId="LiveId" clId="{DB87353A-F412-474B-ACFE-D7A84F588A48}" dt="2023-05-05T13:38:43.954" v="1159" actId="478"/>
          <ac:spMkLst>
            <pc:docMk/>
            <pc:sldMk cId="3274647172" sldId="276"/>
            <ac:spMk id="10" creationId="{37B0F06E-E48A-46C2-8E27-77DF59C8B0A2}"/>
          </ac:spMkLst>
        </pc:spChg>
        <pc:spChg chg="add del">
          <ac:chgData name="文正" userId="511ab7d49665af11" providerId="LiveId" clId="{DB87353A-F412-474B-ACFE-D7A84F588A48}" dt="2023-05-05T13:39:57.893" v="1183"/>
          <ac:spMkLst>
            <pc:docMk/>
            <pc:sldMk cId="3274647172" sldId="276"/>
            <ac:spMk id="11" creationId="{A8551C63-A7AD-4E21-A55C-18DB65898B38}"/>
          </ac:spMkLst>
        </pc:spChg>
        <pc:spChg chg="del">
          <ac:chgData name="文正" userId="511ab7d49665af11" providerId="LiveId" clId="{DB87353A-F412-474B-ACFE-D7A84F588A48}" dt="2023-05-05T13:26:01.111" v="832" actId="478"/>
          <ac:spMkLst>
            <pc:docMk/>
            <pc:sldMk cId="3274647172" sldId="276"/>
            <ac:spMk id="12" creationId="{CEED6286-6851-6DDB-6D9B-9B02A607B361}"/>
          </ac:spMkLst>
        </pc:spChg>
      </pc:sldChg>
      <pc:sldChg chg="delSp modSp mod">
        <pc:chgData name="文正" userId="511ab7d49665af11" providerId="LiveId" clId="{DB87353A-F412-474B-ACFE-D7A84F588A48}" dt="2023-05-05T12:54:06.293" v="66" actId="14100"/>
        <pc:sldMkLst>
          <pc:docMk/>
          <pc:sldMk cId="3979194062" sldId="277"/>
        </pc:sldMkLst>
        <pc:spChg chg="mod">
          <ac:chgData name="文正" userId="511ab7d49665af11" providerId="LiveId" clId="{DB87353A-F412-474B-ACFE-D7A84F588A48}" dt="2023-05-05T12:53:58.137" v="64"/>
          <ac:spMkLst>
            <pc:docMk/>
            <pc:sldMk cId="3979194062" sldId="277"/>
            <ac:spMk id="5" creationId="{51683C73-2637-AC0E-5A6B-47B6C6CB9E2A}"/>
          </ac:spMkLst>
        </pc:spChg>
        <pc:spChg chg="mod">
          <ac:chgData name="文正" userId="511ab7d49665af11" providerId="LiveId" clId="{DB87353A-F412-474B-ACFE-D7A84F588A48}" dt="2023-05-05T12:54:06.293" v="66" actId="14100"/>
          <ac:spMkLst>
            <pc:docMk/>
            <pc:sldMk cId="3979194062" sldId="277"/>
            <ac:spMk id="6" creationId="{846865D3-E9E5-FDDD-B091-FE6F9039C6EA}"/>
          </ac:spMkLst>
        </pc:spChg>
        <pc:spChg chg="del">
          <ac:chgData name="文正" userId="511ab7d49665af11" providerId="LiveId" clId="{DB87353A-F412-474B-ACFE-D7A84F588A48}" dt="2023-05-05T12:50:43.056" v="7" actId="478"/>
          <ac:spMkLst>
            <pc:docMk/>
            <pc:sldMk cId="3979194062" sldId="277"/>
            <ac:spMk id="12" creationId="{119D6C7A-A7F7-E063-9A09-611D1FB1DBE6}"/>
          </ac:spMkLst>
        </pc:spChg>
        <pc:picChg chg="del">
          <ac:chgData name="文正" userId="511ab7d49665af11" providerId="LiveId" clId="{DB87353A-F412-474B-ACFE-D7A84F588A48}" dt="2023-05-05T12:49:37.902" v="0" actId="478"/>
          <ac:picMkLst>
            <pc:docMk/>
            <pc:sldMk cId="3979194062" sldId="277"/>
            <ac:picMk id="9" creationId="{BB4654B1-181F-45C7-99D4-C325F63CFB20}"/>
          </ac:picMkLst>
        </pc:picChg>
      </pc:sldChg>
      <pc:sldChg chg="addSp delSp modSp mod">
        <pc:chgData name="文正" userId="511ab7d49665af11" providerId="LiveId" clId="{DB87353A-F412-474B-ACFE-D7A84F588A48}" dt="2023-05-05T13:47:17.878" v="1467" actId="1076"/>
        <pc:sldMkLst>
          <pc:docMk/>
          <pc:sldMk cId="73848494" sldId="278"/>
        </pc:sldMkLst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" creationId="{A052E563-D2B2-A0AD-3574-E8C8FDCE3DA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5" creationId="{D7218108-2547-4AD3-90AA-5572ED931FC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7" creationId="{04481023-4B63-4BD3-8576-B80C3BBD791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9" creationId="{8DA5270C-D073-4A83-AA87-2FB120619929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1" creationId="{B9D3C290-A56C-B087-9C47-005A3BC3E120}"/>
          </ac:spMkLst>
        </pc:spChg>
        <pc:spChg chg="del">
          <ac:chgData name="文正" userId="511ab7d49665af11" providerId="LiveId" clId="{DB87353A-F412-474B-ACFE-D7A84F588A48}" dt="2023-05-05T13:43:35.930" v="1220" actId="478"/>
          <ac:spMkLst>
            <pc:docMk/>
            <pc:sldMk cId="73848494" sldId="278"/>
            <ac:spMk id="12" creationId="{0D775342-B398-D058-62EA-D657A2192D69}"/>
          </ac:spMkLst>
        </pc:spChg>
        <pc:spChg chg="del">
          <ac:chgData name="文正" userId="511ab7d49665af11" providerId="LiveId" clId="{DB87353A-F412-474B-ACFE-D7A84F588A48}" dt="2023-05-05T13:40:38.749" v="1189" actId="478"/>
          <ac:spMkLst>
            <pc:docMk/>
            <pc:sldMk cId="73848494" sldId="278"/>
            <ac:spMk id="13" creationId="{B83AAE15-CE16-991A-C05F-0BD97418193D}"/>
          </ac:spMkLst>
        </pc:spChg>
        <pc:spChg chg="add del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4" creationId="{CB66A1BD-2500-AB18-9DCA-0585F33C2410}"/>
          </ac:spMkLst>
        </pc:spChg>
        <pc:spChg chg="add del mod">
          <ac:chgData name="文正" userId="511ab7d49665af11" providerId="LiveId" clId="{DB87353A-F412-474B-ACFE-D7A84F588A48}" dt="2023-05-05T13:47:16.516" v="1466" actId="1076"/>
          <ac:spMkLst>
            <pc:docMk/>
            <pc:sldMk cId="73848494" sldId="278"/>
            <ac:spMk id="15" creationId="{B81D264D-317A-45E3-A1BC-5F2CC859D8AA}"/>
          </ac:spMkLst>
        </pc:spChg>
        <pc:spChg chg="add del mod">
          <ac:chgData name="文正" userId="511ab7d49665af11" providerId="LiveId" clId="{DB87353A-F412-474B-ACFE-D7A84F588A48}" dt="2023-05-05T13:47:14.579" v="1465" actId="1076"/>
          <ac:spMkLst>
            <pc:docMk/>
            <pc:sldMk cId="73848494" sldId="278"/>
            <ac:spMk id="16" creationId="{BC690449-04E0-4A5B-93EE-777DE163D972}"/>
          </ac:spMkLst>
        </pc:spChg>
        <pc:spChg chg="add del mod">
          <ac:chgData name="文正" userId="511ab7d49665af11" providerId="LiveId" clId="{DB87353A-F412-474B-ACFE-D7A84F588A48}" dt="2023-05-05T13:47:17.878" v="1467" actId="1076"/>
          <ac:spMkLst>
            <pc:docMk/>
            <pc:sldMk cId="73848494" sldId="278"/>
            <ac:spMk id="17" creationId="{0E581AE2-CF90-415B-AF91-B6F22CFB7294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8" creationId="{5783FB2C-1568-4A7E-B232-126EF424C5E3}"/>
          </ac:spMkLst>
        </pc:spChg>
        <pc:spChg chg="add del mod">
          <ac:chgData name="文正" userId="511ab7d49665af11" providerId="LiveId" clId="{DB87353A-F412-474B-ACFE-D7A84F588A48}" dt="2023-05-05T13:47:09.568" v="1463" actId="1076"/>
          <ac:spMkLst>
            <pc:docMk/>
            <pc:sldMk cId="73848494" sldId="278"/>
            <ac:spMk id="20" creationId="{E954CCA8-9E58-39CC-C428-F4B19348692D}"/>
          </ac:spMkLst>
        </pc:spChg>
        <pc:spChg chg="add del mod">
          <ac:chgData name="文正" userId="511ab7d49665af11" providerId="LiveId" clId="{DB87353A-F412-474B-ACFE-D7A84F588A48}" dt="2023-05-05T13:47:12.579" v="1464" actId="1076"/>
          <ac:spMkLst>
            <pc:docMk/>
            <pc:sldMk cId="73848494" sldId="278"/>
            <ac:spMk id="21" creationId="{6047A6BF-476B-7D5D-EE4E-C50B34AFE8AF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2" creationId="{2ABE7013-EE27-455D-AB47-2A11B913729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4" creationId="{4FC8281A-9D73-4F1B-94A4-010FFC4D210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6" creationId="{AC3DDBB2-6C74-4382-B086-6A4BB3E6F193}"/>
          </ac:spMkLst>
        </pc:spChg>
      </pc:sldChg>
      <pc:sldChg chg="addSp delSp modSp mod">
        <pc:chgData name="文正" userId="511ab7d49665af11" providerId="LiveId" clId="{DB87353A-F412-474B-ACFE-D7A84F588A48}" dt="2023-05-05T13:20:57.731" v="657" actId="1076"/>
        <pc:sldMkLst>
          <pc:docMk/>
          <pc:sldMk cId="616355143" sldId="279"/>
        </pc:sldMkLst>
        <pc:spChg chg="mod">
          <ac:chgData name="文正" userId="511ab7d49665af11" providerId="LiveId" clId="{DB87353A-F412-474B-ACFE-D7A84F588A48}" dt="2023-05-05T13:14:59.265" v="471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文正" userId="511ab7d49665af11" providerId="LiveId" clId="{DB87353A-F412-474B-ACFE-D7A84F588A48}" dt="2023-05-05T13:16:02.141" v="522"/>
          <ac:spMkLst>
            <pc:docMk/>
            <pc:sldMk cId="616355143" sldId="279"/>
            <ac:spMk id="3" creationId="{B9136911-B582-CB5C-914D-58A0AE6AB75A}"/>
          </ac:spMkLst>
        </pc:spChg>
        <pc:spChg chg="del mod">
          <ac:chgData name="文正" userId="511ab7d49665af11" providerId="LiveId" clId="{DB87353A-F412-474B-ACFE-D7A84F588A48}" dt="2023-05-05T13:12:17.263" v="391" actId="478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文正" userId="511ab7d49665af11" providerId="LiveId" clId="{DB87353A-F412-474B-ACFE-D7A84F588A48}" dt="2023-05-05T13:16:07.462" v="523" actId="14100"/>
          <ac:spMkLst>
            <pc:docMk/>
            <pc:sldMk cId="616355143" sldId="279"/>
            <ac:spMk id="5" creationId="{E194D589-C330-607E-B446-0DA52AACC4E4}"/>
          </ac:spMkLst>
        </pc:spChg>
        <pc:spChg chg="del mod">
          <ac:chgData name="文正" userId="511ab7d49665af11" providerId="LiveId" clId="{DB87353A-F412-474B-ACFE-D7A84F588A48}" dt="2023-05-05T13:12:19.064" v="393" actId="478"/>
          <ac:spMkLst>
            <pc:docMk/>
            <pc:sldMk cId="616355143" sldId="279"/>
            <ac:spMk id="6" creationId="{7F8B4CE7-99C9-BD2D-17D0-2B34D13B367F}"/>
          </ac:spMkLst>
        </pc:spChg>
        <pc:spChg chg="add del mod">
          <ac:chgData name="文正" userId="511ab7d49665af11" providerId="LiveId" clId="{DB87353A-F412-474B-ACFE-D7A84F588A48}" dt="2023-05-05T13:12:18.208" v="392" actId="478"/>
          <ac:spMkLst>
            <pc:docMk/>
            <pc:sldMk cId="616355143" sldId="279"/>
            <ac:spMk id="10" creationId="{1367B200-57DB-4312-A4AC-6BADD837DBED}"/>
          </ac:spMkLst>
        </pc:spChg>
        <pc:spChg chg="del">
          <ac:chgData name="文正" userId="511ab7d49665af11" providerId="LiveId" clId="{DB87353A-F412-474B-ACFE-D7A84F588A48}" dt="2023-05-05T13:10:25.034" v="329" actId="478"/>
          <ac:spMkLst>
            <pc:docMk/>
            <pc:sldMk cId="616355143" sldId="279"/>
            <ac:spMk id="12" creationId="{BEC1259C-0A50-37A0-081E-E36D391D7A08}"/>
          </ac:spMkLst>
        </pc:spChg>
        <pc:spChg chg="add mod">
          <ac:chgData name="文正" userId="511ab7d49665af11" providerId="LiveId" clId="{DB87353A-F412-474B-ACFE-D7A84F588A48}" dt="2023-05-05T13:16:14.134" v="531"/>
          <ac:spMkLst>
            <pc:docMk/>
            <pc:sldMk cId="616355143" sldId="279"/>
            <ac:spMk id="14" creationId="{A44334FC-7A22-4E23-889D-DBB8F01C8464}"/>
          </ac:spMkLst>
        </pc:spChg>
        <pc:spChg chg="add mod">
          <ac:chgData name="文正" userId="511ab7d49665af11" providerId="LiveId" clId="{DB87353A-F412-474B-ACFE-D7A84F588A48}" dt="2023-05-05T13:16:42.832" v="571" actId="14100"/>
          <ac:spMkLst>
            <pc:docMk/>
            <pc:sldMk cId="616355143" sldId="279"/>
            <ac:spMk id="15" creationId="{37E8AA91-BB83-4E5D-BEF0-B519949DF05B}"/>
          </ac:spMkLst>
        </pc:spChg>
        <pc:picChg chg="add mod">
          <ac:chgData name="文正" userId="511ab7d49665af11" providerId="LiveId" clId="{DB87353A-F412-474B-ACFE-D7A84F588A48}" dt="2023-05-05T13:20:57.731" v="657" actId="1076"/>
          <ac:picMkLst>
            <pc:docMk/>
            <pc:sldMk cId="616355143" sldId="279"/>
            <ac:picMk id="8" creationId="{3A5110D9-812A-43CD-8CF4-2D1916BBD35D}"/>
          </ac:picMkLst>
        </pc:picChg>
      </pc:sldChg>
      <pc:sldChg chg="addSp delSp modSp mod">
        <pc:chgData name="文正" userId="511ab7d49665af11" providerId="LiveId" clId="{DB87353A-F412-474B-ACFE-D7A84F588A48}" dt="2023-05-05T13:04:31.972" v="191" actId="1076"/>
        <pc:sldMkLst>
          <pc:docMk/>
          <pc:sldMk cId="4122396240" sldId="280"/>
        </pc:sldMkLst>
        <pc:spChg chg="mod">
          <ac:chgData name="文正" userId="511ab7d49665af11" providerId="LiveId" clId="{DB87353A-F412-474B-ACFE-D7A84F588A48}" dt="2023-05-05T13:03:03.578" v="145" actId="1076"/>
          <ac:spMkLst>
            <pc:docMk/>
            <pc:sldMk cId="4122396240" sldId="280"/>
            <ac:spMk id="2" creationId="{D53393CE-9363-72CB-FD40-73A65C0DCC57}"/>
          </ac:spMkLst>
        </pc:spChg>
        <pc:spChg chg="del mod">
          <ac:chgData name="文正" userId="511ab7d49665af11" providerId="LiveId" clId="{DB87353A-F412-474B-ACFE-D7A84F588A48}" dt="2023-05-05T13:02:37.151" v="133" actId="478"/>
          <ac:spMkLst>
            <pc:docMk/>
            <pc:sldMk cId="4122396240" sldId="280"/>
            <ac:spMk id="3" creationId="{FACB5A03-99D2-C953-F227-3E1620258992}"/>
          </ac:spMkLst>
        </pc:spChg>
        <pc:spChg chg="mod">
          <ac:chgData name="文正" userId="511ab7d49665af11" providerId="LiveId" clId="{DB87353A-F412-474B-ACFE-D7A84F588A48}" dt="2023-05-05T13:01:50.963" v="130" actId="1076"/>
          <ac:spMkLst>
            <pc:docMk/>
            <pc:sldMk cId="4122396240" sldId="280"/>
            <ac:spMk id="4" creationId="{59013870-8786-7090-C9CF-E1E30DC7B922}"/>
          </ac:spMkLst>
        </pc:spChg>
        <pc:spChg chg="del">
          <ac:chgData name="文正" userId="511ab7d49665af11" providerId="LiveId" clId="{DB87353A-F412-474B-ACFE-D7A84F588A48}" dt="2023-05-05T12:59:42.655" v="109" actId="478"/>
          <ac:spMkLst>
            <pc:docMk/>
            <pc:sldMk cId="4122396240" sldId="280"/>
            <ac:spMk id="5" creationId="{3F16C050-0EBC-234C-AB93-E7868D85A2B0}"/>
          </ac:spMkLst>
        </pc:spChg>
        <pc:spChg chg="add del mod">
          <ac:chgData name="文正" userId="511ab7d49665af11" providerId="LiveId" clId="{DB87353A-F412-474B-ACFE-D7A84F588A48}" dt="2023-05-05T13:04:31.972" v="191" actId="1076"/>
          <ac:spMkLst>
            <pc:docMk/>
            <pc:sldMk cId="4122396240" sldId="280"/>
            <ac:spMk id="6" creationId="{FC51C3F1-54D5-8F63-473C-F7876B8CE120}"/>
          </ac:spMkLst>
        </pc:spChg>
        <pc:spChg chg="add del mod">
          <ac:chgData name="文正" userId="511ab7d49665af11" providerId="LiveId" clId="{DB87353A-F412-474B-ACFE-D7A84F588A48}" dt="2023-05-05T12:59:43.661" v="110" actId="478"/>
          <ac:spMkLst>
            <pc:docMk/>
            <pc:sldMk cId="4122396240" sldId="280"/>
            <ac:spMk id="8" creationId="{49285BA8-42B2-4EA9-A00C-C7D4A4683760}"/>
          </ac:spMkLst>
        </pc:spChg>
        <pc:spChg chg="add del mod">
          <ac:chgData name="文正" userId="511ab7d49665af11" providerId="LiveId" clId="{DB87353A-F412-474B-ACFE-D7A84F588A48}" dt="2023-05-05T13:02:40.686" v="135" actId="478"/>
          <ac:spMkLst>
            <pc:docMk/>
            <pc:sldMk cId="4122396240" sldId="280"/>
            <ac:spMk id="11" creationId="{FFA3BE85-8719-4EB5-A7F0-C03F909EF95A}"/>
          </ac:spMkLst>
        </pc:spChg>
        <pc:spChg chg="del">
          <ac:chgData name="文正" userId="511ab7d49665af11" providerId="LiveId" clId="{DB87353A-F412-474B-ACFE-D7A84F588A48}" dt="2023-05-05T12:52:24.426" v="48" actId="478"/>
          <ac:spMkLst>
            <pc:docMk/>
            <pc:sldMk cId="4122396240" sldId="280"/>
            <ac:spMk id="12" creationId="{0D74F0DD-9277-50B0-68E1-220BA8344883}"/>
          </ac:spMkLst>
        </pc:spChg>
        <pc:spChg chg="add del">
          <ac:chgData name="文正" userId="511ab7d49665af11" providerId="LiveId" clId="{DB87353A-F412-474B-ACFE-D7A84F588A48}" dt="2023-05-05T13:03:11.632" v="148"/>
          <ac:spMkLst>
            <pc:docMk/>
            <pc:sldMk cId="4122396240" sldId="280"/>
            <ac:spMk id="16" creationId="{272F163F-903B-4001-8D7B-B24C32EE64E1}"/>
          </ac:spMkLst>
        </pc:spChg>
        <pc:spChg chg="add del">
          <ac:chgData name="文正" userId="511ab7d49665af11" providerId="LiveId" clId="{DB87353A-F412-474B-ACFE-D7A84F588A48}" dt="2023-05-05T13:03:17.458" v="150"/>
          <ac:spMkLst>
            <pc:docMk/>
            <pc:sldMk cId="4122396240" sldId="280"/>
            <ac:spMk id="17" creationId="{B9A44FAF-C20B-4951-A986-F10663D8FE94}"/>
          </ac:spMkLst>
        </pc:spChg>
        <pc:spChg chg="add del">
          <ac:chgData name="文正" userId="511ab7d49665af11" providerId="LiveId" clId="{DB87353A-F412-474B-ACFE-D7A84F588A48}" dt="2023-05-05T13:03:21.805" v="152" actId="478"/>
          <ac:spMkLst>
            <pc:docMk/>
            <pc:sldMk cId="4122396240" sldId="280"/>
            <ac:spMk id="18" creationId="{109DB79A-C394-4817-BBD3-97DE70C5CE93}"/>
          </ac:spMkLst>
        </pc:spChg>
        <pc:spChg chg="add del mod">
          <ac:chgData name="文正" userId="511ab7d49665af11" providerId="LiveId" clId="{DB87353A-F412-474B-ACFE-D7A84F588A48}" dt="2023-05-05T13:03:24.816" v="155"/>
          <ac:spMkLst>
            <pc:docMk/>
            <pc:sldMk cId="4122396240" sldId="280"/>
            <ac:spMk id="19" creationId="{F665E4C6-C480-480E-BCFD-95E3503D3FA3}"/>
          </ac:spMkLst>
        </pc:spChg>
        <pc:spChg chg="add del mod">
          <ac:chgData name="文正" userId="511ab7d49665af11" providerId="LiveId" clId="{DB87353A-F412-474B-ACFE-D7A84F588A48}" dt="2023-05-05T13:03:35.953" v="161"/>
          <ac:spMkLst>
            <pc:docMk/>
            <pc:sldMk cId="4122396240" sldId="280"/>
            <ac:spMk id="20" creationId="{92CC4949-1F12-4BF0-9D03-E98F798CE2BD}"/>
          </ac:spMkLst>
        </pc:spChg>
        <pc:spChg chg="add del mod">
          <ac:chgData name="文正" userId="511ab7d49665af11" providerId="LiveId" clId="{DB87353A-F412-474B-ACFE-D7A84F588A48}" dt="2023-05-05T13:03:37.080" v="163"/>
          <ac:spMkLst>
            <pc:docMk/>
            <pc:sldMk cId="4122396240" sldId="280"/>
            <ac:spMk id="21" creationId="{BDB43E12-C4A1-484E-B64A-4C6AA36739C1}"/>
          </ac:spMkLst>
        </pc:spChg>
        <pc:spChg chg="add del mod">
          <ac:chgData name="文正" userId="511ab7d49665af11" providerId="LiveId" clId="{DB87353A-F412-474B-ACFE-D7A84F588A48}" dt="2023-05-05T13:03:41.948" v="166"/>
          <ac:spMkLst>
            <pc:docMk/>
            <pc:sldMk cId="4122396240" sldId="280"/>
            <ac:spMk id="22" creationId="{F3923552-73FA-45A3-A6C3-CE6E78E42635}"/>
          </ac:spMkLst>
        </pc:spChg>
        <pc:spChg chg="add del mod">
          <ac:chgData name="文正" userId="511ab7d49665af11" providerId="LiveId" clId="{DB87353A-F412-474B-ACFE-D7A84F588A48}" dt="2023-05-05T13:04:10.348" v="184"/>
          <ac:spMkLst>
            <pc:docMk/>
            <pc:sldMk cId="4122396240" sldId="280"/>
            <ac:spMk id="23" creationId="{21532B56-0913-4314-933F-96119F9269D8}"/>
          </ac:spMkLst>
        </pc:spChg>
        <pc:picChg chg="add del mod">
          <ac:chgData name="文正" userId="511ab7d49665af11" providerId="LiveId" clId="{DB87353A-F412-474B-ACFE-D7A84F588A48}" dt="2023-05-05T12:58:54.906" v="90" actId="478"/>
          <ac:picMkLst>
            <pc:docMk/>
            <pc:sldMk cId="4122396240" sldId="280"/>
            <ac:picMk id="9" creationId="{0F07EA2F-32B0-48D6-B9CA-46D8CF2E0E92}"/>
          </ac:picMkLst>
        </pc:picChg>
        <pc:picChg chg="add del mod">
          <ac:chgData name="文正" userId="511ab7d49665af11" providerId="LiveId" clId="{DB87353A-F412-474B-ACFE-D7A84F588A48}" dt="2023-05-05T13:02:34.196" v="132" actId="478"/>
          <ac:picMkLst>
            <pc:docMk/>
            <pc:sldMk cId="4122396240" sldId="280"/>
            <ac:picMk id="14" creationId="{332FDB06-CD8F-4881-B698-9B2A1F7AD6C4}"/>
          </ac:picMkLst>
        </pc:picChg>
        <pc:picChg chg="add mod ord">
          <ac:chgData name="文正" userId="511ab7d49665af11" providerId="LiveId" clId="{DB87353A-F412-474B-ACFE-D7A84F588A48}" dt="2023-05-05T13:03:05.162" v="146" actId="1076"/>
          <ac:picMkLst>
            <pc:docMk/>
            <pc:sldMk cId="4122396240" sldId="280"/>
            <ac:picMk id="15" creationId="{A5D1EA71-7B60-4F74-B6FA-5698A7289775}"/>
          </ac:picMkLst>
        </pc:picChg>
      </pc:sldChg>
      <pc:sldChg chg="addSp delSp modSp mod">
        <pc:chgData name="文正" userId="511ab7d49665af11" providerId="LiveId" clId="{DB87353A-F412-474B-ACFE-D7A84F588A48}" dt="2023-05-05T13:08:54.589" v="326" actId="1076"/>
        <pc:sldMkLst>
          <pc:docMk/>
          <pc:sldMk cId="901526237" sldId="281"/>
        </pc:sldMkLst>
        <pc:spChg chg="mod">
          <ac:chgData name="文正" userId="511ab7d49665af11" providerId="LiveId" clId="{DB87353A-F412-474B-ACFE-D7A84F588A48}" dt="2023-05-05T13:07:50.144" v="293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文正" userId="511ab7d49665af11" providerId="LiveId" clId="{DB87353A-F412-474B-ACFE-D7A84F588A48}" dt="2023-05-05T13:08:06.570" v="294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文正" userId="511ab7d49665af11" providerId="LiveId" clId="{DB87353A-F412-474B-ACFE-D7A84F588A48}" dt="2023-05-05T13:08:54.589" v="326" actId="1076"/>
          <ac:spMkLst>
            <pc:docMk/>
            <pc:sldMk cId="901526237" sldId="281"/>
            <ac:spMk id="4" creationId="{C86737C8-4322-77C9-4E34-94E5EE136DBC}"/>
          </ac:spMkLst>
        </pc:spChg>
        <pc:spChg chg="del">
          <ac:chgData name="文正" userId="511ab7d49665af11" providerId="LiveId" clId="{DB87353A-F412-474B-ACFE-D7A84F588A48}" dt="2023-05-05T13:08:45.857" v="323" actId="478"/>
          <ac:spMkLst>
            <pc:docMk/>
            <pc:sldMk cId="901526237" sldId="281"/>
            <ac:spMk id="5" creationId="{EEAACD48-B184-C932-E41F-216DF4C1A5BF}"/>
          </ac:spMkLst>
        </pc:spChg>
        <pc:spChg chg="add del">
          <ac:chgData name="文正" userId="511ab7d49665af11" providerId="LiveId" clId="{DB87353A-F412-474B-ACFE-D7A84F588A48}" dt="2023-05-05T13:08:12.930" v="296"/>
          <ac:spMkLst>
            <pc:docMk/>
            <pc:sldMk cId="901526237" sldId="281"/>
            <ac:spMk id="6" creationId="{AC9403AE-C122-4BEE-BDA3-6CDD75DE9093}"/>
          </ac:spMkLst>
        </pc:spChg>
        <pc:spChg chg="add del mod">
          <ac:chgData name="文正" userId="511ab7d49665af11" providerId="LiveId" clId="{DB87353A-F412-474B-ACFE-D7A84F588A48}" dt="2023-05-05T13:08:47.562" v="324" actId="478"/>
          <ac:spMkLst>
            <pc:docMk/>
            <pc:sldMk cId="901526237" sldId="281"/>
            <ac:spMk id="8" creationId="{636C9CBF-4840-45A9-96F3-07058B70FA8D}"/>
          </ac:spMkLst>
        </pc:spChg>
        <pc:spChg chg="del">
          <ac:chgData name="文正" userId="511ab7d49665af11" providerId="LiveId" clId="{DB87353A-F412-474B-ACFE-D7A84F588A48}" dt="2023-05-05T12:53:27.482" v="63" actId="478"/>
          <ac:spMkLst>
            <pc:docMk/>
            <pc:sldMk cId="901526237" sldId="281"/>
            <ac:spMk id="10" creationId="{15C361D4-2114-E276-681B-0EDACAD8E3D4}"/>
          </ac:spMkLst>
        </pc:spChg>
      </pc:sldChg>
      <pc:sldChg chg="delSp del mod">
        <pc:chgData name="文正" userId="511ab7d49665af11" providerId="LiveId" clId="{DB87353A-F412-474B-ACFE-D7A84F588A48}" dt="2023-05-05T13:10:20.648" v="328" actId="47"/>
        <pc:sldMkLst>
          <pc:docMk/>
          <pc:sldMk cId="1125054511" sldId="282"/>
        </pc:sldMkLst>
        <pc:spChg chg="del">
          <ac:chgData name="文正" userId="511ab7d49665af11" providerId="LiveId" clId="{DB87353A-F412-474B-ACFE-D7A84F588A48}" dt="2023-05-05T13:09:09.708" v="327" actId="478"/>
          <ac:spMkLst>
            <pc:docMk/>
            <pc:sldMk cId="1125054511" sldId="282"/>
            <ac:spMk id="12" creationId="{E9C9137C-4C2A-3985-8399-B6159A8C5A3E}"/>
          </ac:spMkLst>
        </pc:spChg>
      </pc:sldChg>
      <pc:sldChg chg="delSp modSp mod">
        <pc:chgData name="文正" userId="511ab7d49665af11" providerId="LiveId" clId="{DB87353A-F412-474B-ACFE-D7A84F588A48}" dt="2023-05-05T13:36:10.783" v="1095" actId="14100"/>
        <pc:sldMkLst>
          <pc:docMk/>
          <pc:sldMk cId="476614979" sldId="283"/>
        </pc:sldMkLst>
        <pc:spChg chg="del">
          <ac:chgData name="文正" userId="511ab7d49665af11" providerId="LiveId" clId="{DB87353A-F412-474B-ACFE-D7A84F588A48}" dt="2023-05-05T13:16:51.482" v="572" actId="478"/>
          <ac:spMkLst>
            <pc:docMk/>
            <pc:sldMk cId="476614979" sldId="283"/>
            <ac:spMk id="2" creationId="{4CEA3CB1-AF25-EA4C-A297-4DDC6E0EDC13}"/>
          </ac:spMkLst>
        </pc:spChg>
        <pc:spChg chg="mod">
          <ac:chgData name="文正" userId="511ab7d49665af11" providerId="LiveId" clId="{DB87353A-F412-474B-ACFE-D7A84F588A48}" dt="2023-05-05T13:28:06.104" v="838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文正" userId="511ab7d49665af11" providerId="LiveId" clId="{DB87353A-F412-474B-ACFE-D7A84F588A48}" dt="2023-05-05T13:29:28.513" v="862"/>
          <ac:spMkLst>
            <pc:docMk/>
            <pc:sldMk cId="476614979" sldId="283"/>
            <ac:spMk id="5" creationId="{6D4C7CBA-BE77-048A-DED3-BCCB5936C564}"/>
          </ac:spMkLst>
        </pc:spChg>
        <pc:spChg chg="mod">
          <ac:chgData name="文正" userId="511ab7d49665af11" providerId="LiveId" clId="{DB87353A-F412-474B-ACFE-D7A84F588A48}" dt="2023-05-05T13:29:43.938" v="873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文正" userId="511ab7d49665af11" providerId="LiveId" clId="{DB87353A-F412-474B-ACFE-D7A84F588A48}" dt="2023-05-05T13:30:51.072" v="971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文正" userId="511ab7d49665af11" providerId="LiveId" clId="{DB87353A-F412-474B-ACFE-D7A84F588A48}" dt="2023-05-05T13:36:10.783" v="1095" actId="14100"/>
          <ac:spMkLst>
            <pc:docMk/>
            <pc:sldMk cId="476614979" sldId="283"/>
            <ac:spMk id="8" creationId="{D89074EA-C6FF-2A59-04ED-55D899CA3454}"/>
          </ac:spMkLst>
        </pc:spChg>
        <pc:spChg chg="mod">
          <ac:chgData name="文正" userId="511ab7d49665af11" providerId="LiveId" clId="{DB87353A-F412-474B-ACFE-D7A84F588A48}" dt="2023-05-05T13:29:54.122" v="880"/>
          <ac:spMkLst>
            <pc:docMk/>
            <pc:sldMk cId="476614979" sldId="283"/>
            <ac:spMk id="9" creationId="{2F6D1492-6808-B064-1F4E-6B49A77CEAE9}"/>
          </ac:spMkLst>
        </pc:spChg>
        <pc:spChg chg="mod">
          <ac:chgData name="文正" userId="511ab7d49665af11" providerId="LiveId" clId="{DB87353A-F412-474B-ACFE-D7A84F588A48}" dt="2023-05-05T13:34:35.133" v="1009" actId="14100"/>
          <ac:spMkLst>
            <pc:docMk/>
            <pc:sldMk cId="476614979" sldId="283"/>
            <ac:spMk id="10" creationId="{A4B14CB4-1193-ED18-7BAA-87DF524040D5}"/>
          </ac:spMkLst>
        </pc:spChg>
      </pc:sldChg>
      <pc:sldChg chg="addSp delSp modSp new mod">
        <pc:chgData name="文正" userId="511ab7d49665af11" providerId="LiveId" clId="{DB87353A-F412-474B-ACFE-D7A84F588A48}" dt="2023-05-05T13:07:18.663" v="288" actId="1076"/>
        <pc:sldMkLst>
          <pc:docMk/>
          <pc:sldMk cId="279943366" sldId="284"/>
        </pc:sldMkLst>
        <pc:spChg chg="mod">
          <ac:chgData name="文正" userId="511ab7d49665af11" providerId="LiveId" clId="{DB87353A-F412-474B-ACFE-D7A84F588A48}" dt="2023-05-05T13:06:08.222" v="228" actId="14100"/>
          <ac:spMkLst>
            <pc:docMk/>
            <pc:sldMk cId="279943366" sldId="284"/>
            <ac:spMk id="3" creationId="{51706A7D-C4D6-4B39-99CA-762300C35E0A}"/>
          </ac:spMkLst>
        </pc:spChg>
        <pc:spChg chg="del">
          <ac:chgData name="文正" userId="511ab7d49665af11" providerId="LiveId" clId="{DB87353A-F412-474B-ACFE-D7A84F588A48}" dt="2023-05-05T13:07:16.495" v="287" actId="478"/>
          <ac:spMkLst>
            <pc:docMk/>
            <pc:sldMk cId="279943366" sldId="284"/>
            <ac:spMk id="4" creationId="{60CD4E23-32BB-46EA-87E7-86F98AD9542A}"/>
          </ac:spMkLst>
        </pc:spChg>
        <pc:spChg chg="mod">
          <ac:chgData name="文正" userId="511ab7d49665af11" providerId="LiveId" clId="{DB87353A-F412-474B-ACFE-D7A84F588A48}" dt="2023-05-05T13:07:13.110" v="286" actId="1076"/>
          <ac:spMkLst>
            <pc:docMk/>
            <pc:sldMk cId="279943366" sldId="284"/>
            <ac:spMk id="6" creationId="{BE8B1081-D98D-4173-84B0-66AE82AB350B}"/>
          </ac:spMkLst>
        </pc:spChg>
        <pc:picChg chg="add mod">
          <ac:chgData name="文正" userId="511ab7d49665af11" providerId="LiveId" clId="{DB87353A-F412-474B-ACFE-D7A84F588A48}" dt="2023-05-05T13:07:18.663" v="288" actId="1076"/>
          <ac:picMkLst>
            <pc:docMk/>
            <pc:sldMk cId="279943366" sldId="284"/>
            <ac:picMk id="8" creationId="{8BA50361-4FC7-47EF-BB9F-7EA9FD2D4557}"/>
          </ac:picMkLst>
        </pc:picChg>
      </pc:sldChg>
      <pc:sldChg chg="new del">
        <pc:chgData name="文正" userId="511ab7d49665af11" providerId="LiveId" clId="{DB87353A-F412-474B-ACFE-D7A84F588A48}" dt="2023-05-05T12:52:32.448" v="50" actId="47"/>
        <pc:sldMkLst>
          <pc:docMk/>
          <pc:sldMk cId="3939854865" sldId="284"/>
        </pc:sldMkLst>
      </pc:sldChg>
      <pc:sldChg chg="addSp delSp modSp new mod">
        <pc:chgData name="文正" userId="511ab7d49665af11" providerId="LiveId" clId="{DB87353A-F412-474B-ACFE-D7A84F588A48}" dt="2023-05-05T13:18:53.189" v="624" actId="1076"/>
        <pc:sldMkLst>
          <pc:docMk/>
          <pc:sldMk cId="2964365641" sldId="285"/>
        </pc:sldMkLst>
        <pc:spChg chg="mod">
          <ac:chgData name="文正" userId="511ab7d49665af11" providerId="LiveId" clId="{DB87353A-F412-474B-ACFE-D7A84F588A48}" dt="2023-05-05T13:17:29.767" v="590" actId="1076"/>
          <ac:spMkLst>
            <pc:docMk/>
            <pc:sldMk cId="2964365641" sldId="285"/>
            <ac:spMk id="3" creationId="{BC2E3E5F-D913-4CAF-9811-A0654FC88820}"/>
          </ac:spMkLst>
        </pc:spChg>
        <pc:spChg chg="mod">
          <ac:chgData name="文正" userId="511ab7d49665af11" providerId="LiveId" clId="{DB87353A-F412-474B-ACFE-D7A84F588A48}" dt="2023-05-05T13:18:38.310" v="614" actId="1076"/>
          <ac:spMkLst>
            <pc:docMk/>
            <pc:sldMk cId="2964365641" sldId="285"/>
            <ac:spMk id="4" creationId="{1CA0EAEE-6270-4392-8C1C-9579332321E1}"/>
          </ac:spMkLst>
        </pc:spChg>
        <pc:spChg chg="del">
          <ac:chgData name="文正" userId="511ab7d49665af11" providerId="LiveId" clId="{DB87353A-F412-474B-ACFE-D7A84F588A48}" dt="2023-05-05T13:18:14.943" v="605" actId="478"/>
          <ac:spMkLst>
            <pc:docMk/>
            <pc:sldMk cId="2964365641" sldId="285"/>
            <ac:spMk id="5" creationId="{A20B1BBE-9BFD-478D-B1DC-05D10CA6DE3F}"/>
          </ac:spMkLst>
        </pc:spChg>
        <pc:spChg chg="mod">
          <ac:chgData name="文正" userId="511ab7d49665af11" providerId="LiveId" clId="{DB87353A-F412-474B-ACFE-D7A84F588A48}" dt="2023-05-05T13:18:46.256" v="619" actId="1076"/>
          <ac:spMkLst>
            <pc:docMk/>
            <pc:sldMk cId="2964365641" sldId="285"/>
            <ac:spMk id="6" creationId="{0EAA66DE-1ACE-49D6-8AE6-09E95E8F67E7}"/>
          </ac:spMkLst>
        </pc:spChg>
        <pc:spChg chg="del">
          <ac:chgData name="文正" userId="511ab7d49665af11" providerId="LiveId" clId="{DB87353A-F412-474B-ACFE-D7A84F588A48}" dt="2023-05-05T13:18:13.975" v="604" actId="478"/>
          <ac:spMkLst>
            <pc:docMk/>
            <pc:sldMk cId="2964365641" sldId="285"/>
            <ac:spMk id="7" creationId="{DE927733-E925-4D3A-BC1C-01D6750B37D8}"/>
          </ac:spMkLst>
        </pc:spChg>
        <pc:picChg chg="add mod">
          <ac:chgData name="文正" userId="511ab7d49665af11" providerId="LiveId" clId="{DB87353A-F412-474B-ACFE-D7A84F588A48}" dt="2023-05-05T13:18:53.189" v="624" actId="1076"/>
          <ac:picMkLst>
            <pc:docMk/>
            <pc:sldMk cId="2964365641" sldId="285"/>
            <ac:picMk id="9" creationId="{F034915D-E3DA-4D6C-A01E-9C9BC8E7BB1C}"/>
          </ac:picMkLst>
        </pc:picChg>
      </pc:sldChg>
      <pc:sldChg chg="addSp delSp modSp new mod">
        <pc:chgData name="文正" userId="511ab7d49665af11" providerId="LiveId" clId="{DB87353A-F412-474B-ACFE-D7A84F588A48}" dt="2023-05-05T13:25:56.640" v="831" actId="1076"/>
        <pc:sldMkLst>
          <pc:docMk/>
          <pc:sldMk cId="3699409290" sldId="286"/>
        </pc:sldMkLst>
        <pc:spChg chg="mod">
          <ac:chgData name="文正" userId="511ab7d49665af11" providerId="LiveId" clId="{DB87353A-F412-474B-ACFE-D7A84F588A48}" dt="2023-05-05T13:25:56.640" v="831" actId="1076"/>
          <ac:spMkLst>
            <pc:docMk/>
            <pc:sldMk cId="3699409290" sldId="286"/>
            <ac:spMk id="3" creationId="{B32C57BF-C9B9-4166-B25D-33F2009AB5CC}"/>
          </ac:spMkLst>
        </pc:spChg>
        <pc:spChg chg="del">
          <ac:chgData name="文正" userId="511ab7d49665af11" providerId="LiveId" clId="{DB87353A-F412-474B-ACFE-D7A84F588A48}" dt="2023-05-05T13:22:04.610" v="697" actId="478"/>
          <ac:spMkLst>
            <pc:docMk/>
            <pc:sldMk cId="3699409290" sldId="286"/>
            <ac:spMk id="4" creationId="{C9F753A0-D495-4C41-ACC2-029249D78FDE}"/>
          </ac:spMkLst>
        </pc:spChg>
        <pc:spChg chg="mod">
          <ac:chgData name="文正" userId="511ab7d49665af11" providerId="LiveId" clId="{DB87353A-F412-474B-ACFE-D7A84F588A48}" dt="2023-05-05T13:23:27.178" v="746" actId="1076"/>
          <ac:spMkLst>
            <pc:docMk/>
            <pc:sldMk cId="3699409290" sldId="286"/>
            <ac:spMk id="5" creationId="{2BF66D32-18DD-4F3E-88E1-58AAEDF882EA}"/>
          </ac:spMkLst>
        </pc:spChg>
        <pc:spChg chg="del">
          <ac:chgData name="文正" userId="511ab7d49665af11" providerId="LiveId" clId="{DB87353A-F412-474B-ACFE-D7A84F588A48}" dt="2023-05-05T13:22:03.660" v="696" actId="478"/>
          <ac:spMkLst>
            <pc:docMk/>
            <pc:sldMk cId="3699409290" sldId="286"/>
            <ac:spMk id="6" creationId="{2FA32AE2-AE36-4A21-AE4E-F110C83908DC}"/>
          </ac:spMkLst>
        </pc:spChg>
        <pc:spChg chg="mod">
          <ac:chgData name="文正" userId="511ab7d49665af11" providerId="LiveId" clId="{DB87353A-F412-474B-ACFE-D7A84F588A48}" dt="2023-05-05T13:23:13.559" v="745" actId="20577"/>
          <ac:spMkLst>
            <pc:docMk/>
            <pc:sldMk cId="3699409290" sldId="286"/>
            <ac:spMk id="7" creationId="{830615F0-4FF2-4854-839A-E0CE0E36E830}"/>
          </ac:spMkLst>
        </pc:spChg>
        <pc:picChg chg="add mod">
          <ac:chgData name="文正" userId="511ab7d49665af11" providerId="LiveId" clId="{DB87353A-F412-474B-ACFE-D7A84F588A48}" dt="2023-05-05T13:23:36.884" v="750" actId="1076"/>
          <ac:picMkLst>
            <pc:docMk/>
            <pc:sldMk cId="3699409290" sldId="286"/>
            <ac:picMk id="9" creationId="{B4A4F122-A32D-4E38-9CCA-A61CE2705582}"/>
          </ac:picMkLst>
        </pc:picChg>
      </pc:sldChg>
      <pc:sldChg chg="addSp delSp modSp add mod">
        <pc:chgData name="文正" userId="511ab7d49665af11" providerId="LiveId" clId="{DB87353A-F412-474B-ACFE-D7A84F588A48}" dt="2023-05-05T13:20:53.108" v="655" actId="1076"/>
        <pc:sldMkLst>
          <pc:docMk/>
          <pc:sldMk cId="2542226292" sldId="287"/>
        </pc:sldMkLst>
        <pc:spChg chg="mod">
          <ac:chgData name="文正" userId="511ab7d49665af11" providerId="LiveId" clId="{DB87353A-F412-474B-ACFE-D7A84F588A48}" dt="2023-05-05T13:20:22.563" v="642"/>
          <ac:spMkLst>
            <pc:docMk/>
            <pc:sldMk cId="2542226292" sldId="287"/>
            <ac:spMk id="4" creationId="{1CA0EAEE-6270-4392-8C1C-9579332321E1}"/>
          </ac:spMkLst>
        </pc:spChg>
        <pc:spChg chg="add del">
          <ac:chgData name="文正" userId="511ab7d49665af11" providerId="LiveId" clId="{DB87353A-F412-474B-ACFE-D7A84F588A48}" dt="2023-05-05T13:20:16.993" v="628"/>
          <ac:spMkLst>
            <pc:docMk/>
            <pc:sldMk cId="2542226292" sldId="287"/>
            <ac:spMk id="5" creationId="{A05A7D02-640D-46C5-AE27-79BC8A1DBA0D}"/>
          </ac:spMkLst>
        </pc:spChg>
        <pc:spChg chg="mod">
          <ac:chgData name="文正" userId="511ab7d49665af11" providerId="LiveId" clId="{DB87353A-F412-474B-ACFE-D7A84F588A48}" dt="2023-05-05T13:20:42.996" v="650" actId="20577"/>
          <ac:spMkLst>
            <pc:docMk/>
            <pc:sldMk cId="2542226292" sldId="287"/>
            <ac:spMk id="6" creationId="{0EAA66DE-1ACE-49D6-8AE6-09E95E8F67E7}"/>
          </ac:spMkLst>
        </pc:spChg>
        <pc:picChg chg="add mod">
          <ac:chgData name="文正" userId="511ab7d49665af11" providerId="LiveId" clId="{DB87353A-F412-474B-ACFE-D7A84F588A48}" dt="2023-05-05T13:20:53.108" v="655" actId="1076"/>
          <ac:picMkLst>
            <pc:docMk/>
            <pc:sldMk cId="2542226292" sldId="287"/>
            <ac:picMk id="8" creationId="{D0562112-1EA9-4710-A449-50BA9EBAE43D}"/>
          </ac:picMkLst>
        </pc:picChg>
        <pc:picChg chg="del">
          <ac:chgData name="文正" userId="511ab7d49665af11" providerId="LiveId" clId="{DB87353A-F412-474B-ACFE-D7A84F588A48}" dt="2023-05-05T13:20:46.420" v="651" actId="478"/>
          <ac:picMkLst>
            <pc:docMk/>
            <pc:sldMk cId="2542226292" sldId="287"/>
            <ac:picMk id="9" creationId="{F034915D-E3DA-4D6C-A01E-9C9BC8E7BB1C}"/>
          </ac:picMkLst>
        </pc:picChg>
      </pc:sldChg>
      <pc:sldChg chg="modSp new mod">
        <pc:chgData name="文正" userId="511ab7d49665af11" providerId="LiveId" clId="{DB87353A-F412-474B-ACFE-D7A84F588A48}" dt="2023-05-05T13:52:56.634" v="1512" actId="14100"/>
        <pc:sldMkLst>
          <pc:docMk/>
          <pc:sldMk cId="4103794123" sldId="288"/>
        </pc:sldMkLst>
        <pc:spChg chg="mod">
          <ac:chgData name="文正" userId="511ab7d49665af11" providerId="LiveId" clId="{DB87353A-F412-474B-ACFE-D7A84F588A48}" dt="2023-05-05T13:49:07.738" v="1470"/>
          <ac:spMkLst>
            <pc:docMk/>
            <pc:sldMk cId="4103794123" sldId="288"/>
            <ac:spMk id="3" creationId="{EE91B452-EFC3-4B04-9056-B1AE8649782F}"/>
          </ac:spMkLst>
        </pc:spChg>
        <pc:spChg chg="mod">
          <ac:chgData name="文正" userId="511ab7d49665af11" providerId="LiveId" clId="{DB87353A-F412-474B-ACFE-D7A84F588A48}" dt="2023-05-05T13:49:17.854" v="1477" actId="20577"/>
          <ac:spMkLst>
            <pc:docMk/>
            <pc:sldMk cId="4103794123" sldId="288"/>
            <ac:spMk id="4" creationId="{7C66DED1-6BD8-4B86-AA66-089DD4F73FC6}"/>
          </ac:spMkLst>
        </pc:spChg>
        <pc:spChg chg="mod">
          <ac:chgData name="文正" userId="511ab7d49665af11" providerId="LiveId" clId="{DB87353A-F412-474B-ACFE-D7A84F588A48}" dt="2023-05-05T13:52:11.518" v="1504"/>
          <ac:spMkLst>
            <pc:docMk/>
            <pc:sldMk cId="4103794123" sldId="288"/>
            <ac:spMk id="5" creationId="{B104D4A0-33CA-470E-858C-94CB91A435A0}"/>
          </ac:spMkLst>
        </pc:spChg>
        <pc:spChg chg="mod">
          <ac:chgData name="文正" userId="511ab7d49665af11" providerId="LiveId" clId="{DB87353A-F412-474B-ACFE-D7A84F588A48}" dt="2023-05-05T13:52:18.972" v="1506"/>
          <ac:spMkLst>
            <pc:docMk/>
            <pc:sldMk cId="4103794123" sldId="288"/>
            <ac:spMk id="6" creationId="{6D721AFD-D184-4EB2-8E8E-E29FD9849277}"/>
          </ac:spMkLst>
        </pc:spChg>
        <pc:spChg chg="mod">
          <ac:chgData name="文正" userId="511ab7d49665af11" providerId="LiveId" clId="{DB87353A-F412-474B-ACFE-D7A84F588A48}" dt="2023-05-05T13:52:56.634" v="1512" actId="14100"/>
          <ac:spMkLst>
            <pc:docMk/>
            <pc:sldMk cId="4103794123" sldId="288"/>
            <ac:spMk id="7" creationId="{EAD6E01D-011A-4785-B72A-C0867F69364B}"/>
          </ac:spMkLst>
        </pc:spChg>
      </pc:sldChg>
      <pc:sldMasterChg chg="delSp modSp mod modSldLayout">
        <pc:chgData name="文正" userId="511ab7d49665af11" providerId="LiveId" clId="{DB87353A-F412-474B-ACFE-D7A84F588A48}" dt="2023-05-05T12:53:17.978" v="62" actId="478"/>
        <pc:sldMasterMkLst>
          <pc:docMk/>
          <pc:sldMasterMk cId="135068052" sldId="2147483648"/>
        </pc:sldMasterMkLst>
        <pc:spChg chg="del mod">
          <ac:chgData name="文正" userId="511ab7d49665af11" providerId="LiveId" clId="{DB87353A-F412-474B-ACFE-D7A84F588A48}" dt="2023-05-05T12:50:26.346" v="5" actId="478"/>
          <ac:spMkLst>
            <pc:docMk/>
            <pc:sldMasterMk cId="135068052" sldId="2147483648"/>
            <ac:spMk id="5" creationId="{01A3E9A7-861F-C5C4-DD4E-37AC66D867ED}"/>
          </ac:spMkLst>
        </pc:spChg>
        <pc:picChg chg="mod">
          <ac:chgData name="文正" userId="511ab7d49665af11" providerId="LiveId" clId="{DB87353A-F412-474B-ACFE-D7A84F588A48}" dt="2023-05-05T12:50:28.569" v="6" actId="1076"/>
          <ac:picMkLst>
            <pc:docMk/>
            <pc:sldMasterMk cId="135068052" sldId="2147483648"/>
            <ac:picMk id="7" creationId="{63EC30AD-732B-498E-AF68-45DC637EDB92}"/>
          </ac:picMkLst>
        </pc:picChg>
        <pc:sldLayoutChg chg="delSp mod">
          <pc:chgData name="文正" userId="511ab7d49665af11" providerId="LiveId" clId="{DB87353A-F412-474B-ACFE-D7A84F588A48}" dt="2023-05-05T12:53:16.102" v="61" actId="478"/>
          <pc:sldLayoutMkLst>
            <pc:docMk/>
            <pc:sldMasterMk cId="135068052" sldId="2147483648"/>
            <pc:sldLayoutMk cId="1789022592" sldId="2147483652"/>
          </pc:sldLayoutMkLst>
          <pc:spChg chg="del">
            <ac:chgData name="文正" userId="511ab7d49665af11" providerId="LiveId" clId="{DB87353A-F412-474B-ACFE-D7A84F588A48}" dt="2023-05-05T12:53:16.102" v="61" actId="478"/>
            <ac:spMkLst>
              <pc:docMk/>
              <pc:sldMasterMk cId="135068052" sldId="2147483648"/>
              <pc:sldLayoutMk cId="1789022592" sldId="2147483652"/>
              <ac:spMk id="6" creationId="{DACF6E0F-D722-BAD9-C6AD-9A11DAE47EC0}"/>
            </ac:spMkLst>
          </pc:spChg>
        </pc:sldLayoutChg>
        <pc:sldLayoutChg chg="delSp modSp mod">
          <pc:chgData name="文正" userId="511ab7d49665af11" providerId="LiveId" clId="{DB87353A-F412-474B-ACFE-D7A84F588A48}" dt="2023-05-05T12:50:04.990" v="2" actId="14100"/>
          <pc:sldLayoutMkLst>
            <pc:docMk/>
            <pc:sldMasterMk cId="135068052" sldId="2147483648"/>
            <pc:sldLayoutMk cId="3268269472" sldId="2147483659"/>
          </pc:sldLayoutMkLst>
          <pc:spChg chg="mod">
            <ac:chgData name="文正" userId="511ab7d49665af11" providerId="LiveId" clId="{DB87353A-F412-474B-ACFE-D7A84F588A48}" dt="2023-05-05T12:50:04.990" v="2" actId="14100"/>
            <ac:spMkLst>
              <pc:docMk/>
              <pc:sldMasterMk cId="135068052" sldId="2147483648"/>
              <pc:sldLayoutMk cId="3268269472" sldId="2147483659"/>
              <ac:spMk id="2" creationId="{63703BBE-23DC-E951-32B6-0E91B8089184}"/>
            </ac:spMkLst>
          </pc:spChg>
          <pc:spChg chg="del">
            <ac:chgData name="文正" userId="511ab7d49665af11" providerId="LiveId" clId="{DB87353A-F412-474B-ACFE-D7A84F588A48}" dt="2023-05-05T12:49:59.442" v="1" actId="478"/>
            <ac:spMkLst>
              <pc:docMk/>
              <pc:sldMasterMk cId="135068052" sldId="2147483648"/>
              <pc:sldLayoutMk cId="3268269472" sldId="2147483659"/>
              <ac:spMk id="5" creationId="{35E39F35-2573-69E0-B17D-B4B0F85CE77B}"/>
            </ac:spMkLst>
          </pc:spChg>
        </pc:sldLayoutChg>
        <pc:sldLayoutChg chg="delSp mod">
          <pc:chgData name="文正" userId="511ab7d49665af11" providerId="LiveId" clId="{DB87353A-F412-474B-ACFE-D7A84F588A48}" dt="2023-05-05T12:52:52.993" v="51" actId="478"/>
          <pc:sldLayoutMkLst>
            <pc:docMk/>
            <pc:sldMasterMk cId="135068052" sldId="2147483648"/>
            <pc:sldLayoutMk cId="2289611202" sldId="2147483660"/>
          </pc:sldLayoutMkLst>
          <pc:spChg chg="del">
            <ac:chgData name="文正" userId="511ab7d49665af11" providerId="LiveId" clId="{DB87353A-F412-474B-ACFE-D7A84F588A48}" dt="2023-05-05T12:52:52.993" v="51" actId="478"/>
            <ac:spMkLst>
              <pc:docMk/>
              <pc:sldMasterMk cId="135068052" sldId="2147483648"/>
              <pc:sldLayoutMk cId="2289611202" sldId="2147483660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2:55.548" v="52" actId="478"/>
          <pc:sldLayoutMkLst>
            <pc:docMk/>
            <pc:sldMasterMk cId="135068052" sldId="2147483648"/>
            <pc:sldLayoutMk cId="2405874647" sldId="2147483661"/>
          </pc:sldLayoutMkLst>
          <pc:spChg chg="del">
            <ac:chgData name="文正" userId="511ab7d49665af11" providerId="LiveId" clId="{DB87353A-F412-474B-ACFE-D7A84F588A48}" dt="2023-05-05T12:52:55.548" v="52" actId="478"/>
            <ac:spMkLst>
              <pc:docMk/>
              <pc:sldMasterMk cId="135068052" sldId="2147483648"/>
              <pc:sldLayoutMk cId="2405874647" sldId="2147483661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08.197" v="57" actId="478"/>
          <pc:sldLayoutMkLst>
            <pc:docMk/>
            <pc:sldMasterMk cId="135068052" sldId="2147483648"/>
            <pc:sldLayoutMk cId="3775982901" sldId="2147483662"/>
          </pc:sldLayoutMkLst>
          <pc:spChg chg="del">
            <ac:chgData name="文正" userId="511ab7d49665af11" providerId="LiveId" clId="{DB87353A-F412-474B-ACFE-D7A84F588A48}" dt="2023-05-05T12:53:08.197" v="57" actId="478"/>
            <ac:spMkLst>
              <pc:docMk/>
              <pc:sldMasterMk cId="135068052" sldId="2147483648"/>
              <pc:sldLayoutMk cId="3775982901" sldId="2147483662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14.528" v="60" actId="478"/>
          <pc:sldLayoutMkLst>
            <pc:docMk/>
            <pc:sldMasterMk cId="135068052" sldId="2147483648"/>
            <pc:sldLayoutMk cId="178193178" sldId="2147483663"/>
          </pc:sldLayoutMkLst>
          <pc:spChg chg="del">
            <ac:chgData name="文正" userId="511ab7d49665af11" providerId="LiveId" clId="{DB87353A-F412-474B-ACFE-D7A84F588A48}" dt="2023-05-05T12:53:14.528" v="60" actId="478"/>
            <ac:spMkLst>
              <pc:docMk/>
              <pc:sldMasterMk cId="135068052" sldId="2147483648"/>
              <pc:sldLayoutMk cId="178193178" sldId="2147483663"/>
              <ac:spMk id="4" creationId="{BA0C7E2C-83B2-58E9-DE90-AB1857F1A170}"/>
            </ac:spMkLst>
          </pc:spChg>
        </pc:sldLayoutChg>
        <pc:sldLayoutChg chg="addSp delSp modSp mod">
          <pc:chgData name="文正" userId="511ab7d49665af11" providerId="LiveId" clId="{DB87353A-F412-474B-ACFE-D7A84F588A48}" dt="2023-05-05T12:53:12.524" v="59"/>
          <pc:sldLayoutMkLst>
            <pc:docMk/>
            <pc:sldMasterMk cId="135068052" sldId="2147483648"/>
            <pc:sldLayoutMk cId="2290977289" sldId="2147483664"/>
          </pc:sldLayoutMkLst>
          <pc:spChg chg="del">
            <ac:chgData name="文正" userId="511ab7d49665af11" providerId="LiveId" clId="{DB87353A-F412-474B-ACFE-D7A84F588A48}" dt="2023-05-05T12:53:11.623" v="58" actId="478"/>
            <ac:spMkLst>
              <pc:docMk/>
              <pc:sldMasterMk cId="135068052" sldId="2147483648"/>
              <pc:sldLayoutMk cId="2290977289" sldId="2147483664"/>
              <ac:spMk id="4" creationId="{BA0C7E2C-83B2-58E9-DE90-AB1857F1A170}"/>
            </ac:spMkLst>
          </pc:spChg>
          <pc:picChg chg="add mod">
            <ac:chgData name="文正" userId="511ab7d49665af11" providerId="LiveId" clId="{DB87353A-F412-474B-ACFE-D7A84F588A48}" dt="2023-05-05T12:53:12.524" v="59"/>
            <ac:picMkLst>
              <pc:docMk/>
              <pc:sldMasterMk cId="135068052" sldId="2147483648"/>
              <pc:sldLayoutMk cId="2290977289" sldId="2147483664"/>
              <ac:picMk id="13" creationId="{5C535A37-E184-490E-BF5E-0A4BC5605FA4}"/>
            </ac:picMkLst>
          </pc:picChg>
        </pc:sldLayoutChg>
        <pc:sldLayoutChg chg="addSp delSp modSp mod">
          <pc:chgData name="文正" userId="511ab7d49665af11" providerId="LiveId" clId="{DB87353A-F412-474B-ACFE-D7A84F588A48}" dt="2023-05-05T12:53:06.176" v="56"/>
          <pc:sldLayoutMkLst>
            <pc:docMk/>
            <pc:sldMasterMk cId="135068052" sldId="2147483648"/>
            <pc:sldLayoutMk cId="3036280668" sldId="2147483665"/>
          </pc:sldLayoutMkLst>
          <pc:spChg chg="del">
            <ac:chgData name="文正" userId="511ab7d49665af11" providerId="LiveId" clId="{DB87353A-F412-474B-ACFE-D7A84F588A48}" dt="2023-05-05T12:53:05.425" v="55" actId="478"/>
            <ac:spMkLst>
              <pc:docMk/>
              <pc:sldMasterMk cId="135068052" sldId="2147483648"/>
              <pc:sldLayoutMk cId="3036280668" sldId="2147483665"/>
              <ac:spMk id="4" creationId="{BA0C7E2C-83B2-58E9-DE90-AB1857F1A170}"/>
            </ac:spMkLst>
          </pc:spChg>
          <pc:picChg chg="add del mod">
            <ac:chgData name="文正" userId="511ab7d49665af11" providerId="LiveId" clId="{DB87353A-F412-474B-ACFE-D7A84F588A48}" dt="2023-05-05T12:53:03.949" v="54" actId="478"/>
            <ac:picMkLst>
              <pc:docMk/>
              <pc:sldMasterMk cId="135068052" sldId="2147483648"/>
              <pc:sldLayoutMk cId="3036280668" sldId="2147483665"/>
              <ac:picMk id="12" creationId="{27C57A17-52C6-4728-8A9A-AD7C4FDE04CA}"/>
            </ac:picMkLst>
          </pc:picChg>
          <pc:picChg chg="add mod">
            <ac:chgData name="文正" userId="511ab7d49665af11" providerId="LiveId" clId="{DB87353A-F412-474B-ACFE-D7A84F588A48}" dt="2023-05-05T12:53:06.176" v="56"/>
            <ac:picMkLst>
              <pc:docMk/>
              <pc:sldMasterMk cId="135068052" sldId="2147483648"/>
              <pc:sldLayoutMk cId="3036280668" sldId="2147483665"/>
              <ac:picMk id="13" creationId="{2323CF25-8D95-4BE1-AEED-151EDE9AD17F}"/>
            </ac:picMkLst>
          </pc:picChg>
        </pc:sldLayoutChg>
        <pc:sldLayoutChg chg="delSp mod">
          <pc:chgData name="文正" userId="511ab7d49665af11" providerId="LiveId" clId="{DB87353A-F412-474B-ACFE-D7A84F588A48}" dt="2023-05-05T12:53:17.978" v="62" actId="478"/>
          <pc:sldLayoutMkLst>
            <pc:docMk/>
            <pc:sldMasterMk cId="135068052" sldId="2147483648"/>
            <pc:sldLayoutMk cId="3181475669" sldId="2147483666"/>
          </pc:sldLayoutMkLst>
          <pc:spChg chg="del">
            <ac:chgData name="文正" userId="511ab7d49665af11" providerId="LiveId" clId="{DB87353A-F412-474B-ACFE-D7A84F588A48}" dt="2023-05-05T12:53:17.978" v="62" actId="478"/>
            <ac:spMkLst>
              <pc:docMk/>
              <pc:sldMasterMk cId="135068052" sldId="2147483648"/>
              <pc:sldLayoutMk cId="3181475669" sldId="2147483666"/>
              <ac:spMk id="6" creationId="{DACF6E0F-D722-BAD9-C6AD-9A11DAE47EC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2023/5/5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5/5/2023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1014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589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372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27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28169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5246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1463040"/>
            <a:ext cx="8320024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323CF25-8D95-4BE1-AEED-151EDE9AD1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C535A37-E184-490E-BF5E-0A4BC5605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C30AD-732B-498E-AF68-45DC637EDB9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26" y="1405467"/>
            <a:ext cx="10553441" cy="238760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/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latin typeface="-apple-system"/>
              </a:rPr>
              <a:t>eBPF</a:t>
            </a:r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的高性能分布式文件系统存储访问优化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DE7181-F8CD-441C-8FBE-5921959FDF98}"/>
              </a:ext>
            </a:extLst>
          </p:cNvPr>
          <p:cNvSpPr txBox="1"/>
          <p:nvPr/>
        </p:nvSpPr>
        <p:spPr>
          <a:xfrm>
            <a:off x="3556001" y="4538134"/>
            <a:ext cx="863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E7E6E6"/>
                </a:solidFill>
              </a:rPr>
              <a:t>小组成员：</a:t>
            </a:r>
            <a:endParaRPr lang="en-US" altLang="zh-CN" sz="3600" dirty="0">
              <a:solidFill>
                <a:srgbClr val="E7E6E6"/>
              </a:solidFill>
            </a:endParaRPr>
          </a:p>
          <a:p>
            <a:r>
              <a:rPr lang="zh-CN" altLang="en-US" sz="3600" dirty="0">
                <a:solidFill>
                  <a:srgbClr val="E7E6E6"/>
                </a:solidFill>
              </a:rPr>
              <a:t>常文正，于硕，刘兆宸，赵浩怡，龚劲铭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C79FB-01F3-423D-8636-798628E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10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2C57BF-C9B9-4166-B25D-33F2009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6" y="975627"/>
            <a:ext cx="3543470" cy="1682749"/>
          </a:xfrm>
        </p:spPr>
        <p:txBody>
          <a:bodyPr/>
          <a:lstStyle/>
          <a:p>
            <a:r>
              <a:rPr lang="zh-CN" altLang="en-US" dirty="0"/>
              <a:t>我们提出的新思路：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66D32-18DD-4F3E-88E1-58AAEDF88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085" y="2658376"/>
            <a:ext cx="4828032" cy="490538"/>
          </a:xfrm>
        </p:spPr>
        <p:txBody>
          <a:bodyPr/>
          <a:lstStyle/>
          <a:p>
            <a:r>
              <a:rPr lang="en-US" altLang="zh-CN" dirty="0">
                <a:solidFill>
                  <a:srgbClr val="333B3C"/>
                </a:solidFill>
              </a:rPr>
              <a:t>EBPF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30615F0-4FF2-4854-839A-E0CE0E36E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863" y="3010240"/>
            <a:ext cx="3543470" cy="384776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独特的</a:t>
            </a:r>
            <a:r>
              <a:rPr lang="en-US" altLang="zh-CN" dirty="0">
                <a:solidFill>
                  <a:srgbClr val="333B3C"/>
                </a:solidFill>
              </a:rPr>
              <a:t>map</a:t>
            </a:r>
            <a:r>
              <a:rPr lang="zh-CN" altLang="en-US" dirty="0">
                <a:solidFill>
                  <a:srgbClr val="333B3C"/>
                </a:solidFill>
              </a:rPr>
              <a:t>机制减少数据拷贝次数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可以减少用户态与内核态之间的上下文切换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可以利用各种内核缓冲区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安全检测机制可以提高程序运行的安全性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允许在加速文件传输的同时对文件进行细粒度的操作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可以实现内存缓存和预读机制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程序可以在运行时动态修改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4F122-A32D-4E38-9CCA-A61CE270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55" y="870074"/>
            <a:ext cx="7698282" cy="51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How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？</a:t>
            </a:r>
            <a:br>
              <a:rPr lang="zh-CN" sz="50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</a:b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t>11</a:t>
            </a:fld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06339" cy="110642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DFS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的部署</a:t>
            </a:r>
            <a:endParaRPr lang="zh-CN" sz="2200" b="1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628" y="3534154"/>
            <a:ext cx="3282696" cy="1970905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初步部署开源社区版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JuiceFS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实现单机的性能优化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实现集群的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</a:t>
            </a:r>
            <a:endParaRPr lang="en-US" alt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实现在</a:t>
            </a:r>
            <a:r>
              <a:rPr lang="en-US" altLang="zh-CN" sz="1600" dirty="0" err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DisGraFS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上的适配</a:t>
            </a:r>
            <a:endParaRPr 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zh-CN" altLang="en-US" dirty="0"/>
              <a:t>程序的编写与装载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3557522"/>
            <a:ext cx="3468748" cy="2098211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为文件系统提供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支持</a:t>
            </a:r>
            <a:endParaRPr lang="en-US" altLang="zh-CN" dirty="0">
              <a:latin typeface="Microsoft YaHei UI" panose="020B0604020202020204" pitchFamily="34" charset="0"/>
              <a:ea typeface="Microsoft YaHei UI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设计新的映射类型以支持用户空间和内核的通信和高效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IO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修改文件系统驱动程序调用写好的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程序</a:t>
            </a:r>
            <a:endParaRPr lang="zh-CN" sz="1600" dirty="0">
              <a:solidFill>
                <a:schemeClr val="tx2"/>
              </a:solidFill>
            </a:endParaRPr>
          </a:p>
          <a:p>
            <a:pPr rtl="0"/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性能优化效果检测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3596739"/>
            <a:ext cx="3282696" cy="248232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用于运行</a:t>
            </a:r>
            <a:r>
              <a:rPr lang="zh-CN" altLang="en-US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</a:t>
            </a:r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测试的软件工具</a:t>
            </a:r>
            <a:endParaRPr lang="en-US" alt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Prometheus</a:t>
            </a:r>
          </a:p>
          <a:p>
            <a:pPr rtl="0"/>
            <a:r>
              <a:rPr lang="en-US" altLang="zh-CN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Grafana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Iostat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……</a:t>
            </a:r>
            <a:endParaRPr 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技术依据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12</a:t>
            </a:fld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26531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DMA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212168"/>
            <a:ext cx="5111496" cy="37442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将数据直接从磁盘读到内核空间页缓冲中，或者将数据从内核空间页缓冲直接写回到磁盘上，但是不能直接在用户地址空间和磁盘之间进行数据传输。</a:t>
            </a:r>
            <a:endParaRPr lang="en-US" altLang="zh-CN" dirty="0"/>
          </a:p>
          <a:p>
            <a:pPr rtl="0"/>
            <a:r>
              <a:rPr lang="zh-CN" altLang="en-US" dirty="0"/>
              <a:t>数据在传输过程中需要在应用程序地址空间（用户空间）和内核缓冲（内核空间）之间进行多次数据拷贝操作。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7588" y="3162290"/>
            <a:ext cx="5271516" cy="278131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是基于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实现的高性能、可编程的数据平面技术。</a:t>
            </a:r>
            <a:r>
              <a:rPr lang="en-US" altLang="zh-CN" dirty="0"/>
              <a:t>XDP </a:t>
            </a:r>
            <a:r>
              <a:rPr lang="zh-CN" altLang="en-US" dirty="0"/>
              <a:t>位于网卡驱动层，当数据包经过 </a:t>
            </a:r>
            <a:r>
              <a:rPr lang="en-US" altLang="zh-CN" dirty="0"/>
              <a:t>DMA </a:t>
            </a:r>
            <a:r>
              <a:rPr lang="zh-CN" altLang="en-US" dirty="0"/>
              <a:t>存放到 </a:t>
            </a:r>
            <a:r>
              <a:rPr lang="en-US" altLang="zh-CN" dirty="0"/>
              <a:t>ring buffer </a:t>
            </a:r>
            <a:r>
              <a:rPr lang="zh-CN" altLang="en-US" dirty="0"/>
              <a:t>之后，分配 </a:t>
            </a:r>
            <a:r>
              <a:rPr lang="en-US" altLang="zh-CN" dirty="0" err="1"/>
              <a:t>skb</a:t>
            </a:r>
            <a:r>
              <a:rPr lang="en-US" altLang="zh-CN" dirty="0"/>
              <a:t> </a:t>
            </a:r>
            <a:r>
              <a:rPr lang="zh-CN" altLang="en-US" dirty="0"/>
              <a:t>之前，即可被 </a:t>
            </a:r>
            <a:r>
              <a:rPr lang="en-US" altLang="zh-CN" dirty="0"/>
              <a:t>XDP </a:t>
            </a:r>
            <a:r>
              <a:rPr lang="zh-CN" altLang="en-US" dirty="0"/>
              <a:t>处理。这样，可以通过使用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来减少数据拷贝次数，并直接将 </a:t>
            </a:r>
            <a:r>
              <a:rPr lang="en-US" altLang="zh-CN" dirty="0"/>
              <a:t>DMA </a:t>
            </a:r>
            <a:r>
              <a:rPr lang="zh-CN" altLang="en-US" dirty="0"/>
              <a:t>读取到内核空间页缓冲中的数据通过 </a:t>
            </a:r>
            <a:r>
              <a:rPr lang="en-US" altLang="zh-CN" dirty="0" err="1"/>
              <a:t>xdp</a:t>
            </a:r>
            <a:r>
              <a:rPr lang="en-US" altLang="zh-CN" dirty="0"/>
              <a:t> </a:t>
            </a:r>
            <a:r>
              <a:rPr lang="zh-CN" altLang="en-US" dirty="0"/>
              <a:t>进行网络数据传输来提高数据传输效率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5DAFB0-F33E-416D-B08B-31C9AF50A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1052" y="2726531"/>
            <a:ext cx="4828032" cy="490538"/>
          </a:xfrm>
        </p:spPr>
        <p:txBody>
          <a:bodyPr/>
          <a:lstStyle/>
          <a:p>
            <a:r>
              <a:rPr lang="en-US" altLang="zh-CN" dirty="0"/>
              <a:t>XDP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354072-709A-4E85-87A3-B92FCE0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13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91B452-EFC3-4B04-9056-B1AE8649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6DED1-6BD8-4B86-AA66-089DD4F73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4D4A0-33CA-470E-858C-94CB91A435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zh-CN" altLang="en-US" dirty="0"/>
              <a:t>程序进行数据处理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D721AFD-D184-4EB2-8E8E-E29FD9849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7"/>
            <a:ext cx="5111496" cy="1418073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r>
              <a:rPr lang="zh-CN" altLang="en-US" dirty="0"/>
              <a:t>存储节点通常是通过</a:t>
            </a:r>
            <a:r>
              <a:rPr lang="en-US" altLang="zh-CN" dirty="0"/>
              <a:t>read</a:t>
            </a:r>
            <a:r>
              <a:rPr lang="zh-CN" altLang="en-US" dirty="0"/>
              <a:t>读取数据后经过数据处理再通过</a:t>
            </a:r>
            <a:r>
              <a:rPr lang="en-US" altLang="zh-CN" dirty="0"/>
              <a:t>write</a:t>
            </a:r>
            <a:r>
              <a:rPr lang="zh-CN" altLang="en-US" dirty="0"/>
              <a:t>发送给客户端，这样会涉及到多次的数据拷贝和上下文切换，可能导致性能瓶颈。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AD6E01D-011A-4785-B72A-C0867F6936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599" y="3401568"/>
            <a:ext cx="6011333" cy="315468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eBPF</a:t>
            </a:r>
            <a:r>
              <a:rPr lang="zh-CN" altLang="en-US" dirty="0"/>
              <a:t>来拦截系统调用，例如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系统调用，在内核态中直接完成数据传输和处理，并将处理好的结果返回给用户态程序，从而减少数据从内核态到用户态的拷贝。</a:t>
            </a:r>
            <a:endParaRPr lang="en-US" altLang="zh-CN" dirty="0"/>
          </a:p>
          <a:p>
            <a:r>
              <a:rPr lang="zh-CN" altLang="en-US" dirty="0"/>
              <a:t>优化网络数据包的处理，例如在网络数据包接收时，可以使用</a:t>
            </a:r>
            <a:r>
              <a:rPr lang="en-US" altLang="zh-CN" dirty="0" err="1"/>
              <a:t>eBPF</a:t>
            </a:r>
            <a:r>
              <a:rPr lang="zh-CN" altLang="en-US" dirty="0"/>
              <a:t>来拦截网络数据包，并在内核态中直接进行数据处理和转发，从而减少数据在内核态和用户态之间的拷贝。</a:t>
            </a:r>
          </a:p>
        </p:txBody>
      </p:sp>
    </p:spTree>
    <p:extLst>
      <p:ext uri="{BB962C8B-B14F-4D97-AF65-F5344CB8AC3E}">
        <p14:creationId xmlns:p14="http://schemas.microsoft.com/office/powerpoint/2010/main" val="410379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78879"/>
            <a:ext cx="597408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实现流程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编写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343816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加载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2907467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Bpf</a:t>
            </a:r>
            <a:r>
              <a:rPr lang="zh-CN" altLang="en-US" dirty="0"/>
              <a:t>（）系统调用</a:t>
            </a:r>
            <a:endParaRPr lang="en-US" altLang="zh-CN" dirty="0"/>
          </a:p>
          <a:p>
            <a:pPr rtl="0"/>
            <a:r>
              <a:rPr lang="zh-CN" altLang="en-US" dirty="0"/>
              <a:t>传递</a:t>
            </a:r>
            <a:r>
              <a:rPr lang="en-US" altLang="zh-CN" dirty="0" err="1"/>
              <a:t>eBPF</a:t>
            </a:r>
            <a:r>
              <a:rPr lang="zh-CN" altLang="en-US" dirty="0"/>
              <a:t>字节码与参数</a:t>
            </a:r>
            <a:endParaRPr lang="zh-CN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762924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绑定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14</a:t>
            </a:fld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18108-2547-4AD3-90AA-5572ED931F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629243"/>
          </a:xfrm>
        </p:spPr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、</a:t>
            </a:r>
            <a:r>
              <a:rPr lang="en-US" altLang="zh-CN" dirty="0"/>
              <a:t>bcc</a:t>
            </a:r>
            <a:r>
              <a:rPr lang="zh-CN" altLang="en-US" dirty="0"/>
              <a:t>等工具链</a:t>
            </a:r>
            <a:endParaRPr lang="en-US" altLang="zh-CN" dirty="0"/>
          </a:p>
        </p:txBody>
      </p:sp>
      <p:sp>
        <p:nvSpPr>
          <p:cNvPr id="15" name="文本占位符 20">
            <a:extLst>
              <a:ext uri="{FF2B5EF4-FFF2-40B4-BE49-F238E27FC236}">
                <a16:creationId xmlns:a16="http://schemas.microsoft.com/office/drawing/2014/main" id="{B81D264D-317A-45E3-A1BC-5F2CC859D8AA}"/>
              </a:ext>
            </a:extLst>
          </p:cNvPr>
          <p:cNvSpPr txBox="1">
            <a:spLocks/>
          </p:cNvSpPr>
          <p:nvPr/>
        </p:nvSpPr>
        <p:spPr>
          <a:xfrm>
            <a:off x="630936" y="5114734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2200" b="1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</a:p>
        </p:txBody>
      </p:sp>
      <p:sp>
        <p:nvSpPr>
          <p:cNvPr id="16" name="文本占位符 19">
            <a:extLst>
              <a:ext uri="{FF2B5EF4-FFF2-40B4-BE49-F238E27FC236}">
                <a16:creationId xmlns:a16="http://schemas.microsoft.com/office/drawing/2014/main" id="{BC690449-04E0-4A5B-93EE-777DE163D972}"/>
              </a:ext>
            </a:extLst>
          </p:cNvPr>
          <p:cNvSpPr txBox="1">
            <a:spLocks/>
          </p:cNvSpPr>
          <p:nvPr/>
        </p:nvSpPr>
        <p:spPr>
          <a:xfrm>
            <a:off x="365760" y="4342453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eBPF</a:t>
            </a:r>
            <a:r>
              <a:rPr lang="zh-CN" altLang="en-US" dirty="0"/>
              <a:t>程序与特定事件绑定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/>
              <a:t>/</a:t>
            </a:r>
            <a:r>
              <a:rPr lang="zh-CN" altLang="en-US" dirty="0"/>
              <a:t>替换传统文件系统接口</a:t>
            </a:r>
          </a:p>
        </p:txBody>
      </p:sp>
      <p:sp>
        <p:nvSpPr>
          <p:cNvPr id="17" name="文本占位符 19">
            <a:extLst>
              <a:ext uri="{FF2B5EF4-FFF2-40B4-BE49-F238E27FC236}">
                <a16:creationId xmlns:a16="http://schemas.microsoft.com/office/drawing/2014/main" id="{0E581AE2-CF90-415B-AF91-B6F22CFB7294}"/>
              </a:ext>
            </a:extLst>
          </p:cNvPr>
          <p:cNvSpPr txBox="1">
            <a:spLocks/>
          </p:cNvSpPr>
          <p:nvPr/>
        </p:nvSpPr>
        <p:spPr>
          <a:xfrm>
            <a:off x="365760" y="5710044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eBPF</a:t>
            </a:r>
            <a:r>
              <a:rPr lang="zh-CN" altLang="en-US" dirty="0"/>
              <a:t>程序被触发后自动执行</a:t>
            </a:r>
            <a:endParaRPr lang="en-US" altLang="zh-CN" dirty="0"/>
          </a:p>
          <a:p>
            <a:r>
              <a:rPr lang="zh-CN" altLang="en-US" dirty="0"/>
              <a:t>处理数据后返回结果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456" y="4402836"/>
            <a:ext cx="4754880" cy="2057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FutureWithinBuzzyBees</a:t>
            </a:r>
            <a:r>
              <a:rPr lang="zh-CN" altLang="en-US" dirty="0"/>
              <a:t>：</a:t>
            </a:r>
            <a:endParaRPr lang="en-US" altLang="zh-CN" dirty="0"/>
          </a:p>
          <a:p>
            <a:pPr rtl="0"/>
            <a:r>
              <a:rPr lang="zh-CN" altLang="en-US" dirty="0"/>
              <a:t>常文正</a:t>
            </a:r>
            <a:r>
              <a:rPr lang="en-US" altLang="zh-CN" dirty="0"/>
              <a:t> </a:t>
            </a:r>
            <a:r>
              <a:rPr lang="zh-CN" altLang="en-US" dirty="0"/>
              <a:t>于硕</a:t>
            </a:r>
            <a:r>
              <a:rPr lang="en-US" altLang="zh-CN" dirty="0"/>
              <a:t> </a:t>
            </a:r>
            <a:r>
              <a:rPr lang="zh-CN" altLang="en-US" dirty="0"/>
              <a:t>刘兆宸</a:t>
            </a:r>
            <a:r>
              <a:rPr lang="en-US" altLang="zh-CN" dirty="0"/>
              <a:t> </a:t>
            </a:r>
            <a:r>
              <a:rPr lang="zh-CN" altLang="en-US" dirty="0"/>
              <a:t>赵浩怡</a:t>
            </a:r>
            <a:r>
              <a:rPr lang="en-US" altLang="zh-CN" dirty="0"/>
              <a:t> </a:t>
            </a:r>
            <a:r>
              <a:rPr lang="zh-CN" altLang="en-US" dirty="0"/>
              <a:t>龚劲铭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EA8875-85AA-495F-A32C-6D8D070E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869185"/>
            <a:ext cx="3572933" cy="35933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096246"/>
            <a:ext cx="7498080" cy="70408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8000" dirty="0"/>
              <a:t>汇报内容</a:t>
            </a:r>
            <a:endParaRPr lang="zh-CN" sz="8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20" y="3258128"/>
            <a:ext cx="7470648" cy="3296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What</a:t>
            </a:r>
            <a:r>
              <a:rPr lang="zh-CN" altLang="en-US" sz="4400" dirty="0">
                <a:solidFill>
                  <a:srgbClr val="A3573E"/>
                </a:solidFill>
              </a:rPr>
              <a:t>：我们要干什么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Why</a:t>
            </a:r>
            <a:r>
              <a:rPr lang="zh-CN" altLang="en-US" sz="4400" dirty="0">
                <a:solidFill>
                  <a:srgbClr val="A3573E"/>
                </a:solidFill>
              </a:rPr>
              <a:t>：我们的出发点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How</a:t>
            </a:r>
            <a:r>
              <a:rPr lang="zh-CN" altLang="en-US" sz="4400" dirty="0">
                <a:solidFill>
                  <a:srgbClr val="A3573E"/>
                </a:solidFill>
              </a:rPr>
              <a:t>：我们的实现方案</a:t>
            </a:r>
            <a:endParaRPr lang="zh-CN" sz="4400" dirty="0">
              <a:solidFill>
                <a:srgbClr val="A35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什么是分布式文件系统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</a:t>
            </a:r>
            <a:r>
              <a:rPr lang="en-US" altLang="zh-CN" dirty="0" err="1"/>
              <a:t>eBPF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管理的物理存储资源不直接连接在本地节点上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exend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Lexend"/>
              </a:rPr>
              <a:t>物理资源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通过计算机网络与离散的不同节点相连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Lexend"/>
            </a:endParaRPr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用户公开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公共目录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可以被其他客户机访问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599176" cy="1682750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Extended Berkeley Packet Filter</a:t>
            </a:r>
          </a:p>
          <a:p>
            <a:r>
              <a:rPr lang="zh-CN" altLang="en-US" dirty="0"/>
              <a:t>可编程的内核技术</a:t>
            </a:r>
            <a:endParaRPr lang="en-US" altLang="zh-CN" dirty="0"/>
          </a:p>
          <a:p>
            <a:r>
              <a:rPr lang="zh-CN" altLang="en-US" dirty="0"/>
              <a:t>优点：高效、灵活、安全的内核编程能力，不需修改内核源码动态改变内核行为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5D1EA71-7B60-4F74-B6FA-5698A728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02" y="1282173"/>
            <a:ext cx="8976698" cy="44432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58" y="1132587"/>
            <a:ext cx="2892044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EBPF</a:t>
            </a:r>
            <a:r>
              <a:rPr lang="zh-CN" altLang="en-US" dirty="0"/>
              <a:t>的特点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9208" y="3941064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Maps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429000"/>
            <a:ext cx="2892043" cy="320824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可以在不修改内核源代码的情况下，动态地改变内核的行为</a:t>
            </a:r>
            <a:endParaRPr lang="en-US" altLang="zh-CN" dirty="0"/>
          </a:p>
          <a:p>
            <a:pPr rtl="0"/>
            <a:r>
              <a:rPr lang="zh-CN" altLang="en-US" dirty="0"/>
              <a:t>提供高效、灵活、安全的内核编程能力，而不需要重新编译或重启内核。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7D3E93-045B-440D-A2B0-64F3DCB9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5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706A7D-C4D6-4B39-99CA-762300C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45" y="1252728"/>
            <a:ext cx="3599688" cy="1682749"/>
          </a:xfrm>
        </p:spPr>
        <p:txBody>
          <a:bodyPr/>
          <a:lstStyle/>
          <a:p>
            <a:r>
              <a:rPr lang="zh-CN" altLang="en-US" dirty="0"/>
              <a:t>开发工具链：</a:t>
            </a:r>
            <a:r>
              <a:rPr lang="en-US" altLang="zh-CN" dirty="0"/>
              <a:t>BCC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1B236-D9F0-4352-B3AF-C1DFAA6D1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8B1081-D98D-4173-84B0-66AE82AB35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245" y="3760452"/>
            <a:ext cx="2871555" cy="1682750"/>
          </a:xfrm>
        </p:spPr>
        <p:txBody>
          <a:bodyPr/>
          <a:lstStyle/>
          <a:p>
            <a:r>
              <a:rPr lang="zh-CN" altLang="en-US" dirty="0"/>
              <a:t>大部分基于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实现对</a:t>
            </a:r>
            <a:r>
              <a:rPr lang="en-US" altLang="zh-CN" dirty="0"/>
              <a:t>BCC</a:t>
            </a:r>
            <a:r>
              <a:rPr lang="zh-CN" altLang="en-US" dirty="0"/>
              <a:t>应用层的接口封装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99B3C8E-6CD5-488A-B68E-4DA034AEEB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A50361-4FC7-47EF-BB9F-7EA9FD2D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52" y="1984975"/>
            <a:ext cx="8402408" cy="36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提高分布式文件系统</a:t>
            </a:r>
            <a:r>
              <a:rPr lang="en-US" altLang="zh-CN" dirty="0"/>
              <a:t>IO</a:t>
            </a:r>
            <a:r>
              <a:rPr lang="zh-CN" altLang="en-US" dirty="0"/>
              <a:t>性能的思路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787" y="3974402"/>
            <a:ext cx="10877973" cy="52290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网络</a:t>
            </a:r>
            <a:r>
              <a:rPr lang="en-US" altLang="zh-CN" dirty="0"/>
              <a:t>IO</a:t>
            </a:r>
            <a:r>
              <a:rPr lang="zh-CN" altLang="en-US" dirty="0"/>
              <a:t>优化：如使用高性能网络设备、采用分布式存储技术、使用协议优化</a:t>
            </a:r>
          </a:p>
          <a:p>
            <a:pPr rtl="0"/>
            <a:r>
              <a:rPr lang="zh-CN" altLang="en-US" dirty="0"/>
              <a:t>存储设备优化：如使用高速</a:t>
            </a:r>
            <a:r>
              <a:rPr lang="en-US" altLang="zh-CN" dirty="0"/>
              <a:t>SSD</a:t>
            </a:r>
            <a:r>
              <a:rPr lang="zh-CN" altLang="en-US" dirty="0"/>
              <a:t>设备、用数据分布技术、使用</a:t>
            </a:r>
            <a:r>
              <a:rPr lang="en-US" altLang="zh-CN" dirty="0"/>
              <a:t>RAID</a:t>
            </a:r>
            <a:r>
              <a:rPr lang="zh-CN" altLang="en-US" dirty="0"/>
              <a:t>技术</a:t>
            </a:r>
          </a:p>
          <a:p>
            <a:pPr rtl="0"/>
            <a:r>
              <a:rPr lang="zh-CN" altLang="en-US" dirty="0"/>
              <a:t>数据访问优化：如采用数据预读技术、进行缓存优化、使用数据分区存储技术</a:t>
            </a:r>
          </a:p>
          <a:p>
            <a:pPr rtl="0"/>
            <a:r>
              <a:rPr lang="zh-CN" altLang="en-US" dirty="0"/>
              <a:t>内存管理优化：如优化系统内存参数、整理内存碎片</a:t>
            </a:r>
          </a:p>
          <a:p>
            <a:pPr rtl="0"/>
            <a:r>
              <a:rPr lang="zh-CN" altLang="en-US" dirty="0"/>
              <a:t>引入新技术：如</a:t>
            </a:r>
            <a:r>
              <a:rPr lang="en-US" altLang="zh-CN" dirty="0" err="1"/>
              <a:t>eBPF</a:t>
            </a:r>
            <a:r>
              <a:rPr lang="zh-CN" altLang="en-US" dirty="0"/>
              <a:t>和</a:t>
            </a:r>
            <a:r>
              <a:rPr lang="en-US" altLang="zh-CN" dirty="0"/>
              <a:t>XDP</a:t>
            </a:r>
            <a:r>
              <a:rPr lang="zh-CN" altLang="en-US" dirty="0"/>
              <a:t>技术，可以在内核中优化文件系统的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endParaRPr lang="zh-CN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335024"/>
            <a:ext cx="484632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传统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000" y="3048529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传统数据传输</a:t>
            </a:r>
            <a:endParaRPr lang="zh-CN" dirty="0">
              <a:solidFill>
                <a:srgbClr val="333B3C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" y="3569823"/>
            <a:ext cx="3661695" cy="91618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多次的数据拷贝</a:t>
            </a:r>
            <a:endParaRPr lang="en-US" altLang="zh-CN" dirty="0">
              <a:solidFill>
                <a:srgbClr val="333B3C"/>
              </a:solidFill>
            </a:endParaRPr>
          </a:p>
          <a:p>
            <a:pPr rtl="0"/>
            <a:r>
              <a:rPr lang="zh-CN" altLang="en-US" dirty="0">
                <a:solidFill>
                  <a:srgbClr val="333B3C"/>
                </a:solidFill>
              </a:rPr>
              <a:t>频繁的上下文切换</a:t>
            </a:r>
            <a:endParaRPr lang="en-US" altLang="zh-CN" dirty="0">
              <a:solidFill>
                <a:srgbClr val="333B3C"/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7</a:t>
            </a:fld>
            <a:endParaRPr 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5110D9-812A-43CD-8CF4-2D1916BB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15" y="1141645"/>
            <a:ext cx="6881285" cy="4574709"/>
          </a:xfrm>
          <a:prstGeom prst="rect">
            <a:avLst/>
          </a:prstGeom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A44334FC-7A22-4E23-889D-DBB8F01C8464}"/>
              </a:ext>
            </a:extLst>
          </p:cNvPr>
          <p:cNvSpPr txBox="1">
            <a:spLocks/>
          </p:cNvSpPr>
          <p:nvPr/>
        </p:nvSpPr>
        <p:spPr>
          <a:xfrm>
            <a:off x="538000" y="448600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2200" b="1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性能瓶颈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37E8AA91-BB83-4E5D-BEF0-B519949DF05B}"/>
              </a:ext>
            </a:extLst>
          </p:cNvPr>
          <p:cNvSpPr txBox="1">
            <a:spLocks/>
          </p:cNvSpPr>
          <p:nvPr/>
        </p:nvSpPr>
        <p:spPr>
          <a:xfrm>
            <a:off x="362711" y="4944102"/>
            <a:ext cx="3661695" cy="14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额外的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额外的系统调用开销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增加内存带宽的消耗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8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 err="1">
                <a:solidFill>
                  <a:srgbClr val="333B3C"/>
                </a:solidFill>
              </a:rPr>
              <a:t>Mmap</a:t>
            </a:r>
            <a:r>
              <a:rPr lang="en-US" altLang="zh-CN" dirty="0">
                <a:solidFill>
                  <a:srgbClr val="333B3C"/>
                </a:solidFill>
              </a:rPr>
              <a:t>:</a:t>
            </a:r>
            <a:endParaRPr lang="zh-CN" altLang="en-US" dirty="0">
              <a:solidFill>
                <a:srgbClr val="333B3C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9000"/>
            <a:ext cx="3601553" cy="168275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建立内核读缓冲区与用户空间缓冲区的虚拟内存映射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优化读性能，无法优化写性能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节省一次用户缓冲区与内核缓冲区间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内存映射可能导致内存不足或内存浪费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4915D-E3DA-4D6C-A01E-9C9BC8E7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40" y="1002475"/>
            <a:ext cx="7145128" cy="49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9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>
                <a:solidFill>
                  <a:srgbClr val="333B3C"/>
                </a:solidFill>
              </a:rPr>
              <a:t>Splice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8999"/>
            <a:ext cx="3601553" cy="3056467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在内核缓冲区和网络缓冲区之间建立管道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避免数据在用户空间和内核空间之间的来回拷贝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避免内核缓冲区和网络缓冲区之间的 </a:t>
            </a:r>
            <a:r>
              <a:rPr lang="en-US" altLang="zh-CN" dirty="0">
                <a:solidFill>
                  <a:srgbClr val="333B3C"/>
                </a:solidFill>
              </a:rPr>
              <a:t>CPU </a:t>
            </a:r>
            <a:r>
              <a:rPr lang="zh-CN" altLang="en-US" dirty="0">
                <a:solidFill>
                  <a:srgbClr val="333B3C"/>
                </a:solidFill>
              </a:rPr>
              <a:t>拷贝操作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用户程序不能对</a:t>
            </a:r>
            <a:r>
              <a:rPr lang="en-US" altLang="zh-CN" dirty="0">
                <a:solidFill>
                  <a:srgbClr val="333B3C"/>
                </a:solidFill>
              </a:rPr>
              <a:t>IO</a:t>
            </a:r>
            <a:r>
              <a:rPr lang="zh-CN" altLang="en-US" dirty="0">
                <a:solidFill>
                  <a:srgbClr val="333B3C"/>
                </a:solidFill>
              </a:rPr>
              <a:t>数据进行修改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562112-1EA9-4710-A449-50BA9EBA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16" y="1243350"/>
            <a:ext cx="7010508" cy="46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79</TotalTime>
  <Words>920</Words>
  <Application>Microsoft Office PowerPoint</Application>
  <PresentationFormat>宽屏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Microsoft YaHei UI</vt:lpstr>
      <vt:lpstr>Arial</vt:lpstr>
      <vt:lpstr>Office 主题</vt:lpstr>
      <vt:lpstr>基于eBPF的高性能分布式文件系统存储访问优化</vt:lpstr>
      <vt:lpstr>汇报内容</vt:lpstr>
      <vt:lpstr>What？</vt:lpstr>
      <vt:lpstr>EBPF的特点</vt:lpstr>
      <vt:lpstr>开发工具链：BCC</vt:lpstr>
      <vt:lpstr>Why？</vt:lpstr>
      <vt:lpstr>传统IO模型</vt:lpstr>
      <vt:lpstr>现有的 优化思路：</vt:lpstr>
      <vt:lpstr>现有的 优化思路：</vt:lpstr>
      <vt:lpstr>我们提出的新思路：</vt:lpstr>
      <vt:lpstr>How？ </vt:lpstr>
      <vt:lpstr>技术依据</vt:lpstr>
      <vt:lpstr>实现思路</vt:lpstr>
      <vt:lpstr>实现流程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基于eBPF的高性能分布式文件系统存储访问优化</dc:title>
  <dc:creator>文正</dc:creator>
  <cp:lastModifiedBy>文正</cp:lastModifiedBy>
  <cp:revision>6</cp:revision>
  <dcterms:created xsi:type="dcterms:W3CDTF">2023-05-05T12:33:05Z</dcterms:created>
  <dcterms:modified xsi:type="dcterms:W3CDTF">2023-05-05T13:52:58Z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