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1" r:id="rId6"/>
    <p:sldId id="262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6" autoAdjust="0"/>
  </p:normalViewPr>
  <p:slideViewPr>
    <p:cSldViewPr snapToGrid="0">
      <p:cViewPr varScale="1">
        <p:scale>
          <a:sx n="46" d="100"/>
          <a:sy n="46" d="100"/>
        </p:scale>
        <p:origin x="6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C4D41-A72C-4076-BAC1-192099DE5087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7D94-A457-459A-9CB7-41EEB8F67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7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47D94-A457-459A-9CB7-41EEB8F67C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5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6735B-A4FC-0260-09D4-583CE9E6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9F438-DC19-0127-EC3F-F1F2087B5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20255-EEA7-0630-C31C-771BDB19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4B00F-257F-579E-392B-E9C309CE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628D-1214-A666-B9CD-1F2CFE45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3BE4-7F78-6F93-E177-BEFFCBCA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BEA41-F25C-B91F-2C84-226C46C9D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08CB4-65AF-1A61-B9B0-10ADF9DE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6861A-664A-C9D1-5EB1-76C61E1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0AFD3-B43F-4C71-80E3-2BB7BB45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1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2AC6FE-D701-5632-FFD9-F8BE0F8A7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0B070-770C-58BC-F977-9EF652ED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127F9-1773-8E7E-236D-40B710E4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E1694-AEF0-3C39-652C-44C8BBE0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F4FB5-40E4-4DF6-D88D-AB139307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0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F3D8-ABFE-D519-1982-8B8E43C2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23B64-8E6F-60CC-2B09-82A57813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0B85F-5198-23DA-1B48-2B7CF108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04062-A8D3-6809-7F8C-D5C1A291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208B6-251F-578C-1682-E1AF7E1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176A-8C45-D7CD-5621-A5C4FEE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FD1B7-2FD3-24CD-6198-C5233ED3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CE767-9811-292E-9B44-E3DE6C46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17EFE-99B5-DCA6-A688-6C0F419C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6858E-87C3-1713-4D8C-4F5FD2F3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0359-64FC-4F92-CAE8-E67DC76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8B35A-BC7F-7BFD-C858-C86034BB7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AC086-3A26-3A05-7025-3C1A837D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2677A-CEE7-0243-C8D2-1923DD4C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D67F1-29F3-DF36-C685-0AE20728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C7821-220D-0A37-3A26-0530032F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EC1A-30B4-6F08-EB4B-2E347965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6BA6B-01EE-6F7A-B9D2-A44D26B6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FF142-BEAA-6744-D31E-B8BDE388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1F28A-7759-EF7F-A6E4-970B59FDA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1AD2BC-DD03-92CB-36EC-0B362DE4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1877A4-FBD0-3C20-9C04-CE1F915F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954FE-3F59-4091-92C2-A5A446C3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07DBF2-7F3D-5131-E53F-32AE23EF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A8565-BA8B-4D3C-588D-EA27195D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1BDBE6-2831-0B26-D74F-EDD64FE6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3B478-94CE-2E78-4830-956436CB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D40DA-E2A6-931C-754D-B27348B5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4AE8AF-7238-8EFF-30FB-786E8D90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396CD-AE6B-CA4C-7DE2-A619660A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E4D0A-89E0-E525-257A-6F891E4E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3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30CF-4C87-1301-6A7C-172039DB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74943-1901-1107-9B48-89DB2723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BB7AD-F508-3E04-3C23-F68F5553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69019-9290-9B85-1272-17B8685E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A8802-2135-1660-E4DC-F36FAB8F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CB914-4964-5A6C-7F5B-43B9EFCF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5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5DCFB-CA61-05C3-AEE9-53B696FE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28F5F-FFF1-B252-9D33-D4080C67B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7D48B6-6DEC-B710-CFC0-D53A788B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8EB87-194A-41CB-D146-E64C9EE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4488B-2803-183C-6CE0-AA99B653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DE1F2-54FC-034E-E832-A9B91489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5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6F9633-56B7-0B4A-1CD7-A18938C1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FE9D4-1759-6577-6734-8E1E7835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3D714-C34A-CA01-73FD-E90940B28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972D-CF1C-442D-B523-9B15598804E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1C22D-0D59-2329-755E-F891B581F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8E41F-F252-954C-2968-B7B26A450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5CCB-90A8-4AC6-88E6-F93904153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2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A7351-AAA7-AE8D-F222-8E62FBD7C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223E1-EE7C-1FBF-761F-61C9CCE7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 </a:t>
            </a:r>
            <a:r>
              <a:rPr lang="zh-CN" altLang="en-US" dirty="0"/>
              <a:t>什么是分布式文件系统</a:t>
            </a:r>
            <a:r>
              <a:rPr lang="en-US" altLang="zh-CN" dirty="0"/>
              <a:t> —</a:t>
            </a:r>
          </a:p>
          <a:p>
            <a:r>
              <a:rPr lang="en-US" altLang="zh-CN" dirty="0"/>
              <a:t>— </a:t>
            </a:r>
            <a:r>
              <a:rPr lang="zh-CN" altLang="en-US" dirty="0"/>
              <a:t>什么是</a:t>
            </a:r>
            <a:r>
              <a:rPr lang="en-US" altLang="zh-CN" dirty="0" err="1"/>
              <a:t>eBPF</a:t>
            </a:r>
            <a:r>
              <a:rPr lang="en-US" altLang="zh-CN" dirty="0"/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194534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601AA-4E90-9426-EED0-12A5F171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什么是分布式文件系统？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74A6A-0195-223A-CEF3-5B429D5B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管理的物理存储资源不直接连接在本地节点上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Lexend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Lexend"/>
              </a:rPr>
              <a:t>物理资源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通过计算机网络与离散的不同节点相连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Lexend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用户公开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的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公共目录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可以被其他客户机访问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44219-5D40-201F-D678-065E0187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eBPF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FA6E-51EA-708E-7A69-AE920038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Extended Berkeley Packet Filter</a:t>
            </a:r>
          </a:p>
          <a:p>
            <a:r>
              <a:rPr lang="zh-CN" altLang="en-US" dirty="0"/>
              <a:t>可编程的内核技术</a:t>
            </a:r>
            <a:endParaRPr lang="en-US" altLang="zh-CN" dirty="0"/>
          </a:p>
          <a:p>
            <a:r>
              <a:rPr lang="zh-CN" altLang="en-US" dirty="0"/>
              <a:t>优点：高效、灵活、安全的内核编程能力，不需修改内核源码动态改变内核行为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16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9E386-5242-671F-E592-9C4E7392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18" y="212220"/>
            <a:ext cx="10515600" cy="1325563"/>
          </a:xfrm>
        </p:spPr>
        <p:txBody>
          <a:bodyPr/>
          <a:lstStyle/>
          <a:p>
            <a:r>
              <a:rPr lang="en-US" altLang="zh-CN" dirty="0" err="1"/>
              <a:t>eBPF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3EAD6-854C-C983-247A-BAB6F652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79DE0-5B67-4113-D852-1DE1C5E4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8" y="1449326"/>
            <a:ext cx="9948840" cy="4924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FEA8ED-8F2C-E1FA-9E71-4554BBA354B0}"/>
              </a:ext>
            </a:extLst>
          </p:cNvPr>
          <p:cNvSpPr txBox="1"/>
          <p:nvPr/>
        </p:nvSpPr>
        <p:spPr>
          <a:xfrm>
            <a:off x="10224655" y="3726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01AABE-5CB7-1AA3-F411-AD2634043293}"/>
              </a:ext>
            </a:extLst>
          </p:cNvPr>
          <p:cNvSpPr txBox="1"/>
          <p:nvPr/>
        </p:nvSpPr>
        <p:spPr>
          <a:xfrm>
            <a:off x="10287863" y="5389419"/>
            <a:ext cx="9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内核态</a:t>
            </a:r>
          </a:p>
        </p:txBody>
      </p:sp>
    </p:spTree>
    <p:extLst>
      <p:ext uri="{BB962C8B-B14F-4D97-AF65-F5344CB8AC3E}">
        <p14:creationId xmlns:p14="http://schemas.microsoft.com/office/powerpoint/2010/main" val="173239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0021-8FD5-90F2-378A-E00CD9F4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HOOK “</a:t>
            </a:r>
            <a:r>
              <a:rPr lang="zh-CN" altLang="en-US" dirty="0"/>
              <a:t>钩子”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EA379-8FC1-AD38-39C1-410FC890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4B6F3B-B85F-358F-AC42-0EFF1D111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89" y="1426478"/>
            <a:ext cx="8804785" cy="506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A1EC3-00FA-E1EA-0DE9-B17C53C8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8F5269-B268-FE3C-9BC4-6795FA632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"/>
          <a:stretch/>
        </p:blipFill>
        <p:spPr>
          <a:xfrm>
            <a:off x="577627" y="1690688"/>
            <a:ext cx="8030855" cy="3070467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720FCB0-31A2-28CF-3F2A-55D403614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8854" y="1312490"/>
            <a:ext cx="33531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用户空间和内核空间之间的数据交换、信息传递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B86BC-3538-191B-E9CE-B4DC87B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开发工具链：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-apple-system"/>
              </a:rPr>
              <a:t>BCC</a:t>
            </a:r>
            <a:r>
              <a:rPr lang="zh-CN" altLang="en-US" b="0" i="0" dirty="0">
                <a:solidFill>
                  <a:srgbClr val="2529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52933"/>
                </a:solidFill>
                <a:effectLst/>
                <a:latin typeface="-apple-system"/>
              </a:rPr>
              <a:t>BPF Compiler Collection</a:t>
            </a:r>
            <a:r>
              <a:rPr lang="zh-CN" altLang="en-US" b="0" i="0" dirty="0">
                <a:solidFill>
                  <a:srgbClr val="252933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AEBC4-C8A7-8ABC-23CC-A4CD1BC4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大部分基于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实现对</a:t>
            </a:r>
            <a:r>
              <a:rPr lang="en-US" altLang="zh-CN" dirty="0"/>
              <a:t>BCC</a:t>
            </a:r>
            <a:r>
              <a:rPr lang="zh-CN" altLang="en-US" dirty="0"/>
              <a:t>应用层的接口封装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1EC11-4ABA-DC43-3345-9D6E1A1F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6" y="2854036"/>
            <a:ext cx="8402408" cy="36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C3B8-5744-976F-6346-2EAD41E9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8392D4AF-DC5A-83FF-EBC2-A13F47D2F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6" y="2018984"/>
            <a:ext cx="9935287" cy="3924615"/>
          </a:xfrm>
        </p:spPr>
      </p:pic>
    </p:spTree>
    <p:extLst>
      <p:ext uri="{BB962C8B-B14F-4D97-AF65-F5344CB8AC3E}">
        <p14:creationId xmlns:p14="http://schemas.microsoft.com/office/powerpoint/2010/main" val="287849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7D66-04E7-693F-BBE7-8C1362B2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8" y="172032"/>
            <a:ext cx="10515600" cy="1325563"/>
          </a:xfrm>
        </p:spPr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EEFCF92-65F2-6AF1-B253-880B83293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0" y="1469035"/>
            <a:ext cx="8916419" cy="5130562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9994591-427D-B5AB-9B0C-CDC321EE9A46}"/>
              </a:ext>
            </a:extLst>
          </p:cNvPr>
          <p:cNvSpPr/>
          <p:nvPr/>
        </p:nvSpPr>
        <p:spPr>
          <a:xfrm>
            <a:off x="1637790" y="3297836"/>
            <a:ext cx="2578308" cy="944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F9F7C6-761A-9C35-7286-73C87BE0E22C}"/>
              </a:ext>
            </a:extLst>
          </p:cNvPr>
          <p:cNvSpPr/>
          <p:nvPr/>
        </p:nvSpPr>
        <p:spPr>
          <a:xfrm>
            <a:off x="4806845" y="1453335"/>
            <a:ext cx="2578308" cy="944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133</Words>
  <Application>Microsoft Office PowerPoint</Application>
  <PresentationFormat>宽屏</PresentationFormat>
  <Paragraphs>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What</vt:lpstr>
      <vt:lpstr>什么是分布式文件系统？</vt:lpstr>
      <vt:lpstr>什么是eBPF？</vt:lpstr>
      <vt:lpstr>eBPF</vt:lpstr>
      <vt:lpstr>HOOK “钩子”</vt:lpstr>
      <vt:lpstr>Maps</vt:lpstr>
      <vt:lpstr>开发工具链：BCC（BPF Compiler Collection）</vt:lpstr>
      <vt:lpstr>工作原理</vt:lpstr>
      <vt:lpstr>应用场景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</dc:title>
  <dc:creator>Zhao Haoyi</dc:creator>
  <cp:lastModifiedBy>Zhao Haoyi</cp:lastModifiedBy>
  <cp:revision>2</cp:revision>
  <dcterms:created xsi:type="dcterms:W3CDTF">2023-05-04T14:25:36Z</dcterms:created>
  <dcterms:modified xsi:type="dcterms:W3CDTF">2023-05-05T09:12:52Z</dcterms:modified>
</cp:coreProperties>
</file>