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74153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7735" y="1122363"/>
            <a:ext cx="730641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7735" y="3602038"/>
            <a:ext cx="730641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1534" y="365125"/>
            <a:ext cx="2100593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754" y="365125"/>
            <a:ext cx="6180006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4680" y="1709738"/>
            <a:ext cx="840237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4680" y="4589463"/>
            <a:ext cx="840237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754" y="1825625"/>
            <a:ext cx="4140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1828" y="1825625"/>
            <a:ext cx="41403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023" y="365125"/>
            <a:ext cx="8402373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1023" y="1681163"/>
            <a:ext cx="41212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71023" y="2505075"/>
            <a:ext cx="4121272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31828" y="1681163"/>
            <a:ext cx="414156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31828" y="2505075"/>
            <a:ext cx="4141569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023" y="457200"/>
            <a:ext cx="31420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1569" y="987425"/>
            <a:ext cx="493182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023" y="2057400"/>
            <a:ext cx="31420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1023" y="457200"/>
            <a:ext cx="314201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141569" y="987425"/>
            <a:ext cx="4931828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1023" y="2057400"/>
            <a:ext cx="314201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754" y="365125"/>
            <a:ext cx="84023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754" y="1825625"/>
            <a:ext cx="84023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9754" y="6356350"/>
            <a:ext cx="21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26998" y="6356350"/>
            <a:ext cx="3287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880204" y="6356350"/>
            <a:ext cx="21919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li</dc:creator>
  <cp:lastModifiedBy>LY</cp:lastModifiedBy>
  <cp:revision>3</cp:revision>
  <dcterms:created xsi:type="dcterms:W3CDTF">2023-08-09T12:44:00Z</dcterms:created>
  <dcterms:modified xsi:type="dcterms:W3CDTF">2025-04-20T12:45:48Z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04C389B9E6B34BC584B676C47600B668_13</vt:lpwstr>
  </property>
  <property fmtid="{D5CDD505-2E9C-101B-9397-08002B2CF9AE}" pid="3" name="KSOProductBuildVer">
    <vt:lpwstr>2052-12.1.0.20305</vt:lpwstr>
  </property>
</Properties>
</file>