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4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680" autoAdjust="0"/>
  </p:normalViewPr>
  <p:slideViewPr>
    <p:cSldViewPr snapToGrid="0">
      <p:cViewPr varScale="1">
        <p:scale>
          <a:sx n="78" d="100"/>
          <a:sy n="78" d="100"/>
        </p:scale>
        <p:origin x="68" y="1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42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单击编辑小节标题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grpSp>
        <p:nvGrpSpPr>
          <p:cNvPr id="41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jwc_logo"/>
          <p:cNvGrpSpPr/>
          <p:nvPr userDrawn="1"/>
        </p:nvGrpSpPr>
        <p:grpSpPr>
          <a:xfrm>
            <a:off x="1529041" y="6238395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6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幻灯片标题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幻灯片副标题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39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内容一</a:t>
            </a:r>
            <a:endParaRPr lang="en-US" altLang="zh-CN" smtClean="0"/>
          </a:p>
          <a:p>
            <a:r>
              <a:rPr lang="zh-CN" altLang="en-US" smtClean="0"/>
              <a:t>内容二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9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第一小节标题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第一小节副标题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标题内容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文本内容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08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4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Candara</vt:lpstr>
      <vt:lpstr>Office 主题​​</vt:lpstr>
      <vt:lpstr>幻灯片标题</vt:lpstr>
      <vt:lpstr>目录</vt:lpstr>
      <vt:lpstr>第一小节标题</vt:lpstr>
      <vt:lpstr>标题内容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现代教育技术中心</cp:lastModifiedBy>
  <cp:revision>51</cp:revision>
  <dcterms:created xsi:type="dcterms:W3CDTF">2019-09-10T12:31:38Z</dcterms:created>
  <dcterms:modified xsi:type="dcterms:W3CDTF">2019-09-17T09:55:12Z</dcterms:modified>
</cp:coreProperties>
</file>