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4" r:id="rId4"/>
    <p:sldId id="268" r:id="rId5"/>
    <p:sldId id="266" r:id="rId6"/>
    <p:sldId id="267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80" autoAdjust="0"/>
  </p:normalViewPr>
  <p:slideViewPr>
    <p:cSldViewPr snapToGrid="0">
      <p:cViewPr varScale="1">
        <p:scale>
          <a:sx n="97" d="100"/>
          <a:sy n="97" d="100"/>
        </p:scale>
        <p:origin x="22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4433-9894-4477-9B1E-61BBF47033A1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BC43-7485-4F6C-86B9-BF93B86F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[1]https://blog.csdn.net/weixin_45525272/article/details/121298434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5BC43-7485-4F6C-86B9-BF93B86F3C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25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[1]https://developer.volcengine.com/articles/7480397583173877797#heading9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5BC43-7485-4F6C-86B9-BF93B86F3C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4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312912" y="0"/>
            <a:ext cx="85974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6369" t="-11784" r="-7157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40" y="1400452"/>
            <a:ext cx="860044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6089" y="2004459"/>
            <a:ext cx="793441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6089" y="2838092"/>
            <a:ext cx="793441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72238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35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825500"/>
            <a:ext cx="9539301" cy="478154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58019"/>
              <a:ext cx="8600440" cy="2651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066007" y="2432050"/>
            <a:ext cx="8909844" cy="2471738"/>
          </a:xfrm>
        </p:spPr>
        <p:txBody>
          <a:bodyPr/>
          <a:lstStyle>
            <a:lvl1pPr marL="266700" indent="-266700">
              <a:buFont typeface="Arial" panose="020B0604020202020204" pitchFamily="34" charset="0"/>
              <a:buChar char="•"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0" name="矩形 39"/>
          <p:cNvSpPr/>
          <p:nvPr userDrawn="1"/>
        </p:nvSpPr>
        <p:spPr>
          <a:xfrm>
            <a:off x="722384" y="1332206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1066006" y="1216332"/>
            <a:ext cx="8909844" cy="1021080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grpSp>
        <p:nvGrpSpPr>
          <p:cNvPr id="42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4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39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2305227"/>
            <a:ext cx="9539301" cy="192825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42955"/>
              <a:ext cx="8600440" cy="2566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08158" y="2774484"/>
            <a:ext cx="7726680" cy="833633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单击编辑小节标题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08158" y="3617738"/>
            <a:ext cx="7726680" cy="40991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27075" y="2800739"/>
            <a:ext cx="898525" cy="883066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41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4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88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79"/>
            <a:chOff x="685800" y="1400452"/>
            <a:chExt cx="8600440" cy="2709269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6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034" y="606265"/>
            <a:ext cx="10555326" cy="656061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4651081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8" name="矩形 37"/>
          <p:cNvSpPr/>
          <p:nvPr userDrawn="1"/>
        </p:nvSpPr>
        <p:spPr>
          <a:xfrm>
            <a:off x="722384" y="704310"/>
            <a:ext cx="144255" cy="4439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6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81"/>
            <a:chOff x="685800" y="1400452"/>
            <a:chExt cx="8600440" cy="2709270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7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711201"/>
            <a:ext cx="10546192" cy="522352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386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00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r="277"/>
          <a:stretch/>
        </p:blipFill>
        <p:spPr>
          <a:xfrm>
            <a:off x="7677150" y="-2621"/>
            <a:ext cx="451485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956064" y="0"/>
            <a:ext cx="677823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504000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2182" t="-11784" r="-11344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1443990" y="1400452"/>
            <a:ext cx="677418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63639" y="2004459"/>
            <a:ext cx="597226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63639" y="2838092"/>
            <a:ext cx="597226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43993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jwc_logo"/>
          <p:cNvGrpSpPr/>
          <p:nvPr userDrawn="1"/>
        </p:nvGrpSpPr>
        <p:grpSpPr>
          <a:xfrm>
            <a:off x="1529041" y="6238395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6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49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FAE3-B6A6-4F8C-A3EE-9B3A5A9AB4F0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800" y="6356349"/>
            <a:ext cx="412750" cy="36512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B74D221-F78E-4CE2-B90E-39C483F45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50" r:id="rId4"/>
    <p:sldLayoutId id="2147483663" r:id="rId5"/>
    <p:sldLayoutId id="2147483664" r:id="rId6"/>
    <p:sldLayoutId id="214748366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6089" y="2004459"/>
            <a:ext cx="9057036" cy="833633"/>
          </a:xfrm>
        </p:spPr>
        <p:txBody>
          <a:bodyPr/>
          <a:lstStyle/>
          <a:p>
            <a:r>
              <a:rPr lang="en-US" altLang="zh-CN" dirty="0"/>
              <a:t>3FS</a:t>
            </a:r>
            <a:r>
              <a:rPr lang="zh-CN" altLang="en-US" dirty="0"/>
              <a:t>文件系统</a:t>
            </a:r>
            <a:r>
              <a:rPr lang="en-US" altLang="zh-CN" dirty="0"/>
              <a:t>fuse</a:t>
            </a:r>
            <a:r>
              <a:rPr lang="zh-CN" altLang="en-US" dirty="0"/>
              <a:t>模块升级</a:t>
            </a:r>
            <a:br>
              <a:rPr lang="en-US" altLang="zh-CN" dirty="0"/>
            </a:br>
            <a:r>
              <a:rPr lang="en-US" altLang="zh-CN" dirty="0"/>
              <a:t>	——</a:t>
            </a:r>
            <a:r>
              <a:rPr lang="zh-CN" altLang="en-US" dirty="0"/>
              <a:t>前瞻性</a:t>
            </a:r>
            <a:r>
              <a:rPr lang="en-US" altLang="zh-CN" dirty="0"/>
              <a:t>/</a:t>
            </a:r>
            <a:r>
              <a:rPr lang="zh-CN" altLang="en-US" dirty="0"/>
              <a:t>重要性分析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39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A92C9-B130-F453-1195-4E0E7933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一个好的文件系统对大模型的重要性：性能</a:t>
            </a:r>
            <a:r>
              <a:rPr lang="en-US" altLang="zh-CN" dirty="0"/>
              <a:t>+</a:t>
            </a:r>
            <a:r>
              <a:rPr lang="zh-CN" altLang="en-US" dirty="0"/>
              <a:t>成本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EB61-5137-604C-E264-DC9FE2A9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高效的大数据存储与访问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v-sans"/>
              </a:rPr>
              <a:t>支持并行计算和分布式训练</a:t>
            </a:r>
            <a:endParaRPr lang="en-US" altLang="zh-CN" i="0" dirty="0">
              <a:solidFill>
                <a:srgbClr val="333333"/>
              </a:solidFill>
              <a:effectLst/>
              <a:latin typeface="v-sans"/>
            </a:endParaRPr>
          </a:p>
          <a:p>
            <a:pPr marL="0" indent="0">
              <a:buNone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v-sans"/>
              </a:rPr>
              <a:t>优化存储与内存管理</a:t>
            </a:r>
            <a:endParaRPr lang="en-US" altLang="zh-CN" dirty="0">
              <a:solidFill>
                <a:srgbClr val="333333"/>
              </a:solidFill>
              <a:latin typeface="v-sans"/>
            </a:endParaRPr>
          </a:p>
          <a:p>
            <a:pPr marL="0" indent="0">
              <a:buNone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v-sans"/>
              </a:rPr>
              <a:t>高效的持久化和恢复机制</a:t>
            </a:r>
            <a:endParaRPr lang="en-US" altLang="zh-CN" i="0" dirty="0">
              <a:solidFill>
                <a:srgbClr val="333333"/>
              </a:solidFill>
              <a:effectLst/>
              <a:latin typeface="v-sans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v-sans"/>
              </a:rPr>
              <a:t>文件系统的扩展性和多设备上的兼容性</a:t>
            </a:r>
            <a:endParaRPr lang="en-US" altLang="zh-CN" dirty="0">
              <a:solidFill>
                <a:srgbClr val="333333"/>
              </a:solidFill>
              <a:latin typeface="v-sans"/>
            </a:endParaRPr>
          </a:p>
          <a:p>
            <a:pPr marL="0" indent="0">
              <a:buNone/>
            </a:pPr>
            <a:endParaRPr lang="en-US" altLang="zh-CN" dirty="0">
              <a:solidFill>
                <a:srgbClr val="333333"/>
              </a:solidFill>
              <a:latin typeface="v-sans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DeepSeek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模型的显著优势：</a:t>
            </a:r>
            <a:r>
              <a:rPr lang="zh-CN" altLang="en-US" b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纯强化学习驱动的推理能力 、 混合专家模型（</a:t>
            </a:r>
            <a:r>
              <a:rPr lang="en-US" altLang="zh-CN" b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MoE</a:t>
            </a:r>
            <a:r>
              <a:rPr lang="zh-CN" altLang="en-US" b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）架构和超低成本训练</a:t>
            </a:r>
            <a:endParaRPr lang="en-US" altLang="zh-CN" b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v-sans"/>
              </a:rPr>
              <a:t>其背后的文件系统？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343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3FS</a:t>
            </a:r>
            <a:r>
              <a:rPr lang="zh-CN" altLang="en-US" dirty="0"/>
              <a:t>文件系统</a:t>
            </a:r>
            <a:r>
              <a:rPr lang="zh-CN" altLang="en-US" i="0" dirty="0">
                <a:solidFill>
                  <a:srgbClr val="191B1F"/>
                </a:solidFill>
                <a:effectLst/>
                <a:latin typeface="+mj-ea"/>
              </a:rPr>
              <a:t>（</a:t>
            </a:r>
            <a:r>
              <a:rPr lang="en-US" altLang="zh-CN" i="0" dirty="0">
                <a:solidFill>
                  <a:srgbClr val="191B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Fire-Flyer</a:t>
            </a:r>
            <a:r>
              <a:rPr lang="en-US" altLang="zh-CN" i="0" dirty="0">
                <a:solidFill>
                  <a:srgbClr val="191B1F"/>
                </a:solidFill>
                <a:effectLst/>
                <a:latin typeface="+mj-ea"/>
              </a:rPr>
              <a:t> </a:t>
            </a:r>
            <a:r>
              <a:rPr lang="zh-CN" altLang="en-US" i="0" dirty="0">
                <a:solidFill>
                  <a:srgbClr val="191B1F"/>
                </a:solidFill>
                <a:effectLst/>
                <a:latin typeface="+mj-ea"/>
              </a:rPr>
              <a:t>文件系统）</a:t>
            </a:r>
            <a:endParaRPr lang="zh-CN" altLang="en-US" dirty="0">
              <a:latin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3FS</a:t>
            </a:r>
            <a:r>
              <a:rPr lang="zh-CN" altLang="en-US" dirty="0">
                <a:solidFill>
                  <a:srgbClr val="111111"/>
                </a:solidFill>
                <a:latin typeface="+mn-ea"/>
              </a:rPr>
              <a:t>：</a:t>
            </a:r>
            <a:r>
              <a:rPr lang="en-US" altLang="zh-CN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DeepSeekAI</a:t>
            </a:r>
            <a:r>
              <a:rPr lang="zh-CN" altLang="en-US" dirty="0">
                <a:solidFill>
                  <a:srgbClr val="111111"/>
                </a:solidFill>
                <a:latin typeface="+mn-ea"/>
              </a:rPr>
              <a:t>所使用的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高性能分布式并行文件系统</a:t>
            </a:r>
            <a:endParaRPr lang="en-US" altLang="zh-CN" b="0" dirty="0">
              <a:solidFill>
                <a:srgbClr val="111111"/>
              </a:solidFill>
              <a:effectLst/>
              <a:latin typeface="+mn-ea"/>
            </a:endParaRPr>
          </a:p>
          <a:p>
            <a:endParaRPr lang="zh-CN" altLang="en-US" b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3FS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文件系统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提供高效的数据存储和访问支持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优化数据的存储布局和读写路径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DeepSeek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实现大规模数据处理和高效推理能力</a:t>
            </a:r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3FS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运用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FUSE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作为底层的实现模块</a:t>
            </a:r>
            <a:endParaRPr lang="en-US" altLang="zh-CN" b="0" i="0" dirty="0">
              <a:solidFill>
                <a:srgbClr val="191B1F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08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8BD9D-EDB6-9D46-FFFF-5FC33FEB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用户空间文件系统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D69ED-7E99-0E6A-4D27-E9716F29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通过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fuse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内核模块的支持，开发者只需要根据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fuse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提供的接口实现具体的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-apple-system"/>
              </a:rPr>
              <a:t>文件操作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就可以实现一个文件系统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解决需求：内核下定制开发文件系统</a:t>
            </a:r>
            <a:r>
              <a:rPr lang="en-US" altLang="zh-CN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用户空间下定制实现文件系统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内核下定制开发文件系统难度较高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用户空间下调试工具丰富，出问题不会导致系统崩溃，开发难度相对较低，开发周期较短。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工作原理：</a:t>
            </a:r>
            <a:endParaRPr lang="en-US" altLang="zh-CN" dirty="0">
              <a:solidFill>
                <a:srgbClr val="191B1F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层结构协作完成，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）用户态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customize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文件系统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）用户态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fuse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库（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libfuse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）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）内核支持（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fs/fuse/*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）。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2A278C-FF4F-BEB7-5DB4-41700123C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21"/>
          <a:stretch/>
        </p:blipFill>
        <p:spPr>
          <a:xfrm>
            <a:off x="6238697" y="3429000"/>
            <a:ext cx="5227703" cy="19876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CBA4BE-04BE-B1C9-3C9F-3D493D446E5F}"/>
              </a:ext>
            </a:extLst>
          </p:cNvPr>
          <p:cNvSpPr txBox="1"/>
          <p:nvPr/>
        </p:nvSpPr>
        <p:spPr>
          <a:xfrm>
            <a:off x="5893654" y="5574359"/>
            <a:ext cx="508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FUSE</a:t>
            </a:r>
            <a:r>
              <a:rPr lang="zh-CN" altLang="en-US" dirty="0"/>
              <a:t>文件系统工作原理图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zh-CN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18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D5E3F-564D-2CFB-F985-34F97F65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</a:t>
            </a:r>
            <a:r>
              <a:rPr lang="zh-CN" altLang="en-US" dirty="0"/>
              <a:t>之于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9670C-CFC0-EB3D-92C0-76D0D8BB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</a:t>
            </a:r>
            <a:r>
              <a:rPr lang="zh-CN" altLang="en-US" dirty="0"/>
              <a:t>模块主要应用在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3FS</a:t>
            </a:r>
            <a:r>
              <a:rPr lang="zh-CN" altLang="en-US" dirty="0"/>
              <a:t>的客户端（用户模块）：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-sans"/>
              </a:rPr>
              <a:t>内核空间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-sans"/>
                <a:sym typeface="Wingdings" panose="05000000000000000000" pitchFamily="2" charset="2"/>
              </a:rPr>
              <a:t>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v-sans"/>
              </a:rPr>
              <a:t>用户空间</a:t>
            </a:r>
            <a:r>
              <a:rPr lang="zh-CN" altLang="en-US" dirty="0">
                <a:solidFill>
                  <a:srgbClr val="333333"/>
                </a:solidFill>
                <a:latin typeface="v-sans"/>
              </a:rPr>
              <a:t>：灵活性和易用性</a:t>
            </a:r>
            <a:endParaRPr lang="en-US" altLang="zh-CN" dirty="0">
              <a:solidFill>
                <a:srgbClr val="333333"/>
              </a:solidFill>
              <a:latin typeface="v-sans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v-sans"/>
              </a:rPr>
              <a:t>允许定义自定义的行为和功能：数据存储策略、访问控制、同步策略等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8A0A85D-528C-93B9-C1CF-0EC108420E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37" y="2708558"/>
            <a:ext cx="5543424" cy="41074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EF0D3E7-5764-F43E-9AD8-66CA5386D444}"/>
              </a:ext>
            </a:extLst>
          </p:cNvPr>
          <p:cNvSpPr txBox="1"/>
          <p:nvPr/>
        </p:nvSpPr>
        <p:spPr>
          <a:xfrm>
            <a:off x="7584141" y="6546797"/>
            <a:ext cx="406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DeepSeek</a:t>
            </a:r>
            <a:r>
              <a:rPr lang="zh-CN" altLang="en-US" dirty="0"/>
              <a:t>模型的</a:t>
            </a:r>
            <a:r>
              <a:rPr lang="en-US" altLang="zh-CN" dirty="0"/>
              <a:t>3FS</a:t>
            </a:r>
            <a:r>
              <a:rPr lang="zh-CN" altLang="en-US" dirty="0"/>
              <a:t>文件系统架构图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zh-CN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4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2ABF6-354F-6F77-15B2-F46D28A3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</a:t>
            </a:r>
            <a:r>
              <a:rPr lang="zh-CN" altLang="en-US" dirty="0"/>
              <a:t>的重要性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73FB7-DE66-1740-98C4-7E720448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优化空间很大</a:t>
            </a:r>
            <a:endParaRPr lang="en-US" altLang="zh-CN" b="1" dirty="0"/>
          </a:p>
          <a:p>
            <a:r>
              <a:rPr lang="zh-CN" altLang="en-US" dirty="0"/>
              <a:t>大量的性能损失：</a:t>
            </a:r>
            <a:r>
              <a:rPr lang="zh-CN" altLang="en-US" i="0" dirty="0">
                <a:solidFill>
                  <a:srgbClr val="373A40"/>
                </a:solidFill>
                <a:effectLst/>
                <a:latin typeface="-apple-system"/>
              </a:rPr>
              <a:t>用户态</a:t>
            </a:r>
            <a:r>
              <a:rPr lang="en-US" altLang="zh-CN" i="0" dirty="0">
                <a:solidFill>
                  <a:srgbClr val="373A40"/>
                </a:solidFill>
                <a:effectLst/>
                <a:latin typeface="-apple-system"/>
              </a:rPr>
              <a:t>-</a:t>
            </a:r>
            <a:r>
              <a:rPr lang="zh-CN" altLang="en-US" i="0" dirty="0">
                <a:solidFill>
                  <a:srgbClr val="373A40"/>
                </a:solidFill>
                <a:effectLst/>
                <a:latin typeface="-apple-system"/>
              </a:rPr>
              <a:t>内核态切换，元数据操作延迟</a:t>
            </a:r>
            <a:r>
              <a:rPr lang="zh-CN" altLang="en-US" dirty="0">
                <a:solidFill>
                  <a:srgbClr val="373A40"/>
                </a:solidFill>
                <a:latin typeface="-apple-system"/>
              </a:rPr>
              <a:t>，</a:t>
            </a:r>
            <a:r>
              <a:rPr lang="zh-CN" altLang="en-US" i="0" dirty="0">
                <a:solidFill>
                  <a:srgbClr val="373A40"/>
                </a:solidFill>
                <a:effectLst/>
                <a:latin typeface="-apple-system"/>
              </a:rPr>
              <a:t>并发与随机访问，用户空间系统间的信息传递</a:t>
            </a:r>
            <a:endParaRPr lang="en-US" altLang="zh-CN" i="0" dirty="0">
              <a:solidFill>
                <a:srgbClr val="373A40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373A40"/>
                </a:solidFill>
                <a:latin typeface="-apple-system"/>
              </a:rPr>
              <a:t>安全性：</a:t>
            </a:r>
            <a:r>
              <a:rPr lang="zh-CN" altLang="en-US" b="0" i="0" dirty="0">
                <a:solidFill>
                  <a:srgbClr val="373A40"/>
                </a:solidFill>
                <a:effectLst/>
                <a:latin typeface="-apple-system"/>
              </a:rPr>
              <a:t>原始版本和</a:t>
            </a:r>
            <a:r>
              <a:rPr lang="en-US" altLang="zh-CN" b="0" i="0" dirty="0">
                <a:solidFill>
                  <a:srgbClr val="373A40"/>
                </a:solidFill>
                <a:effectLst/>
                <a:latin typeface="-apple-system"/>
              </a:rPr>
              <a:t>3FS</a:t>
            </a:r>
            <a:r>
              <a:rPr lang="zh-CN" altLang="en-US" b="0" i="0" dirty="0">
                <a:solidFill>
                  <a:srgbClr val="373A40"/>
                </a:solidFill>
                <a:effectLst/>
                <a:latin typeface="-apple-system"/>
              </a:rPr>
              <a:t>内版本主要由</a:t>
            </a:r>
            <a:r>
              <a:rPr lang="en-US" altLang="zh-CN" b="0" i="0" dirty="0">
                <a:solidFill>
                  <a:srgbClr val="373A40"/>
                </a:solidFill>
                <a:effectLst/>
                <a:latin typeface="-apple-system"/>
              </a:rPr>
              <a:t>C/C++</a:t>
            </a:r>
            <a:r>
              <a:rPr lang="zh-CN" altLang="en-US" b="0" i="0" dirty="0">
                <a:solidFill>
                  <a:srgbClr val="373A40"/>
                </a:solidFill>
                <a:effectLst/>
                <a:latin typeface="-apple-system"/>
              </a:rPr>
              <a:t>完成</a:t>
            </a:r>
            <a:endParaRPr lang="en-US" altLang="zh-CN" dirty="0">
              <a:solidFill>
                <a:srgbClr val="373A40"/>
              </a:solidFill>
              <a:latin typeface="-apple-system"/>
            </a:endParaRPr>
          </a:p>
          <a:p>
            <a:r>
              <a:rPr lang="zh-CN" altLang="en-US" b="1" dirty="0">
                <a:solidFill>
                  <a:srgbClr val="373A40"/>
                </a:solidFill>
                <a:latin typeface="-apple-system"/>
              </a:rPr>
              <a:t>优化方向</a:t>
            </a:r>
            <a:endParaRPr lang="en-US" altLang="zh-CN" b="1" dirty="0">
              <a:solidFill>
                <a:srgbClr val="373A40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373A40"/>
                </a:solidFill>
                <a:latin typeface="-apple-system"/>
              </a:rPr>
              <a:t>考虑优化</a:t>
            </a:r>
            <a:r>
              <a:rPr lang="en-US" altLang="zh-CN" dirty="0">
                <a:solidFill>
                  <a:srgbClr val="373A40"/>
                </a:solidFill>
                <a:latin typeface="-apple-system"/>
              </a:rPr>
              <a:t>3FS</a:t>
            </a:r>
            <a:r>
              <a:rPr lang="zh-CN" altLang="en-US" dirty="0">
                <a:solidFill>
                  <a:srgbClr val="373A40"/>
                </a:solidFill>
                <a:latin typeface="-apple-system"/>
              </a:rPr>
              <a:t>内的</a:t>
            </a:r>
            <a:r>
              <a:rPr lang="en-US" altLang="zh-CN" dirty="0">
                <a:solidFill>
                  <a:srgbClr val="373A40"/>
                </a:solidFill>
                <a:latin typeface="-apple-system"/>
              </a:rPr>
              <a:t>FUSE</a:t>
            </a:r>
            <a:r>
              <a:rPr lang="zh-CN" altLang="en-US" dirty="0">
                <a:solidFill>
                  <a:srgbClr val="373A40"/>
                </a:solidFill>
                <a:latin typeface="-apple-system"/>
              </a:rPr>
              <a:t>组件，参考</a:t>
            </a:r>
            <a:r>
              <a:rPr lang="en-US" altLang="zh-CN" dirty="0">
                <a:solidFill>
                  <a:srgbClr val="373A40"/>
                </a:solidFill>
                <a:latin typeface="-apple-system"/>
              </a:rPr>
              <a:t>XFUSE</a:t>
            </a:r>
            <a:r>
              <a:rPr lang="zh-CN" altLang="en-US" dirty="0">
                <a:solidFill>
                  <a:srgbClr val="373A40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373A40"/>
                </a:solidFill>
                <a:latin typeface="-apple-system"/>
              </a:rPr>
              <a:t>RFUSE</a:t>
            </a:r>
            <a:r>
              <a:rPr lang="zh-CN" altLang="en-US" dirty="0">
                <a:solidFill>
                  <a:srgbClr val="373A40"/>
                </a:solidFill>
                <a:latin typeface="-apple-system"/>
              </a:rPr>
              <a:t>等（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splice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、多线程、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writeback cache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等</a:t>
            </a:r>
            <a:r>
              <a:rPr lang="zh-CN" altLang="en-US" dirty="0">
                <a:solidFill>
                  <a:srgbClr val="373A40"/>
                </a:solidFill>
                <a:latin typeface="-apple-system"/>
              </a:rPr>
              <a:t>）</a:t>
            </a:r>
            <a:r>
              <a:rPr lang="en-US" altLang="zh-CN" dirty="0">
                <a:solidFill>
                  <a:srgbClr val="373A40"/>
                </a:solidFill>
                <a:latin typeface="-apple-system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373A40"/>
                </a:solidFill>
                <a:latin typeface="-apple-system"/>
                <a:sym typeface="Wingdings" panose="05000000000000000000" pitchFamily="2" charset="2"/>
              </a:rPr>
              <a:t>一定程度上提升性能</a:t>
            </a:r>
            <a:endParaRPr lang="en-US" altLang="zh-CN" dirty="0">
              <a:solidFill>
                <a:srgbClr val="373A40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373A40"/>
                </a:solidFill>
                <a:latin typeface="-apple-system"/>
              </a:rPr>
              <a:t>Rust</a:t>
            </a:r>
            <a:r>
              <a:rPr lang="zh-CN" altLang="en-US" dirty="0">
                <a:solidFill>
                  <a:srgbClr val="373A40"/>
                </a:solidFill>
                <a:latin typeface="-apple-system"/>
              </a:rPr>
              <a:t>改写</a:t>
            </a:r>
            <a:r>
              <a:rPr lang="en-US" altLang="zh-CN" dirty="0">
                <a:solidFill>
                  <a:srgbClr val="373A40"/>
                </a:solidFill>
                <a:latin typeface="-apple-system"/>
              </a:rPr>
              <a:t>FUSE</a:t>
            </a:r>
            <a:r>
              <a:rPr lang="zh-CN" altLang="en-US" dirty="0">
                <a:solidFill>
                  <a:srgbClr val="373A40"/>
                </a:solidFill>
                <a:latin typeface="-apple-system"/>
              </a:rPr>
              <a:t>内部核心代码</a:t>
            </a:r>
            <a:r>
              <a:rPr lang="en-US" altLang="zh-CN" dirty="0">
                <a:solidFill>
                  <a:srgbClr val="373A40"/>
                </a:solidFill>
                <a:latin typeface="-apple-system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373A40"/>
                </a:solidFill>
                <a:latin typeface="-apple-system"/>
                <a:sym typeface="Wingdings" panose="05000000000000000000" pitchFamily="2" charset="2"/>
              </a:rPr>
              <a:t>安全性问题</a:t>
            </a:r>
            <a:endParaRPr lang="en-US" altLang="zh-CN" dirty="0">
              <a:solidFill>
                <a:srgbClr val="373A4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9525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谢谢！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请提宝贵意见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6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05">
      <a:dk1>
        <a:srgbClr val="323F4F"/>
      </a:dk1>
      <a:lt1>
        <a:sysClr val="window" lastClr="FFFFFF"/>
      </a:lt1>
      <a:dk2>
        <a:srgbClr val="44546A"/>
      </a:dk2>
      <a:lt2>
        <a:srgbClr val="E7E6E6"/>
      </a:lt2>
      <a:accent1>
        <a:srgbClr val="123B64"/>
      </a:accent1>
      <a:accent2>
        <a:srgbClr val="3798EC"/>
      </a:accent2>
      <a:accent3>
        <a:srgbClr val="FFCB0E"/>
      </a:accent3>
      <a:accent4>
        <a:srgbClr val="D7244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451</Words>
  <Application>Microsoft Office PowerPoint</Application>
  <PresentationFormat>宽屏</PresentationFormat>
  <Paragraphs>46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-apple-system</vt:lpstr>
      <vt:lpstr>v-sans</vt:lpstr>
      <vt:lpstr>等线</vt:lpstr>
      <vt:lpstr>Arial</vt:lpstr>
      <vt:lpstr>Candara</vt:lpstr>
      <vt:lpstr>Times New Roman</vt:lpstr>
      <vt:lpstr>Wingdings</vt:lpstr>
      <vt:lpstr>Office 主题​​</vt:lpstr>
      <vt:lpstr>3FS文件系统fuse模块升级  ——前瞻性/重要性分析</vt:lpstr>
      <vt:lpstr>一个好的文件系统对大模型的重要性：性能+成本</vt:lpstr>
      <vt:lpstr>关于3FS文件系统（Fire-Flyer 文件系统）</vt:lpstr>
      <vt:lpstr>关于FUSE：用户空间文件系统</vt:lpstr>
      <vt:lpstr>FUSE之于3FS</vt:lpstr>
      <vt:lpstr>优化FUSE的重要性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教务处PPT模板005</dc:title>
  <dc:creator>现代教育技术中心</dc:creator>
  <cp:lastModifiedBy>修宁 梁</cp:lastModifiedBy>
  <cp:revision>63</cp:revision>
  <dcterms:created xsi:type="dcterms:W3CDTF">2019-09-10T12:31:38Z</dcterms:created>
  <dcterms:modified xsi:type="dcterms:W3CDTF">2025-04-01T15:42:16Z</dcterms:modified>
</cp:coreProperties>
</file>