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9" r:id="rId8"/>
    <p:sldId id="262" r:id="rId9"/>
    <p:sldId id="266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0898443-31E4-4A4A-8DA3-E3B90A134AB7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innovation DC</a:t>
            </a:r>
          </a:p>
          <a:p>
            <a:r>
              <a:rPr lang="en-US" dirty="0" smtClean="0"/>
              <a:t>March 4,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into Data Science with OSHA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823" y="5360737"/>
            <a:ext cx="811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* The views presented here are our own and do not represent the views of the Occupational Safety and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Health Administration,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U.S. Department of Labor, or any other U.S. government agency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dispersion of </a:t>
            </a:r>
            <a:br>
              <a:rPr lang="en-US" dirty="0" smtClean="0"/>
            </a:br>
            <a:r>
              <a:rPr lang="en-US" dirty="0" smtClean="0"/>
              <a:t>workplace fatalities and catastrophes</a:t>
            </a:r>
            <a:endParaRPr lang="en-US" dirty="0"/>
          </a:p>
        </p:txBody>
      </p:sp>
      <p:pic>
        <p:nvPicPr>
          <p:cNvPr id="6" name="Content Placeholder 5" descr="Screen Shot 2015-02-26 at 1.41.0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104" r="-810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visualization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outliers go away when we control for population size (esp. by employee population, by industry sector) but some do not.</a:t>
            </a:r>
          </a:p>
          <a:p>
            <a:r>
              <a:rPr lang="en-US" dirty="0" smtClean="0"/>
              <a:t>Interesting case of California vs. Texas – difference in labor laws, politics, workers’ compensation policies.</a:t>
            </a:r>
          </a:p>
          <a:p>
            <a:r>
              <a:rPr lang="en-US" dirty="0" smtClean="0"/>
              <a:t>What will the new reporting data tell us?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in exploring OSHA’s </a:t>
            </a:r>
            <a:r>
              <a:rPr lang="en-US" dirty="0" smtClean="0"/>
              <a:t>datasets!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Python ingestion and</a:t>
            </a:r>
            <a:r>
              <a:rPr lang="en-US" dirty="0" smtClean="0"/>
              <a:t> </a:t>
            </a:r>
            <a:r>
              <a:rPr lang="en-US" dirty="0" err="1" smtClean="0"/>
              <a:t>Bokeh</a:t>
            </a:r>
            <a:r>
              <a:rPr lang="en-US" dirty="0" smtClean="0"/>
              <a:t> heat </a:t>
            </a:r>
            <a:r>
              <a:rPr lang="en-US" dirty="0" smtClean="0"/>
              <a:t>map code: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github.com/OSHADataDoor/FatalityMapper</a:t>
            </a:r>
            <a:endParaRPr lang="en-US" dirty="0" smtClean="0"/>
          </a:p>
          <a:p>
            <a:pPr lvl="1"/>
            <a:r>
              <a:rPr lang="en-US" dirty="0" smtClean="0"/>
              <a:t>Original</a:t>
            </a:r>
            <a:r>
              <a:rPr lang="en-US" dirty="0" smtClean="0"/>
              <a:t> Georgetown Univ. data </a:t>
            </a:r>
            <a:r>
              <a:rPr lang="en-US" dirty="0" smtClean="0"/>
              <a:t>analytics capstone project: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</a:t>
            </a:r>
            <a:r>
              <a:rPr lang="en-US" dirty="0" smtClean="0"/>
              <a:t>/Colonials/capstone</a:t>
            </a:r>
          </a:p>
          <a:p>
            <a:endParaRPr lang="en-US" dirty="0" smtClean="0"/>
          </a:p>
          <a:p>
            <a:r>
              <a:rPr lang="en-US" dirty="0" smtClean="0"/>
              <a:t>Questions? Find us on </a:t>
            </a:r>
            <a:r>
              <a:rPr lang="en-US" dirty="0" smtClean="0"/>
              <a:t>LinkedIn!</a:t>
            </a:r>
          </a:p>
          <a:p>
            <a:pPr lvl="1"/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pPr lvl="1"/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OSH Act of 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Originally required employers to report workplace fatalities and catastrophes (three or more hospitalizations) to OSHA.</a:t>
            </a:r>
          </a:p>
          <a:p>
            <a:r>
              <a:rPr lang="en-US" dirty="0" smtClean="0"/>
              <a:t>As of Jan 1, 2015, employers </a:t>
            </a:r>
            <a:r>
              <a:rPr lang="en-US" i="1" dirty="0" smtClean="0"/>
              <a:t>also </a:t>
            </a:r>
            <a:r>
              <a:rPr lang="en-US" dirty="0" smtClean="0"/>
              <a:t>required to report serious injuries (amputations, losses of an eye), any employee hospitalizations.</a:t>
            </a:r>
          </a:p>
          <a:p>
            <a:r>
              <a:rPr lang="en-US" dirty="0" smtClean="0"/>
              <a:t>New data will help draw a more comprehensive, real-time map of the landscape of serious and fatal workplace injuries and illnesses.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can the first few decades of data captured tell us about workplace hazards?</a:t>
            </a:r>
          </a:p>
          <a:p>
            <a:r>
              <a:rPr lang="en-US" dirty="0" smtClean="0"/>
              <a:t>What’s hidden inside the plateau?</a:t>
            </a:r>
            <a:endParaRPr lang="en-US" dirty="0"/>
          </a:p>
        </p:txBody>
      </p:sp>
      <p:pic>
        <p:nvPicPr>
          <p:cNvPr id="4" name="Picture 3" descr="w9erMnpkqg9pwAAAABJRU5ErkJggg==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5" y="3249092"/>
            <a:ext cx="4200309" cy="316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Georgetown Data Analytics Certificate Program</a:t>
            </a:r>
          </a:p>
          <a:p>
            <a:r>
              <a:rPr lang="en-US" dirty="0" smtClean="0"/>
              <a:t>Python experimentation: </a:t>
            </a:r>
            <a:r>
              <a:rPr lang="en-US" dirty="0" err="1" smtClean="0"/>
              <a:t>BeautifulSoup</a:t>
            </a:r>
            <a:r>
              <a:rPr lang="en-US" dirty="0" smtClean="0"/>
              <a:t>, Pandas, </a:t>
            </a:r>
            <a:r>
              <a:rPr lang="en-US" dirty="0" err="1" smtClean="0"/>
              <a:t>NumPy</a:t>
            </a:r>
            <a:r>
              <a:rPr lang="en-US" dirty="0" smtClean="0"/>
              <a:t>, Pearson,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Hypothesis-generation: exploring relationships between OSHA dataset and </a:t>
            </a:r>
          </a:p>
          <a:p>
            <a:pPr lvl="1"/>
            <a:r>
              <a:rPr lang="en-US" dirty="0" smtClean="0"/>
              <a:t>seasonality</a:t>
            </a:r>
          </a:p>
          <a:p>
            <a:pPr lvl="1"/>
            <a:r>
              <a:rPr lang="en-US" dirty="0" smtClean="0"/>
              <a:t>industry (SIC) codes</a:t>
            </a:r>
          </a:p>
          <a:p>
            <a:pPr lvl="1"/>
            <a:r>
              <a:rPr lang="en-US" dirty="0" smtClean="0"/>
              <a:t>unemployment rate</a:t>
            </a:r>
          </a:p>
          <a:p>
            <a:pPr lvl="1"/>
            <a:r>
              <a:rPr lang="en-US" dirty="0" smtClean="0"/>
              <a:t>geography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pic>
        <p:nvPicPr>
          <p:cNvPr id="4" name="Content Placeholder 3" descr="oJZmnzwAAAABJRU5ErkJggg==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481" r="-1148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pic>
        <p:nvPicPr>
          <p:cNvPr id="4" name="Content Placeholder 3" descr="+Fx2N8v8cGl0PAAAAAElFTkSuQmC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914" r="-9914"/>
          <a:stretch>
            <a:fillRect/>
          </a:stretch>
        </p:blipFill>
        <p:spPr>
          <a:xfrm>
            <a:off x="-611150" y="1527047"/>
            <a:ext cx="10089361" cy="542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Employment rates and workplace fatalities are inversely correlated, particularly in the construction sector.</a:t>
            </a:r>
          </a:p>
          <a:p>
            <a:r>
              <a:rPr lang="en-US" dirty="0" smtClean="0"/>
              <a:t>For 1990-2010: increase in fatalities in states just north of Mason-Dixon line correlated with a matching decline in states just south.</a:t>
            </a:r>
          </a:p>
          <a:p>
            <a:r>
              <a:rPr lang="en-US" dirty="0" smtClean="0"/>
              <a:t>Outliers (California, Texas, Oregon, Florida, Maryland) – due merely to larger populations, or something else?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dispersion of </a:t>
            </a:r>
            <a:br>
              <a:rPr lang="en-US" dirty="0" smtClean="0"/>
            </a:br>
            <a:r>
              <a:rPr lang="en-US" dirty="0" smtClean="0"/>
              <a:t>workplace fatalities and catastrophes</a:t>
            </a:r>
            <a:endParaRPr lang="en-US" dirty="0"/>
          </a:p>
        </p:txBody>
      </p:sp>
      <p:pic>
        <p:nvPicPr>
          <p:cNvPr id="4" name="Content Placeholder 3" descr="Screen Shot 2015-02-26 at 1.35.4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880" r="-78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dispersion of </a:t>
            </a:r>
            <a:br>
              <a:rPr lang="en-US" dirty="0" smtClean="0"/>
            </a:br>
            <a:r>
              <a:rPr lang="en-US" dirty="0" smtClean="0"/>
              <a:t>workplace fatalities and catastrophes</a:t>
            </a:r>
            <a:endParaRPr lang="en-US" dirty="0"/>
          </a:p>
        </p:txBody>
      </p:sp>
      <p:pic>
        <p:nvPicPr>
          <p:cNvPr id="6" name="Content Placeholder 5" descr="Screen Shot 2015-02-26 at 1.38.31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543" r="-75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A2B1C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98</TotalTime>
  <Words>402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Getting into Data Science with OSHA</vt:lpstr>
      <vt:lpstr>OSH Act of 1970</vt:lpstr>
      <vt:lpstr>Asking questions with data</vt:lpstr>
      <vt:lpstr>Getting into data science</vt:lpstr>
      <vt:lpstr>Preliminary findings</vt:lpstr>
      <vt:lpstr>Preliminary findings</vt:lpstr>
      <vt:lpstr>Preliminary findings</vt:lpstr>
      <vt:lpstr>Geographic dispersion of  workplace fatalities and catastrophes</vt:lpstr>
      <vt:lpstr>Geographic dispersion of  workplace fatalities and catastrophes</vt:lpstr>
      <vt:lpstr>Geographic dispersion of  workplace fatalities and catastrophes</vt:lpstr>
      <vt:lpstr>What does this visualization tell us?</vt:lpstr>
      <vt:lpstr>Join us in exploring OSHA’s datasets!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into Data Science with OSHA</dc:title>
  <dc:creator>Jeff Bertolet</dc:creator>
  <cp:lastModifiedBy>Jeff Bertolet</cp:lastModifiedBy>
  <cp:revision>13</cp:revision>
  <dcterms:created xsi:type="dcterms:W3CDTF">2015-03-01T17:26:42Z</dcterms:created>
  <dcterms:modified xsi:type="dcterms:W3CDTF">2015-03-01T17:53:15Z</dcterms:modified>
</cp:coreProperties>
</file>