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7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6" r:id="rId9"/>
    <p:sldId id="268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0898443-31E4-4A4A-8DA3-E3B90A134AB7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8443-31E4-4A4A-8DA3-E3B90A134AB7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0898443-31E4-4A4A-8DA3-E3B90A134AB7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0898443-31E4-4A4A-8DA3-E3B90A134AB7}" type="datetimeFigureOut">
              <a:rPr lang="en-US" smtClean="0"/>
              <a:pPr/>
              <a:t>2/26/15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ADC90FF-1F0D-004B-A56E-0EA68F3D99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err="1" smtClean="0"/>
              <a:t>Bala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 smtClean="0"/>
          </a:p>
          <a:p>
            <a:r>
              <a:rPr lang="en-US" dirty="0" smtClean="0"/>
              <a:t>Rebecca </a:t>
            </a:r>
            <a:r>
              <a:rPr lang="en-US" dirty="0" err="1" smtClean="0"/>
              <a:t>Bilbro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innovation DC</a:t>
            </a:r>
          </a:p>
          <a:p>
            <a:r>
              <a:rPr lang="en-US" dirty="0" smtClean="0"/>
              <a:t>March 4, 2015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Getting into Data Science with OSHA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8823" y="5360737"/>
            <a:ext cx="8119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25000"/>
                  </a:schemeClr>
                </a:solidFill>
              </a:rPr>
              <a:t>* The views presented here are our own and do not represent the views of the Occupational Safety and Health Administration, U.S. Department of Labor, or any other U.S. government agency.</a:t>
            </a:r>
            <a:endParaRPr lang="en-US" i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visualization tell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&lt;&lt;conclusions&gt;&gt;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us in exploring OSHA’s 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pPr lvl="1"/>
            <a:r>
              <a:rPr lang="en-US" dirty="0" smtClean="0"/>
              <a:t>Python </a:t>
            </a:r>
            <a:r>
              <a:rPr lang="en-US" dirty="0" smtClean="0"/>
              <a:t>ingestion </a:t>
            </a:r>
            <a:r>
              <a:rPr lang="en-US" dirty="0" smtClean="0"/>
              <a:t>and </a:t>
            </a:r>
            <a:r>
              <a:rPr lang="en-US" dirty="0" smtClean="0"/>
              <a:t>Java </a:t>
            </a:r>
            <a:r>
              <a:rPr lang="en-US" dirty="0" smtClean="0"/>
              <a:t>heat map </a:t>
            </a:r>
            <a:r>
              <a:rPr lang="en-US" dirty="0" smtClean="0"/>
              <a:t>code: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github.com</a:t>
            </a:r>
            <a:r>
              <a:rPr lang="en-US" dirty="0" err="1" smtClean="0"/>
              <a:t>/OSHADataDoor/FatalityMapper</a:t>
            </a:r>
            <a:endParaRPr lang="en-US" dirty="0" smtClean="0"/>
          </a:p>
          <a:p>
            <a:pPr lvl="1"/>
            <a:r>
              <a:rPr lang="en-US" dirty="0" smtClean="0"/>
              <a:t>Original d</a:t>
            </a:r>
            <a:r>
              <a:rPr lang="en-US" dirty="0" smtClean="0"/>
              <a:t>ata </a:t>
            </a:r>
            <a:r>
              <a:rPr lang="en-US" dirty="0" smtClean="0"/>
              <a:t>analytics capstone project: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github.com</a:t>
            </a:r>
            <a:r>
              <a:rPr lang="en-US" dirty="0" smtClean="0"/>
              <a:t>/Colonials/capstone</a:t>
            </a:r>
          </a:p>
          <a:p>
            <a:endParaRPr lang="en-US" dirty="0" smtClean="0"/>
          </a:p>
          <a:p>
            <a:r>
              <a:rPr lang="en-US" dirty="0" smtClean="0"/>
              <a:t>Questions? Find us on LinkedIn</a:t>
            </a:r>
          </a:p>
          <a:p>
            <a:pPr lvl="1"/>
            <a:r>
              <a:rPr lang="en-US" dirty="0" smtClean="0"/>
              <a:t>Rebecca </a:t>
            </a:r>
            <a:r>
              <a:rPr lang="en-US" dirty="0" err="1" smtClean="0"/>
              <a:t>Bilbro</a:t>
            </a:r>
            <a:endParaRPr lang="en-US" dirty="0" smtClean="0"/>
          </a:p>
          <a:p>
            <a:pPr lvl="1"/>
            <a:r>
              <a:rPr lang="en-US" dirty="0" err="1" smtClean="0"/>
              <a:t>Bala</a:t>
            </a:r>
            <a:r>
              <a:rPr lang="en-US" dirty="0" smtClean="0"/>
              <a:t> </a:t>
            </a:r>
            <a:r>
              <a:rPr lang="en-US" dirty="0" err="1" smtClean="0"/>
              <a:t>Venkatesan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OSH Act of 1970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Originally required employers to report workplace fatalities and catastrophes (three or more hospitalizations) to OSHA.</a:t>
            </a:r>
          </a:p>
          <a:p>
            <a:r>
              <a:rPr lang="en-US" dirty="0" smtClean="0"/>
              <a:t>As of Jan 1, 2015, employers </a:t>
            </a:r>
            <a:r>
              <a:rPr lang="en-US" i="1" dirty="0" smtClean="0"/>
              <a:t>also </a:t>
            </a:r>
            <a:r>
              <a:rPr lang="en-US" dirty="0" smtClean="0"/>
              <a:t>required to report serious injuries (amputations, losses of an eye), any employee hospitalizations.</a:t>
            </a:r>
          </a:p>
          <a:p>
            <a:r>
              <a:rPr lang="en-US" dirty="0" smtClean="0"/>
              <a:t>New data will help draw a more comprehensive, real-time map of the landscape of serious and fatal workplace injuries and illnesses.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questions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can the first few decades of data captured tell us about workplace hazards?</a:t>
            </a:r>
          </a:p>
          <a:p>
            <a:r>
              <a:rPr lang="en-US" dirty="0" smtClean="0"/>
              <a:t>What’s hidden inside the plateau?</a:t>
            </a:r>
            <a:endParaRPr lang="en-US" dirty="0"/>
          </a:p>
        </p:txBody>
      </p:sp>
      <p:pic>
        <p:nvPicPr>
          <p:cNvPr id="4" name="Picture 3" descr="w9erMnpkqg9pwAAAABJRU5ErkJggg==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65" y="3249092"/>
            <a:ext cx="4200309" cy="31609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into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Georgetown Data Analytics Certificate Program</a:t>
            </a:r>
          </a:p>
          <a:p>
            <a:r>
              <a:rPr lang="en-US" dirty="0" smtClean="0"/>
              <a:t>Python experimentation: </a:t>
            </a:r>
            <a:r>
              <a:rPr lang="en-US" dirty="0" err="1" smtClean="0"/>
              <a:t>BeautifulSoup</a:t>
            </a:r>
            <a:r>
              <a:rPr lang="en-US" dirty="0" smtClean="0"/>
              <a:t>, Pandas, </a:t>
            </a:r>
            <a:r>
              <a:rPr lang="en-US" dirty="0" err="1" smtClean="0"/>
              <a:t>NumPy</a:t>
            </a:r>
            <a:r>
              <a:rPr lang="en-US" dirty="0" smtClean="0"/>
              <a:t>, Pearson, </a:t>
            </a:r>
            <a:r>
              <a:rPr lang="en-US" dirty="0" err="1" smtClean="0"/>
              <a:t>MatPlotLib</a:t>
            </a:r>
            <a:r>
              <a:rPr lang="en-US" dirty="0" smtClean="0"/>
              <a:t>, </a:t>
            </a:r>
            <a:r>
              <a:rPr lang="en-US" dirty="0" err="1" smtClean="0"/>
              <a:t>iPython</a:t>
            </a:r>
            <a:r>
              <a:rPr lang="en-US" dirty="0" smtClean="0"/>
              <a:t> Notebook</a:t>
            </a:r>
          </a:p>
          <a:p>
            <a:r>
              <a:rPr lang="en-US" dirty="0" smtClean="0"/>
              <a:t>Hypothesis-generation: exploring relationships between OSHA dataset and </a:t>
            </a:r>
          </a:p>
          <a:p>
            <a:pPr lvl="1"/>
            <a:r>
              <a:rPr lang="en-US" dirty="0" smtClean="0"/>
              <a:t>seasonality</a:t>
            </a:r>
          </a:p>
          <a:p>
            <a:pPr lvl="1"/>
            <a:r>
              <a:rPr lang="en-US" dirty="0" smtClean="0"/>
              <a:t>industry (SIC) codes</a:t>
            </a:r>
          </a:p>
          <a:p>
            <a:pPr lvl="1"/>
            <a:r>
              <a:rPr lang="en-US" dirty="0" smtClean="0"/>
              <a:t>unemployment rate</a:t>
            </a:r>
          </a:p>
          <a:p>
            <a:pPr lvl="1"/>
            <a:r>
              <a:rPr lang="en-US" dirty="0" smtClean="0"/>
              <a:t>geography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findings</a:t>
            </a:r>
            <a:endParaRPr lang="en-US" dirty="0"/>
          </a:p>
        </p:txBody>
      </p:sp>
      <p:pic>
        <p:nvPicPr>
          <p:cNvPr id="4" name="Content Placeholder 3" descr="oJZmnzwAAAABJRU5ErkJggg==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11481" r="-11481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findings</a:t>
            </a:r>
            <a:endParaRPr lang="en-US" dirty="0"/>
          </a:p>
        </p:txBody>
      </p:sp>
      <p:pic>
        <p:nvPicPr>
          <p:cNvPr id="4" name="Content Placeholder 3" descr="+Fx2N8v8cGl0PAAAAAElFTkSuQmC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9914" r="-9914"/>
          <a:stretch>
            <a:fillRect/>
          </a:stretch>
        </p:blipFill>
        <p:spPr>
          <a:xfrm>
            <a:off x="-611150" y="1527047"/>
            <a:ext cx="10089361" cy="542438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9630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Geographic </a:t>
            </a:r>
            <a:r>
              <a:rPr lang="en-US" dirty="0" smtClean="0"/>
              <a:t>dispersion of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workplace fatalities</a:t>
            </a:r>
            <a:r>
              <a:rPr lang="en-US" dirty="0" smtClean="0"/>
              <a:t> and </a:t>
            </a:r>
            <a:r>
              <a:rPr lang="en-US" dirty="0" smtClean="0"/>
              <a:t>catastrophes</a:t>
            </a:r>
            <a:endParaRPr lang="en-US" dirty="0"/>
          </a:p>
        </p:txBody>
      </p:sp>
      <p:pic>
        <p:nvPicPr>
          <p:cNvPr id="4" name="Content Placeholder 3" descr="Screen Shot 2015-02-26 at 1.35.49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7880" r="-7880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9630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Geographic </a:t>
            </a:r>
            <a:r>
              <a:rPr lang="en-US" dirty="0" smtClean="0"/>
              <a:t>dispersion of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workplace fatalities</a:t>
            </a:r>
            <a:r>
              <a:rPr lang="en-US" dirty="0" smtClean="0"/>
              <a:t> and </a:t>
            </a:r>
            <a:r>
              <a:rPr lang="en-US" dirty="0" smtClean="0"/>
              <a:t>catastrophes</a:t>
            </a:r>
            <a:endParaRPr lang="en-US" dirty="0"/>
          </a:p>
        </p:txBody>
      </p:sp>
      <p:pic>
        <p:nvPicPr>
          <p:cNvPr id="6" name="Content Placeholder 5" descr="Screen Shot 2015-02-26 at 1.38.31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7543" r="-7543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599"/>
            <a:ext cx="8534400" cy="9630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Geographic </a:t>
            </a:r>
            <a:r>
              <a:rPr lang="en-US" dirty="0" smtClean="0"/>
              <a:t>dispersion of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workplace fatalities</a:t>
            </a:r>
            <a:r>
              <a:rPr lang="en-US" dirty="0" smtClean="0"/>
              <a:t> and </a:t>
            </a:r>
            <a:r>
              <a:rPr lang="en-US" dirty="0" smtClean="0"/>
              <a:t>catastrophes</a:t>
            </a:r>
            <a:endParaRPr lang="en-US" dirty="0"/>
          </a:p>
        </p:txBody>
      </p:sp>
      <p:pic>
        <p:nvPicPr>
          <p:cNvPr id="6" name="Content Placeholder 5" descr="Screen Shot 2015-02-26 at 1.41.09 PM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8104" r="-8104"/>
          <a:stretch>
            <a:fillRect/>
          </a:stretch>
        </p:blipFill>
        <p:spPr/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72</TotalTime>
  <Words>280</Words>
  <Application>Microsoft Macintosh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Getting into Data Science with OSHA</vt:lpstr>
      <vt:lpstr>OSH Act of 1970</vt:lpstr>
      <vt:lpstr>Asking questions with data</vt:lpstr>
      <vt:lpstr>Getting into data science</vt:lpstr>
      <vt:lpstr>Preliminary findings</vt:lpstr>
      <vt:lpstr>Preliminary findings</vt:lpstr>
      <vt:lpstr>Geographic dispersion of  workplace fatalities and catastrophes</vt:lpstr>
      <vt:lpstr>Geographic dispersion of  workplace fatalities and catastrophes</vt:lpstr>
      <vt:lpstr>Geographic dispersion of  workplace fatalities and catastrophes</vt:lpstr>
      <vt:lpstr>What does this visualization tell us?</vt:lpstr>
      <vt:lpstr>Join us in exploring OSHA’s datasets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into Data Science with OSHA</dc:title>
  <dc:creator>Jeff Bertolet</dc:creator>
  <cp:lastModifiedBy>Jeff Bertolet</cp:lastModifiedBy>
  <cp:revision>11</cp:revision>
  <dcterms:created xsi:type="dcterms:W3CDTF">2015-02-26T18:32:32Z</dcterms:created>
  <dcterms:modified xsi:type="dcterms:W3CDTF">2015-02-26T18:44:04Z</dcterms:modified>
</cp:coreProperties>
</file>