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808032"/>
            <a:ext cx="16812392" cy="7784675"/>
            <a:chOff x="736661" y="808032"/>
            <a:chExt cx="16812392" cy="778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808032"/>
              <a:ext cx="16812392" cy="778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7205" y="1494495"/>
            <a:ext cx="5411303" cy="1187701"/>
            <a:chOff x="6437205" y="1494495"/>
            <a:chExt cx="5411303" cy="11877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37205" y="1573689"/>
              <a:ext cx="5411303" cy="984674"/>
              <a:chOff x="6437205" y="1573689"/>
              <a:chExt cx="5411303" cy="9846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37205" y="1573689"/>
                <a:ext cx="5411303" cy="98467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7929" y="1371310"/>
              <a:ext cx="3573205" cy="16424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269" y="8779707"/>
            <a:ext cx="5834273" cy="8543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8125" y="1332090"/>
            <a:ext cx="2598091" cy="1563590"/>
            <a:chOff x="2248125" y="1332090"/>
            <a:chExt cx="2598091" cy="156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8125" y="1332090"/>
              <a:ext cx="2598091" cy="1563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0701" y="6094535"/>
            <a:ext cx="1395987" cy="1918958"/>
            <a:chOff x="2990701" y="6094535"/>
            <a:chExt cx="1395987" cy="19189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20000">
              <a:off x="2990701" y="6094535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32422" y="1433227"/>
            <a:ext cx="1389611" cy="2596941"/>
            <a:chOff x="14832422" y="1433227"/>
            <a:chExt cx="1389611" cy="25969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60000">
              <a:off x="14832422" y="1433227"/>
              <a:ext cx="1389611" cy="25969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0507" y="2817988"/>
            <a:ext cx="8458687" cy="51337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73946" y="7600373"/>
            <a:ext cx="7337823" cy="538310"/>
            <a:chOff x="5473946" y="7600373"/>
            <a:chExt cx="7337823" cy="5383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3946" y="7600373"/>
              <a:ext cx="7337823" cy="5383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9156" y="6952232"/>
            <a:ext cx="8853181" cy="1650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560" y="2746876"/>
            <a:ext cx="2913610" cy="3120332"/>
            <a:chOff x="179560" y="2746876"/>
            <a:chExt cx="2913610" cy="3120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179560" y="2746876"/>
              <a:ext cx="2913610" cy="31203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1256" y="4700370"/>
            <a:ext cx="6014458" cy="8685138"/>
            <a:chOff x="12271256" y="4700370"/>
            <a:chExt cx="6014458" cy="86851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1256" y="4700370"/>
              <a:ext cx="6014458" cy="8685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0669" y="460716"/>
            <a:ext cx="6415476" cy="5133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4557" y="4589141"/>
            <a:ext cx="3232346" cy="1945298"/>
            <a:chOff x="1404557" y="4589141"/>
            <a:chExt cx="3232346" cy="19452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557" y="4589141"/>
              <a:ext cx="3232346" cy="1945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39212" y="1000607"/>
            <a:ext cx="1395987" cy="1918958"/>
            <a:chOff x="15939212" y="1000607"/>
            <a:chExt cx="1395987" cy="191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920000">
              <a:off x="15939212" y="1000607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2828" y="8492132"/>
            <a:ext cx="1760784" cy="3290599"/>
            <a:chOff x="14802828" y="8492132"/>
            <a:chExt cx="1760784" cy="32905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60000">
              <a:off x="14802828" y="8492132"/>
              <a:ext cx="1760784" cy="32905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63406" y="8431047"/>
            <a:ext cx="3085714" cy="2093366"/>
            <a:chOff x="2363406" y="8431047"/>
            <a:chExt cx="3085714" cy="20933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60000">
              <a:off x="2363406" y="8431047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61" y="1843830"/>
            <a:ext cx="8727066" cy="1936009"/>
            <a:chOff x="6809761" y="1843830"/>
            <a:chExt cx="8727066" cy="19360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336836" y="2070950"/>
              <a:ext cx="8199991" cy="1708889"/>
              <a:chOff x="7336836" y="2070950"/>
              <a:chExt cx="8199991" cy="170888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6836" y="2070950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9755" y="1923907"/>
              <a:ext cx="4911688" cy="146422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761" y="1843830"/>
              <a:ext cx="1269439" cy="1269439"/>
              <a:chOff x="6809761" y="1843830"/>
              <a:chExt cx="1269439" cy="12694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9761" y="1843830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123" y="1761946"/>
              <a:ext cx="1274785" cy="17372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09761" y="3433228"/>
            <a:ext cx="8727066" cy="1936009"/>
            <a:chOff x="6809761" y="3433228"/>
            <a:chExt cx="8727066" cy="193600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336836" y="3660348"/>
              <a:ext cx="8199991" cy="1708889"/>
              <a:chOff x="7336836" y="3660348"/>
              <a:chExt cx="8199991" cy="170888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6836" y="3660348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14526" y="3513297"/>
              <a:ext cx="5339319" cy="14642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09761" y="3433228"/>
              <a:ext cx="1269439" cy="1269439"/>
              <a:chOff x="6809761" y="3433228"/>
              <a:chExt cx="1269439" cy="12694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9761" y="3433228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8126" y="3351345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9761" y="5022626"/>
            <a:ext cx="8727066" cy="1936009"/>
            <a:chOff x="6809761" y="5022626"/>
            <a:chExt cx="8727066" cy="193600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36836" y="5249746"/>
              <a:ext cx="8199991" cy="1708889"/>
              <a:chOff x="7336836" y="5249746"/>
              <a:chExt cx="8199991" cy="17088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36836" y="5249746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4526" y="5102697"/>
              <a:ext cx="5516857" cy="146422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6809761" y="5022626"/>
              <a:ext cx="1269439" cy="1269439"/>
              <a:chOff x="6809761" y="5022626"/>
              <a:chExt cx="1269439" cy="126943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09761" y="5022626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126" y="4940743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09761" y="6612024"/>
            <a:ext cx="8727066" cy="1936009"/>
            <a:chOff x="6809761" y="6612024"/>
            <a:chExt cx="8727066" cy="193600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336836" y="6839144"/>
              <a:ext cx="8199991" cy="1708889"/>
              <a:chOff x="7336836" y="6839144"/>
              <a:chExt cx="8199991" cy="170888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336836" y="6839144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4526" y="6692097"/>
              <a:ext cx="6793665" cy="1464229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6809761" y="6612024"/>
              <a:ext cx="1269439" cy="1269439"/>
              <a:chOff x="6809761" y="6612024"/>
              <a:chExt cx="1269439" cy="12694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09761" y="6612024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08129" y="6530142"/>
              <a:ext cx="1312570" cy="17372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32225" y="5365834"/>
            <a:ext cx="9314286" cy="373094"/>
            <a:chOff x="1532225" y="5365834"/>
            <a:chExt cx="9314286" cy="3730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532225" y="5365834"/>
              <a:ext cx="9314286" cy="37309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09761" y="8201423"/>
            <a:ext cx="8727066" cy="1936009"/>
            <a:chOff x="6809761" y="8201423"/>
            <a:chExt cx="8727066" cy="193600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336836" y="8428542"/>
              <a:ext cx="8199991" cy="1708889"/>
              <a:chOff x="7336836" y="8428542"/>
              <a:chExt cx="8199991" cy="170888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336836" y="8428542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4526" y="8281497"/>
              <a:ext cx="5075759" cy="1464229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6809761" y="8201423"/>
              <a:ext cx="1269439" cy="1269439"/>
              <a:chOff x="6809761" y="8201423"/>
              <a:chExt cx="1269439" cy="126943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09761" y="8201423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08129" y="8119535"/>
              <a:ext cx="1302581" cy="1737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0336531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66668" y="6979144"/>
            <a:ext cx="9592852" cy="1893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0396" y="3972596"/>
            <a:ext cx="4936695" cy="2805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160454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298" y="4293331"/>
            <a:ext cx="9238406" cy="4970081"/>
            <a:chOff x="1578298" y="4293331"/>
            <a:chExt cx="9238406" cy="497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8298" y="4293331"/>
              <a:ext cx="9238406" cy="49700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49903" y="4544523"/>
            <a:ext cx="5774078" cy="45956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520672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23654" y="4600368"/>
            <a:ext cx="9238406" cy="4970081"/>
            <a:chOff x="4523654" y="4600368"/>
            <a:chExt cx="9238406" cy="497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3654" y="4600368"/>
              <a:ext cx="9238406" cy="497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0593924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39049" y="4086344"/>
            <a:ext cx="7407616" cy="6001957"/>
            <a:chOff x="5439049" y="4086344"/>
            <a:chExt cx="7407616" cy="6001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049" y="4086344"/>
              <a:ext cx="7407616" cy="60019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0909695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71337" y="4038725"/>
            <a:ext cx="14143041" cy="6001957"/>
            <a:chOff x="2071337" y="4038725"/>
            <a:chExt cx="14143041" cy="6001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1337" y="4038725"/>
              <a:ext cx="14143041" cy="60019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0753800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85528" y="3867517"/>
            <a:ext cx="11714658" cy="6207280"/>
            <a:chOff x="3285528" y="3867517"/>
            <a:chExt cx="11714658" cy="62072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5528" y="3867517"/>
              <a:ext cx="11714658" cy="62072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2021-12-31T00:35:00Z</dcterms:created>
  <dcterms:modified xsi:type="dcterms:W3CDTF">2021-12-31T00:35:00Z</dcterms:modified>
</cp:coreProperties>
</file>