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808032"/>
            <a:ext cx="16812392" cy="7784675"/>
            <a:chOff x="736661" y="808032"/>
            <a:chExt cx="16812392" cy="778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808032"/>
              <a:ext cx="16812392" cy="7784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7205" y="1494495"/>
            <a:ext cx="5411303" cy="1187701"/>
            <a:chOff x="6437205" y="1494495"/>
            <a:chExt cx="5411303" cy="11877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437205" y="1573689"/>
              <a:ext cx="5411303" cy="984674"/>
              <a:chOff x="6437205" y="1573689"/>
              <a:chExt cx="5411303" cy="98467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37205" y="1573689"/>
                <a:ext cx="5411303" cy="98467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7929" y="1371310"/>
              <a:ext cx="3537071" cy="13985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3373" y="7735219"/>
            <a:ext cx="6181768" cy="7336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48125" y="1332090"/>
            <a:ext cx="2598091" cy="1563590"/>
            <a:chOff x="2248125" y="1332090"/>
            <a:chExt cx="2598091" cy="156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8125" y="1332090"/>
              <a:ext cx="2598091" cy="1563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90701" y="6094535"/>
            <a:ext cx="1395987" cy="1918958"/>
            <a:chOff x="2990701" y="6094535"/>
            <a:chExt cx="1395987" cy="19189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20000">
              <a:off x="2990701" y="6094535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32422" y="1433227"/>
            <a:ext cx="1389611" cy="2596941"/>
            <a:chOff x="14832422" y="1433227"/>
            <a:chExt cx="1389611" cy="25969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60000">
              <a:off x="14832422" y="1433227"/>
              <a:ext cx="1389611" cy="25969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08612" y="2711114"/>
            <a:ext cx="9316882" cy="45964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59511" y="6416262"/>
            <a:ext cx="4826203" cy="6969246"/>
            <a:chOff x="13459511" y="6416262"/>
            <a:chExt cx="4826203" cy="69692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59511" y="6416262"/>
              <a:ext cx="4826203" cy="69692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89159" y="6188596"/>
            <a:ext cx="10018197" cy="14910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9560" y="2746876"/>
            <a:ext cx="2913610" cy="3120332"/>
            <a:chOff x="179560" y="2746876"/>
            <a:chExt cx="2913610" cy="3120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80000">
              <a:off x="179560" y="2746876"/>
              <a:ext cx="2913610" cy="3120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5746" y="306994"/>
              <a:ext cx="3209397" cy="10493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0976" y="4389107"/>
            <a:ext cx="2504891" cy="1507500"/>
            <a:chOff x="14490976" y="4389107"/>
            <a:chExt cx="2504891" cy="1507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900000">
              <a:off x="14490976" y="4389107"/>
              <a:ext cx="2504891" cy="15075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88520" y="7414911"/>
            <a:ext cx="1199495" cy="1648855"/>
            <a:chOff x="5188520" y="7414911"/>
            <a:chExt cx="1199495" cy="16488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740000">
              <a:off x="5188520" y="7414911"/>
              <a:ext cx="1199495" cy="1648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9753" y="7202087"/>
            <a:ext cx="1412528" cy="2639769"/>
            <a:chOff x="13029753" y="7202087"/>
            <a:chExt cx="1412528" cy="26397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60000">
              <a:off x="13029753" y="7202087"/>
              <a:ext cx="1412528" cy="26397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283" y="3390344"/>
            <a:ext cx="3085714" cy="2093366"/>
            <a:chOff x="1009283" y="3390344"/>
            <a:chExt cx="3085714" cy="20933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260000">
              <a:off x="1009283" y="3390344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64026" y="4549419"/>
            <a:ext cx="8557662" cy="2809923"/>
            <a:chOff x="4864026" y="4549419"/>
            <a:chExt cx="8557662" cy="28099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4026" y="4549419"/>
              <a:ext cx="8557662" cy="280992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52913" y="1163460"/>
            <a:ext cx="12716625" cy="576795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85878" y="6167678"/>
            <a:ext cx="6720684" cy="10048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474296" y="2198914"/>
            <a:ext cx="418120" cy="418120"/>
            <a:chOff x="3474296" y="2198914"/>
            <a:chExt cx="418120" cy="4181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140000">
              <a:off x="3474296" y="2198914"/>
              <a:ext cx="418120" cy="4181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15559" y="1460019"/>
            <a:ext cx="572417" cy="572417"/>
            <a:chOff x="3715559" y="1460019"/>
            <a:chExt cx="572417" cy="57241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380000">
              <a:off x="3715559" y="1460019"/>
              <a:ext cx="572417" cy="5724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0" y="3729251"/>
            <a:ext cx="5370628" cy="7755420"/>
            <a:chOff x="0" y="3729251"/>
            <a:chExt cx="5370628" cy="77554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29251"/>
              <a:ext cx="5370628" cy="7755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8970709"/>
            <a:chOff x="736661" y="617556"/>
            <a:chExt cx="16812392" cy="89707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89707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2913" y="1249033"/>
            <a:ext cx="13190846" cy="56615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2321" y="5907394"/>
            <a:ext cx="3205059" cy="2262394"/>
            <a:chOff x="2512321" y="5907394"/>
            <a:chExt cx="3205059" cy="22623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00000">
              <a:off x="2512321" y="5907394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1738" y="5966388"/>
            <a:ext cx="3205059" cy="2262394"/>
            <a:chOff x="12631738" y="5966388"/>
            <a:chExt cx="3205059" cy="22623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00000">
              <a:off x="12631738" y="5966388"/>
              <a:ext cx="3205059" cy="22623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9846" y="1302585"/>
            <a:ext cx="8106022" cy="538310"/>
            <a:chOff x="5089846" y="1302585"/>
            <a:chExt cx="8106022" cy="5383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9846" y="1302585"/>
              <a:ext cx="8106022" cy="5383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9354" y="984202"/>
            <a:ext cx="8143790" cy="10099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9134" y="4919354"/>
            <a:ext cx="6423637" cy="8814597"/>
            <a:chOff x="5969134" y="4919354"/>
            <a:chExt cx="6423637" cy="8814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9134" y="4919354"/>
              <a:ext cx="6423637" cy="8814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46501" y="1495822"/>
            <a:ext cx="418120" cy="418120"/>
            <a:chOff x="3946501" y="1495822"/>
            <a:chExt cx="418120" cy="418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900000">
              <a:off x="3946501" y="1495822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24759" y="1881070"/>
            <a:ext cx="572417" cy="572417"/>
            <a:chOff x="3424759" y="1881070"/>
            <a:chExt cx="572417" cy="5724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420000">
              <a:off x="3424759" y="1881070"/>
              <a:ext cx="572417" cy="572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0669" y="460716"/>
            <a:ext cx="6415476" cy="47162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4557" y="4589141"/>
            <a:ext cx="3232346" cy="1945298"/>
            <a:chOff x="1404557" y="4589141"/>
            <a:chExt cx="3232346" cy="19452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557" y="4589141"/>
              <a:ext cx="3232346" cy="19452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39212" y="1000607"/>
            <a:ext cx="1395987" cy="1918958"/>
            <a:chOff x="15939212" y="1000607"/>
            <a:chExt cx="1395987" cy="191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920000">
              <a:off x="15939212" y="1000607"/>
              <a:ext cx="1395987" cy="19189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02828" y="8492132"/>
            <a:ext cx="1760784" cy="3290599"/>
            <a:chOff x="14802828" y="8492132"/>
            <a:chExt cx="1760784" cy="32905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60000">
              <a:off x="14802828" y="8492132"/>
              <a:ext cx="1760784" cy="32905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63406" y="8431047"/>
            <a:ext cx="3085714" cy="2093366"/>
            <a:chOff x="2363406" y="8431047"/>
            <a:chExt cx="3085714" cy="20933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60000">
              <a:off x="2363406" y="8431047"/>
              <a:ext cx="3085714" cy="20933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9761" y="1843830"/>
            <a:ext cx="8727066" cy="1936009"/>
            <a:chOff x="6809761" y="1843830"/>
            <a:chExt cx="8727066" cy="19360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336836" y="2070950"/>
              <a:ext cx="8199991" cy="1708889"/>
              <a:chOff x="7336836" y="2070950"/>
              <a:chExt cx="8199991" cy="170888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336836" y="2070950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9755" y="1923907"/>
              <a:ext cx="5505067" cy="126985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809761" y="1843830"/>
              <a:ext cx="1269439" cy="1269439"/>
              <a:chOff x="6809761" y="1843830"/>
              <a:chExt cx="1269439" cy="12694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9761" y="1843830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123" y="1761946"/>
              <a:ext cx="1266967" cy="14644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09761" y="3433228"/>
            <a:ext cx="8727066" cy="1936009"/>
            <a:chOff x="6809761" y="3433228"/>
            <a:chExt cx="8727066" cy="193600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336836" y="3660348"/>
              <a:ext cx="8199991" cy="1708889"/>
              <a:chOff x="7336836" y="3660348"/>
              <a:chExt cx="8199991" cy="170888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6836" y="3660348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14526" y="3513297"/>
              <a:ext cx="6486543" cy="132256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809761" y="3433228"/>
              <a:ext cx="1269439" cy="1269439"/>
              <a:chOff x="6809761" y="3433228"/>
              <a:chExt cx="1269439" cy="126943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09761" y="3433228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8126" y="3351345"/>
              <a:ext cx="1300843" cy="14644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9761" y="5022626"/>
            <a:ext cx="8727066" cy="1936009"/>
            <a:chOff x="6809761" y="5022626"/>
            <a:chExt cx="8727066" cy="193600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336836" y="5249746"/>
              <a:ext cx="8199991" cy="1708889"/>
              <a:chOff x="7336836" y="5249746"/>
              <a:chExt cx="8199991" cy="170888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36836" y="5249746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4526" y="5102697"/>
              <a:ext cx="6913732" cy="1322564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6809761" y="5022626"/>
              <a:ext cx="1269439" cy="1269439"/>
              <a:chOff x="6809761" y="5022626"/>
              <a:chExt cx="1269439" cy="126943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09761" y="5022626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126" y="4940743"/>
              <a:ext cx="1299106" cy="14792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09761" y="6612024"/>
            <a:ext cx="8727066" cy="1936009"/>
            <a:chOff x="6809761" y="6612024"/>
            <a:chExt cx="8727066" cy="1936009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336836" y="6839144"/>
              <a:ext cx="8199991" cy="1708889"/>
              <a:chOff x="7336836" y="6839144"/>
              <a:chExt cx="8199991" cy="170888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336836" y="6839144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14526" y="6692097"/>
              <a:ext cx="4426738" cy="1109519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6809761" y="6612024"/>
              <a:ext cx="1269439" cy="1269439"/>
              <a:chOff x="6809761" y="6612024"/>
              <a:chExt cx="1269439" cy="12694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09761" y="6612024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08129" y="6530142"/>
              <a:ext cx="1281300" cy="14644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532225" y="5365834"/>
            <a:ext cx="9314286" cy="373094"/>
            <a:chOff x="1532225" y="5365834"/>
            <a:chExt cx="9314286" cy="37309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532225" y="5365834"/>
              <a:ext cx="9314286" cy="37309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09761" y="8201423"/>
            <a:ext cx="8727066" cy="1936009"/>
            <a:chOff x="6809761" y="8201423"/>
            <a:chExt cx="8727066" cy="193600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7336836" y="8428542"/>
              <a:ext cx="8199991" cy="1708889"/>
              <a:chOff x="7336836" y="8428542"/>
              <a:chExt cx="8199991" cy="170888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7336836" y="8428542"/>
                <a:ext cx="8199991" cy="170888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14526" y="8281497"/>
              <a:ext cx="6026409" cy="127937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6809761" y="8201423"/>
              <a:ext cx="1269439" cy="1269439"/>
              <a:chOff x="6809761" y="8201423"/>
              <a:chExt cx="1269439" cy="126943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09761" y="8201423"/>
                <a:ext cx="1269439" cy="126943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08129" y="8119535"/>
              <a:ext cx="1302581" cy="1479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16199" cy="36565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10316" y="6979144"/>
            <a:ext cx="8627646" cy="2337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46519" y="3972596"/>
            <a:ext cx="9487180" cy="2636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252665" cy="3805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782185" cy="5887875"/>
            <a:chOff x="1612413" y="4096159"/>
            <a:chExt cx="4782185" cy="5887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782185" cy="5887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0497" y="5249431"/>
            <a:ext cx="7556694" cy="2540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566445" cy="3805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2413" y="4096159"/>
            <a:ext cx="4881657" cy="5420194"/>
            <a:chOff x="1612413" y="4096159"/>
            <a:chExt cx="4881657" cy="54201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2413" y="4096159"/>
              <a:ext cx="4881657" cy="54201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0498" y="5211336"/>
            <a:ext cx="6386409" cy="253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2" y="1066666"/>
            <a:ext cx="11800597" cy="3805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01676" y="3973462"/>
            <a:ext cx="8282362" cy="5090452"/>
            <a:chOff x="5001676" y="3973462"/>
            <a:chExt cx="8282362" cy="50904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1676" y="3973462"/>
              <a:ext cx="8282362" cy="50904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6789" y="9150473"/>
            <a:ext cx="14421718" cy="1074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0" y="1066664"/>
            <a:ext cx="11674577" cy="38051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2724" y="5586771"/>
            <a:ext cx="8597848" cy="2490848"/>
            <a:chOff x="1202724" y="5586771"/>
            <a:chExt cx="8597848" cy="24908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24" y="5586771"/>
              <a:ext cx="8597848" cy="24908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71363" y="5216999"/>
            <a:ext cx="7032501" cy="3253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1" y="1066665"/>
            <a:ext cx="12755222" cy="36565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65006" y="3745051"/>
            <a:ext cx="7032506" cy="18245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55807" y="5417201"/>
            <a:ext cx="8659893" cy="18245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59150" y="7059216"/>
            <a:ext cx="8848839" cy="25352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8EB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661" y="617556"/>
            <a:ext cx="16812392" cy="9888468"/>
            <a:chOff x="736661" y="617556"/>
            <a:chExt cx="16812392" cy="98884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61" y="617556"/>
              <a:ext cx="16812392" cy="98884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0741" y="1066665"/>
            <a:ext cx="12755222" cy="36565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851" y="3592977"/>
            <a:ext cx="16653815" cy="367995"/>
            <a:chOff x="812851" y="3592977"/>
            <a:chExt cx="16653815" cy="367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1" y="3592977"/>
              <a:ext cx="16653815" cy="367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27617" y="397067"/>
            <a:ext cx="4030481" cy="1432182"/>
            <a:chOff x="7127617" y="397067"/>
            <a:chExt cx="4030481" cy="14321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27617" y="427602"/>
              <a:ext cx="4030481" cy="1401647"/>
              <a:chOff x="7127617" y="427602"/>
              <a:chExt cx="4030481" cy="14016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27617" y="427602"/>
                <a:ext cx="4030481" cy="140164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1730" y="306994"/>
              <a:ext cx="3555686" cy="1049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79996" y="1674959"/>
            <a:ext cx="572417" cy="572417"/>
            <a:chOff x="2779996" y="1674959"/>
            <a:chExt cx="572417" cy="5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40000">
              <a:off x="2779996" y="1674959"/>
              <a:ext cx="572417" cy="5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05687" y="2961384"/>
            <a:ext cx="418120" cy="418120"/>
            <a:chOff x="14705687" y="2961384"/>
            <a:chExt cx="418120" cy="4181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80000">
              <a:off x="14705687" y="2961384"/>
              <a:ext cx="418120" cy="4181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65714" y="3960371"/>
            <a:ext cx="9014743" cy="6241332"/>
            <a:chOff x="8365714" y="3960371"/>
            <a:chExt cx="9014743" cy="62413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4288" y="3868945"/>
              <a:ext cx="4563998" cy="1072429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4288" y="5106621"/>
              <a:ext cx="9058512" cy="183248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4288" y="7065660"/>
              <a:ext cx="8726933" cy="32660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9447" y="3960971"/>
            <a:ext cx="7299495" cy="4093197"/>
            <a:chOff x="979447" y="3960971"/>
            <a:chExt cx="7299495" cy="40931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447" y="3960971"/>
              <a:ext cx="7299495" cy="4093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2022-03-11T10:40:49Z</dcterms:created>
  <dcterms:modified xsi:type="dcterms:W3CDTF">2022-03-11T10:40:49Z</dcterms:modified>
</cp:coreProperties>
</file>