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Relationship Id="rId11" Type="http://schemas.openxmlformats.org/officeDocument/2006/relationships/image" Target="../media/image121.png"/><Relationship Id="rId12" Type="http://schemas.openxmlformats.org/officeDocument/2006/relationships/image" Target="../media/image122.png"/><Relationship Id="rId13" Type="http://schemas.openxmlformats.org/officeDocument/2006/relationships/image" Target="../media/image123.png"/><Relationship Id="rId14" Type="http://schemas.openxmlformats.org/officeDocument/2006/relationships/image" Target="../media/image12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Relationship Id="rId9" Type="http://schemas.openxmlformats.org/officeDocument/2006/relationships/image" Target="../media/image132.png"/><Relationship Id="rId10" Type="http://schemas.openxmlformats.org/officeDocument/2006/relationships/image" Target="../media/image13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20" Type="http://schemas.openxmlformats.org/officeDocument/2006/relationships/image" Target="../media/image31.png"/><Relationship Id="rId21" Type="http://schemas.openxmlformats.org/officeDocument/2006/relationships/image" Target="../media/image32.png"/><Relationship Id="rId22" Type="http://schemas.openxmlformats.org/officeDocument/2006/relationships/image" Target="../media/image33.png"/><Relationship Id="rId23" Type="http://schemas.openxmlformats.org/officeDocument/2006/relationships/image" Target="../media/image34.png"/><Relationship Id="rId24" Type="http://schemas.openxmlformats.org/officeDocument/2006/relationships/image" Target="../media/image35.png"/><Relationship Id="rId25" Type="http://schemas.openxmlformats.org/officeDocument/2006/relationships/image" Target="../media/image36.png"/><Relationship Id="rId26" Type="http://schemas.openxmlformats.org/officeDocument/2006/relationships/image" Target="../media/image37.png"/><Relationship Id="rId27" Type="http://schemas.openxmlformats.org/officeDocument/2006/relationships/image" Target="../media/image38.png"/><Relationship Id="rId28" Type="http://schemas.openxmlformats.org/officeDocument/2006/relationships/image" Target="../media/image3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Relationship Id="rId11" Type="http://schemas.openxmlformats.org/officeDocument/2006/relationships/image" Target="../media/image99.png"/><Relationship Id="rId12" Type="http://schemas.openxmlformats.org/officeDocument/2006/relationships/image" Target="../media/image10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image" Target="../media/image1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808032"/>
            <a:ext cx="16812392" cy="7784675"/>
            <a:chOff x="736661" y="808032"/>
            <a:chExt cx="16812392" cy="77846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808032"/>
              <a:ext cx="16812392" cy="77846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37205" y="1494495"/>
            <a:ext cx="5411303" cy="1187701"/>
            <a:chOff x="6437205" y="1494495"/>
            <a:chExt cx="5411303" cy="118770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437205" y="1573689"/>
              <a:ext cx="5411303" cy="984674"/>
              <a:chOff x="6437205" y="1573689"/>
              <a:chExt cx="5411303" cy="98467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437205" y="1573689"/>
                <a:ext cx="5411303" cy="984674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7929" y="1371310"/>
              <a:ext cx="3573205" cy="16424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15269" y="8779707"/>
            <a:ext cx="5834273" cy="85432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248125" y="1332090"/>
            <a:ext cx="2598091" cy="1563590"/>
            <a:chOff x="2248125" y="1332090"/>
            <a:chExt cx="2598091" cy="15635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8125" y="1332090"/>
              <a:ext cx="2598091" cy="15635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90701" y="6094535"/>
            <a:ext cx="1395987" cy="1918958"/>
            <a:chOff x="2990701" y="6094535"/>
            <a:chExt cx="1395987" cy="19189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920000">
              <a:off x="2990701" y="6094535"/>
              <a:ext cx="1395987" cy="19189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832422" y="1433227"/>
            <a:ext cx="1389611" cy="2596941"/>
            <a:chOff x="14832422" y="1433227"/>
            <a:chExt cx="1389611" cy="259694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3660000">
              <a:off x="14832422" y="1433227"/>
              <a:ext cx="1389611" cy="259694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08612" y="2711114"/>
            <a:ext cx="9333995" cy="513376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473946" y="7600373"/>
            <a:ext cx="7337823" cy="538310"/>
            <a:chOff x="5473946" y="7600373"/>
            <a:chExt cx="7337823" cy="53831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73946" y="7600373"/>
              <a:ext cx="7337823" cy="53831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189156" y="6952232"/>
            <a:ext cx="10054513" cy="165075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79560" y="2746876"/>
            <a:ext cx="2913610" cy="3120332"/>
            <a:chOff x="179560" y="2746876"/>
            <a:chExt cx="2913610" cy="312033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380000">
              <a:off x="179560" y="2746876"/>
              <a:ext cx="2913610" cy="312033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271256" y="4700370"/>
            <a:ext cx="6014458" cy="8685138"/>
            <a:chOff x="12271256" y="4700370"/>
            <a:chExt cx="6014458" cy="868513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71256" y="4700370"/>
              <a:ext cx="6014458" cy="86851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8970709"/>
            <a:chOff x="736661" y="617556"/>
            <a:chExt cx="16812392" cy="89707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89707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27617" y="397067"/>
            <a:ext cx="4030481" cy="1432182"/>
            <a:chOff x="7127617" y="397067"/>
            <a:chExt cx="4030481" cy="143218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127617" y="427602"/>
              <a:ext cx="4030481" cy="1401647"/>
              <a:chOff x="7127617" y="427602"/>
              <a:chExt cx="4030481" cy="1401647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127617" y="427602"/>
                <a:ext cx="4030481" cy="1401647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65746" y="306994"/>
              <a:ext cx="3276651" cy="12009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90976" y="4389107"/>
            <a:ext cx="2504891" cy="1507500"/>
            <a:chOff x="14490976" y="4389107"/>
            <a:chExt cx="2504891" cy="15075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3900000">
              <a:off x="14490976" y="4389107"/>
              <a:ext cx="2504891" cy="15075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88520" y="7414911"/>
            <a:ext cx="1199495" cy="1648855"/>
            <a:chOff x="5188520" y="7414911"/>
            <a:chExt cx="1199495" cy="164885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740000">
              <a:off x="5188520" y="7414911"/>
              <a:ext cx="1199495" cy="16488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029753" y="7202087"/>
            <a:ext cx="1412528" cy="2639769"/>
            <a:chOff x="13029753" y="7202087"/>
            <a:chExt cx="1412528" cy="263976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60000">
              <a:off x="13029753" y="7202087"/>
              <a:ext cx="1412528" cy="263976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09283" y="3390344"/>
            <a:ext cx="3085714" cy="2093366"/>
            <a:chOff x="1009283" y="3390344"/>
            <a:chExt cx="3085714" cy="20933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260000">
              <a:off x="1009283" y="3390344"/>
              <a:ext cx="3085714" cy="209336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864026" y="4549419"/>
            <a:ext cx="8557662" cy="2809923"/>
            <a:chOff x="4864026" y="4549419"/>
            <a:chExt cx="8557662" cy="280992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64026" y="4549419"/>
              <a:ext cx="8557662" cy="280992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52913" y="1163460"/>
            <a:ext cx="12748677" cy="611906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85878" y="6167678"/>
            <a:ext cx="6996107" cy="114283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474296" y="2198914"/>
            <a:ext cx="418120" cy="418120"/>
            <a:chOff x="3474296" y="2198914"/>
            <a:chExt cx="418120" cy="41812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140000">
              <a:off x="3474296" y="2198914"/>
              <a:ext cx="418120" cy="41812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715559" y="1460019"/>
            <a:ext cx="572417" cy="572417"/>
            <a:chOff x="3715559" y="1460019"/>
            <a:chExt cx="572417" cy="57241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380000">
              <a:off x="3715559" y="1460019"/>
              <a:ext cx="572417" cy="57241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0" y="3729251"/>
            <a:ext cx="5370628" cy="7755420"/>
            <a:chOff x="0" y="3729251"/>
            <a:chExt cx="5370628" cy="775542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3729251"/>
              <a:ext cx="5370628" cy="77554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8970709"/>
            <a:chOff x="736661" y="617556"/>
            <a:chExt cx="16812392" cy="89707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89707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52913" y="1249033"/>
            <a:ext cx="13190846" cy="60170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12321" y="5907394"/>
            <a:ext cx="3205059" cy="2262394"/>
            <a:chOff x="2512321" y="5907394"/>
            <a:chExt cx="3205059" cy="226239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3000000">
              <a:off x="2512321" y="5907394"/>
              <a:ext cx="3205059" cy="22623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631738" y="5966388"/>
            <a:ext cx="3205059" cy="2262394"/>
            <a:chOff x="12631738" y="5966388"/>
            <a:chExt cx="3205059" cy="226239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3000000">
              <a:off x="12631738" y="5966388"/>
              <a:ext cx="3205059" cy="226239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89846" y="1302585"/>
            <a:ext cx="8106022" cy="538310"/>
            <a:chOff x="5089846" y="1302585"/>
            <a:chExt cx="8106022" cy="53831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89846" y="1302585"/>
              <a:ext cx="8106022" cy="53831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39354" y="984202"/>
            <a:ext cx="8143790" cy="114283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969134" y="4919354"/>
            <a:ext cx="6423637" cy="8814597"/>
            <a:chOff x="5969134" y="4919354"/>
            <a:chExt cx="6423637" cy="881459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9134" y="4919354"/>
              <a:ext cx="6423637" cy="88145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946501" y="1495822"/>
            <a:ext cx="418120" cy="418120"/>
            <a:chOff x="3946501" y="1495822"/>
            <a:chExt cx="418120" cy="41812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6900000">
              <a:off x="3946501" y="1495822"/>
              <a:ext cx="418120" cy="4181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424759" y="1881070"/>
            <a:ext cx="572417" cy="572417"/>
            <a:chOff x="3424759" y="1881070"/>
            <a:chExt cx="572417" cy="57241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9420000">
              <a:off x="3424759" y="1881070"/>
              <a:ext cx="572417" cy="5724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9888468"/>
            <a:chOff x="736661" y="617556"/>
            <a:chExt cx="16812392" cy="9888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98884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0669" y="460716"/>
            <a:ext cx="6415476" cy="51337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04557" y="4589141"/>
            <a:ext cx="3232346" cy="1945298"/>
            <a:chOff x="1404557" y="4589141"/>
            <a:chExt cx="3232346" cy="19452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4557" y="4589141"/>
              <a:ext cx="3232346" cy="19452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939212" y="1000607"/>
            <a:ext cx="1395987" cy="1918958"/>
            <a:chOff x="15939212" y="1000607"/>
            <a:chExt cx="1395987" cy="19189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920000">
              <a:off x="15939212" y="1000607"/>
              <a:ext cx="1395987" cy="19189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802828" y="8492132"/>
            <a:ext cx="1760784" cy="3290599"/>
            <a:chOff x="14802828" y="8492132"/>
            <a:chExt cx="1760784" cy="329059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3660000">
              <a:off x="14802828" y="8492132"/>
              <a:ext cx="1760784" cy="32905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63406" y="8431047"/>
            <a:ext cx="3085714" cy="2093366"/>
            <a:chOff x="2363406" y="8431047"/>
            <a:chExt cx="3085714" cy="209336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260000">
              <a:off x="2363406" y="8431047"/>
              <a:ext cx="3085714" cy="20933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09761" y="1843830"/>
            <a:ext cx="8727066" cy="1936009"/>
            <a:chOff x="6809761" y="1843830"/>
            <a:chExt cx="8727066" cy="193600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336836" y="2070950"/>
              <a:ext cx="8199991" cy="1708889"/>
              <a:chOff x="7336836" y="2070950"/>
              <a:chExt cx="8199991" cy="1708889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336836" y="2070950"/>
                <a:ext cx="8199991" cy="1708889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19755" y="1923907"/>
              <a:ext cx="5505067" cy="1464229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6809761" y="1843830"/>
              <a:ext cx="1269439" cy="1269439"/>
              <a:chOff x="6809761" y="1843830"/>
              <a:chExt cx="1269439" cy="126943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809761" y="1843830"/>
                <a:ext cx="1269439" cy="1269439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08123" y="1761946"/>
              <a:ext cx="1274785" cy="17372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809761" y="3433228"/>
            <a:ext cx="8727066" cy="1936009"/>
            <a:chOff x="6809761" y="3433228"/>
            <a:chExt cx="8727066" cy="1936009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7336836" y="3660348"/>
              <a:ext cx="8199991" cy="1708889"/>
              <a:chOff x="7336836" y="3660348"/>
              <a:chExt cx="8199991" cy="170888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336836" y="3660348"/>
                <a:ext cx="8199991" cy="1708889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14526" y="3513297"/>
              <a:ext cx="6537791" cy="1464229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6809761" y="3433228"/>
              <a:ext cx="1269439" cy="1269439"/>
              <a:chOff x="6809761" y="3433228"/>
              <a:chExt cx="1269439" cy="126943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09761" y="3433228"/>
                <a:ext cx="1269439" cy="1269439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08126" y="3351345"/>
              <a:ext cx="1300843" cy="173721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809761" y="5022626"/>
            <a:ext cx="8727066" cy="1936009"/>
            <a:chOff x="6809761" y="5022626"/>
            <a:chExt cx="8727066" cy="1936009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7336836" y="5249746"/>
              <a:ext cx="8199991" cy="1708889"/>
              <a:chOff x="7336836" y="5249746"/>
              <a:chExt cx="8199991" cy="1708889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36836" y="5249746"/>
                <a:ext cx="8199991" cy="1708889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14526" y="5102697"/>
              <a:ext cx="7094198" cy="1464229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6809761" y="5022626"/>
              <a:ext cx="1269439" cy="1269439"/>
              <a:chOff x="6809761" y="5022626"/>
              <a:chExt cx="1269439" cy="1269439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6809761" y="5022626"/>
                <a:ext cx="1269439" cy="1269439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08126" y="4940743"/>
              <a:ext cx="1300843" cy="173721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809761" y="6612024"/>
            <a:ext cx="8727066" cy="1936009"/>
            <a:chOff x="6809761" y="6612024"/>
            <a:chExt cx="8727066" cy="1936009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7336836" y="6839144"/>
              <a:ext cx="8199991" cy="1708889"/>
              <a:chOff x="7336836" y="6839144"/>
              <a:chExt cx="8199991" cy="1708889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7336836" y="6839144"/>
                <a:ext cx="8199991" cy="1708889"/>
              </a:xfrm>
              <a:prstGeom prst="rect">
                <a:avLst/>
              </a:prstGeom>
            </p:spPr>
          </p:pic>
        </p:grpSp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114526" y="6692097"/>
              <a:ext cx="4435523" cy="1464229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6809761" y="6612024"/>
              <a:ext cx="1269439" cy="1269439"/>
              <a:chOff x="6809761" y="6612024"/>
              <a:chExt cx="1269439" cy="1269439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6809761" y="6612024"/>
                <a:ext cx="1269439" cy="1269439"/>
              </a:xfrm>
              <a:prstGeom prst="rect">
                <a:avLst/>
              </a:prstGeom>
            </p:spPr>
          </p:pic>
        </p:grpSp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808129" y="6530142"/>
              <a:ext cx="1312570" cy="173721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532225" y="5365834"/>
            <a:ext cx="9314286" cy="373094"/>
            <a:chOff x="1532225" y="5365834"/>
            <a:chExt cx="9314286" cy="373094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1532225" y="5365834"/>
              <a:ext cx="9314286" cy="37309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809761" y="8201423"/>
            <a:ext cx="8727066" cy="1936009"/>
            <a:chOff x="6809761" y="8201423"/>
            <a:chExt cx="8727066" cy="1936009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7336836" y="8428542"/>
              <a:ext cx="8199991" cy="1708889"/>
              <a:chOff x="7336836" y="8428542"/>
              <a:chExt cx="8199991" cy="1708889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7336836" y="8428542"/>
                <a:ext cx="8199991" cy="1708889"/>
              </a:xfrm>
              <a:prstGeom prst="rect">
                <a:avLst/>
              </a:prstGeom>
            </p:spPr>
          </p:pic>
        </p:grpSp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114526" y="8281497"/>
              <a:ext cx="6108406" cy="1464229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6809761" y="8201423"/>
              <a:ext cx="1269439" cy="1269439"/>
              <a:chOff x="6809761" y="8201423"/>
              <a:chExt cx="1269439" cy="1269439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6809761" y="8201423"/>
                <a:ext cx="1269439" cy="1269439"/>
              </a:xfrm>
              <a:prstGeom prst="rect">
                <a:avLst/>
              </a:prstGeom>
            </p:spPr>
          </p:pic>
        </p:grpSp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808129" y="8119535"/>
              <a:ext cx="1302581" cy="17372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9888468"/>
            <a:chOff x="736661" y="617556"/>
            <a:chExt cx="16812392" cy="9888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98884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0740" y="1066664"/>
            <a:ext cx="11645388" cy="39803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2851" y="3592977"/>
            <a:ext cx="16653815" cy="367995"/>
            <a:chOff x="812851" y="3592977"/>
            <a:chExt cx="16653815" cy="367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51" y="3592977"/>
              <a:ext cx="16653815" cy="367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27617" y="397067"/>
            <a:ext cx="4030481" cy="1432182"/>
            <a:chOff x="7127617" y="397067"/>
            <a:chExt cx="4030481" cy="143218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127617" y="427602"/>
              <a:ext cx="4030481" cy="1401647"/>
              <a:chOff x="7127617" y="427602"/>
              <a:chExt cx="4030481" cy="14016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27617" y="427602"/>
                <a:ext cx="4030481" cy="140164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1730" y="306994"/>
              <a:ext cx="3608927" cy="12009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2413" y="4096159"/>
            <a:ext cx="4782185" cy="5887875"/>
            <a:chOff x="1612413" y="4096159"/>
            <a:chExt cx="4782185" cy="58878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2413" y="4096159"/>
              <a:ext cx="4782185" cy="588787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66666" y="6979145"/>
            <a:ext cx="9105245" cy="235270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779996" y="1674959"/>
            <a:ext cx="572417" cy="572417"/>
            <a:chOff x="2779996" y="1674959"/>
            <a:chExt cx="572417" cy="57241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140000">
              <a:off x="2779996" y="1674959"/>
              <a:ext cx="572417" cy="5724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705687" y="2961384"/>
            <a:ext cx="418120" cy="418120"/>
            <a:chOff x="14705687" y="2961384"/>
            <a:chExt cx="418120" cy="41812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380000">
              <a:off x="14705687" y="2961384"/>
              <a:ext cx="418120" cy="41812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20396" y="3972591"/>
            <a:ext cx="7727725" cy="28059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9888468"/>
            <a:chOff x="736661" y="617556"/>
            <a:chExt cx="16812392" cy="9888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98884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0740" y="1066664"/>
            <a:ext cx="11252665" cy="39803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2851" y="3592977"/>
            <a:ext cx="16653815" cy="367995"/>
            <a:chOff x="812851" y="3592977"/>
            <a:chExt cx="16653815" cy="367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51" y="3592977"/>
              <a:ext cx="16653815" cy="367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27617" y="397067"/>
            <a:ext cx="4030481" cy="1432182"/>
            <a:chOff x="7127617" y="397067"/>
            <a:chExt cx="4030481" cy="143218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127617" y="427602"/>
              <a:ext cx="4030481" cy="1401647"/>
              <a:chOff x="7127617" y="427602"/>
              <a:chExt cx="4030481" cy="14016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27617" y="427602"/>
                <a:ext cx="4030481" cy="140164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1730" y="306994"/>
              <a:ext cx="3608927" cy="12009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2413" y="4096159"/>
            <a:ext cx="4782185" cy="5887875"/>
            <a:chOff x="1612413" y="4096159"/>
            <a:chExt cx="4782185" cy="58878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2413" y="4096159"/>
              <a:ext cx="4782185" cy="588787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90973" y="6979144"/>
            <a:ext cx="9189764" cy="189354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779996" y="1674959"/>
            <a:ext cx="572417" cy="572417"/>
            <a:chOff x="2779996" y="1674959"/>
            <a:chExt cx="572417" cy="57241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140000">
              <a:off x="2779996" y="1674959"/>
              <a:ext cx="572417" cy="5724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705687" y="2961384"/>
            <a:ext cx="418120" cy="418120"/>
            <a:chOff x="14705687" y="2961384"/>
            <a:chExt cx="418120" cy="41812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380000">
              <a:off x="14705687" y="2961384"/>
              <a:ext cx="418120" cy="41812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60498" y="4678003"/>
            <a:ext cx="7928492" cy="19504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9888468"/>
            <a:chOff x="736661" y="617556"/>
            <a:chExt cx="16812392" cy="9888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98884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0740" y="1066664"/>
            <a:ext cx="11628803" cy="39803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2851" y="3592977"/>
            <a:ext cx="16653815" cy="367995"/>
            <a:chOff x="812851" y="3592977"/>
            <a:chExt cx="16653815" cy="367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51" y="3592977"/>
              <a:ext cx="16653815" cy="367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27617" y="397067"/>
            <a:ext cx="4030481" cy="1432182"/>
            <a:chOff x="7127617" y="397067"/>
            <a:chExt cx="4030481" cy="143218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127617" y="427602"/>
              <a:ext cx="4030481" cy="1401647"/>
              <a:chOff x="7127617" y="427602"/>
              <a:chExt cx="4030481" cy="14016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27617" y="427602"/>
                <a:ext cx="4030481" cy="140164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1730" y="306994"/>
              <a:ext cx="3608927" cy="12009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2413" y="4096159"/>
            <a:ext cx="4782185" cy="5887875"/>
            <a:chOff x="1612413" y="4096159"/>
            <a:chExt cx="4782185" cy="58878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2413" y="4096159"/>
              <a:ext cx="4782185" cy="588787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90973" y="6979144"/>
            <a:ext cx="9125156" cy="189354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779996" y="1674959"/>
            <a:ext cx="572417" cy="572417"/>
            <a:chOff x="2779996" y="1674959"/>
            <a:chExt cx="572417" cy="57241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140000">
              <a:off x="2779996" y="1674959"/>
              <a:ext cx="572417" cy="5724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705687" y="2961384"/>
            <a:ext cx="418120" cy="418120"/>
            <a:chOff x="14705687" y="2961384"/>
            <a:chExt cx="418120" cy="41812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380000">
              <a:off x="14705687" y="2961384"/>
              <a:ext cx="418120" cy="41812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60498" y="4678002"/>
            <a:ext cx="7928482" cy="1950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9888468"/>
            <a:chOff x="736661" y="617556"/>
            <a:chExt cx="16812392" cy="9888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98884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0740" y="1066664"/>
            <a:ext cx="12070617" cy="39803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2851" y="3592977"/>
            <a:ext cx="16653815" cy="367995"/>
            <a:chOff x="812851" y="3592977"/>
            <a:chExt cx="16653815" cy="367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51" y="3592977"/>
              <a:ext cx="16653815" cy="367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27617" y="397067"/>
            <a:ext cx="4030481" cy="1432182"/>
            <a:chOff x="7127617" y="397067"/>
            <a:chExt cx="4030481" cy="143218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127617" y="427602"/>
              <a:ext cx="4030481" cy="1401647"/>
              <a:chOff x="7127617" y="427602"/>
              <a:chExt cx="4030481" cy="14016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27617" y="427602"/>
                <a:ext cx="4030481" cy="140164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1730" y="306994"/>
              <a:ext cx="3608927" cy="12009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2413" y="4096159"/>
            <a:ext cx="9579799" cy="5887875"/>
            <a:chOff x="1612413" y="4096159"/>
            <a:chExt cx="9579799" cy="58878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2413" y="4096159"/>
              <a:ext cx="9579799" cy="588787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667907" y="7051012"/>
            <a:ext cx="2678181" cy="284031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779996" y="1674959"/>
            <a:ext cx="572417" cy="572417"/>
            <a:chOff x="2779996" y="1674959"/>
            <a:chExt cx="572417" cy="57241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140000">
              <a:off x="2779996" y="1674959"/>
              <a:ext cx="572417" cy="5724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705687" y="2961384"/>
            <a:ext cx="418120" cy="418120"/>
            <a:chOff x="14705687" y="2961384"/>
            <a:chExt cx="418120" cy="41812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380000">
              <a:off x="14705687" y="2961384"/>
              <a:ext cx="418120" cy="41812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667869" y="4257005"/>
            <a:ext cx="4137341" cy="26818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9888468"/>
            <a:chOff x="736661" y="617556"/>
            <a:chExt cx="16812392" cy="9888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98884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0740" y="1066664"/>
            <a:ext cx="11997645" cy="39803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2851" y="3592977"/>
            <a:ext cx="16653815" cy="367995"/>
            <a:chOff x="812851" y="3592977"/>
            <a:chExt cx="16653815" cy="367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51" y="3592977"/>
              <a:ext cx="16653815" cy="367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27617" y="397067"/>
            <a:ext cx="4030481" cy="1432182"/>
            <a:chOff x="7127617" y="397067"/>
            <a:chExt cx="4030481" cy="143218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127617" y="427602"/>
              <a:ext cx="4030481" cy="1401647"/>
              <a:chOff x="7127617" y="427602"/>
              <a:chExt cx="4030481" cy="14016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27617" y="427602"/>
                <a:ext cx="4030481" cy="140164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1730" y="306994"/>
              <a:ext cx="3608927" cy="12009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7627" y="4564809"/>
            <a:ext cx="8597848" cy="2490848"/>
            <a:chOff x="1327627" y="4564809"/>
            <a:chExt cx="8597848" cy="24908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7627" y="4564809"/>
              <a:ext cx="8597848" cy="24908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79996" y="1674959"/>
            <a:ext cx="572417" cy="572417"/>
            <a:chOff x="2779996" y="1674959"/>
            <a:chExt cx="572417" cy="57241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140000">
              <a:off x="2779996" y="1674959"/>
              <a:ext cx="572417" cy="5724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705687" y="2961384"/>
            <a:ext cx="418120" cy="418120"/>
            <a:chOff x="14705687" y="2961384"/>
            <a:chExt cx="418120" cy="41812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380000">
              <a:off x="14705687" y="2961384"/>
              <a:ext cx="418120" cy="41812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51928" y="7408621"/>
            <a:ext cx="8940266" cy="195042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051928" y="9158818"/>
            <a:ext cx="6713129" cy="12190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9888468"/>
            <a:chOff x="736661" y="617556"/>
            <a:chExt cx="16812392" cy="9888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98884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0740" y="1066664"/>
            <a:ext cx="9235977" cy="39803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2851" y="3592977"/>
            <a:ext cx="16653815" cy="367995"/>
            <a:chOff x="812851" y="3592977"/>
            <a:chExt cx="16653815" cy="367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51" y="3592977"/>
              <a:ext cx="16653815" cy="367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27617" y="397067"/>
            <a:ext cx="4030481" cy="1432182"/>
            <a:chOff x="7127617" y="397067"/>
            <a:chExt cx="4030481" cy="143218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127617" y="427602"/>
              <a:ext cx="4030481" cy="1401647"/>
              <a:chOff x="7127617" y="427602"/>
              <a:chExt cx="4030481" cy="14016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27617" y="427602"/>
                <a:ext cx="4030481" cy="140164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1730" y="306994"/>
              <a:ext cx="3608927" cy="12009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79996" y="1674959"/>
            <a:ext cx="572417" cy="572417"/>
            <a:chOff x="2779996" y="1674959"/>
            <a:chExt cx="572417" cy="57241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140000">
              <a:off x="2779996" y="1674959"/>
              <a:ext cx="572417" cy="5724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05687" y="2961384"/>
            <a:ext cx="418120" cy="418120"/>
            <a:chOff x="14705687" y="2961384"/>
            <a:chExt cx="418120" cy="41812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380000">
              <a:off x="14705687" y="2961384"/>
              <a:ext cx="418120" cy="41812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12625" y="3745051"/>
            <a:ext cx="7052010" cy="195042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841521" y="5417201"/>
            <a:ext cx="8679397" cy="195042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844864" y="7059216"/>
            <a:ext cx="8868344" cy="268183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79447" y="3960971"/>
            <a:ext cx="7299495" cy="4093197"/>
            <a:chOff x="979447" y="3960971"/>
            <a:chExt cx="7299495" cy="409319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9447" y="3960971"/>
              <a:ext cx="7299495" cy="40931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9888468"/>
            <a:chOff x="736661" y="617556"/>
            <a:chExt cx="16812392" cy="9888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98884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0740" y="1066664"/>
            <a:ext cx="9235977" cy="39803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2851" y="3592977"/>
            <a:ext cx="16653815" cy="367995"/>
            <a:chOff x="812851" y="3592977"/>
            <a:chExt cx="16653815" cy="367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51" y="3592977"/>
              <a:ext cx="16653815" cy="367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27617" y="397067"/>
            <a:ext cx="4030481" cy="1432182"/>
            <a:chOff x="7127617" y="397067"/>
            <a:chExt cx="4030481" cy="143218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127617" y="427602"/>
              <a:ext cx="4030481" cy="1401647"/>
              <a:chOff x="7127617" y="427602"/>
              <a:chExt cx="4030481" cy="14016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27617" y="427602"/>
                <a:ext cx="4030481" cy="140164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1730" y="306994"/>
              <a:ext cx="3608927" cy="12009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79996" y="1674959"/>
            <a:ext cx="572417" cy="572417"/>
            <a:chOff x="2779996" y="1674959"/>
            <a:chExt cx="572417" cy="57241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140000">
              <a:off x="2779996" y="1674959"/>
              <a:ext cx="572417" cy="5724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05687" y="2961384"/>
            <a:ext cx="418120" cy="418120"/>
            <a:chOff x="14705687" y="2961384"/>
            <a:chExt cx="418120" cy="41812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380000">
              <a:off x="14705687" y="2961384"/>
              <a:ext cx="418120" cy="4181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56190" y="4246086"/>
            <a:ext cx="9014743" cy="5501985"/>
            <a:chOff x="8556190" y="4246086"/>
            <a:chExt cx="9014743" cy="550198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64764" y="4154660"/>
              <a:ext cx="4563998" cy="1219016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64764" y="5392336"/>
              <a:ext cx="9077407" cy="1950425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64764" y="7351374"/>
              <a:ext cx="9173098" cy="268183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79447" y="3960971"/>
            <a:ext cx="7299495" cy="4093197"/>
            <a:chOff x="979447" y="3960971"/>
            <a:chExt cx="7299495" cy="409319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9447" y="3960971"/>
              <a:ext cx="7299495" cy="40931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2021-12-30T17:40:37Z</dcterms:created>
  <dcterms:modified xsi:type="dcterms:W3CDTF">2021-12-30T17:40:37Z</dcterms:modified>
</cp:coreProperties>
</file>