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808032"/>
            <a:ext cx="16812392" cy="7784675"/>
            <a:chOff x="736661" y="808032"/>
            <a:chExt cx="16812392" cy="778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808032"/>
              <a:ext cx="16812392" cy="778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7205" y="1494495"/>
            <a:ext cx="5411303" cy="1187701"/>
            <a:chOff x="6437205" y="1494495"/>
            <a:chExt cx="5411303" cy="11877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37205" y="1573689"/>
              <a:ext cx="5411303" cy="984674"/>
              <a:chOff x="6437205" y="1573689"/>
              <a:chExt cx="5411303" cy="9846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37205" y="1573689"/>
                <a:ext cx="5411303" cy="98467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7929" y="1371310"/>
              <a:ext cx="3573205" cy="16424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269" y="8779707"/>
            <a:ext cx="5834273" cy="8543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8125" y="1332090"/>
            <a:ext cx="2598091" cy="1563590"/>
            <a:chOff x="2248125" y="1332090"/>
            <a:chExt cx="2598091" cy="156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8125" y="1332090"/>
              <a:ext cx="2598091" cy="1563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0701" y="6094535"/>
            <a:ext cx="1395987" cy="1918958"/>
            <a:chOff x="2990701" y="6094535"/>
            <a:chExt cx="1395987" cy="19189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20000">
              <a:off x="2990701" y="6094535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32422" y="1433227"/>
            <a:ext cx="1389611" cy="2596941"/>
            <a:chOff x="14832422" y="1433227"/>
            <a:chExt cx="1389611" cy="25969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60000">
              <a:off x="14832422" y="1433227"/>
              <a:ext cx="1389611" cy="25969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08612" y="2711114"/>
            <a:ext cx="9333995" cy="51337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73946" y="7600373"/>
            <a:ext cx="7337823" cy="538310"/>
            <a:chOff x="5473946" y="7600373"/>
            <a:chExt cx="7337823" cy="5383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3946" y="7600373"/>
              <a:ext cx="7337823" cy="5383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9156" y="6952232"/>
            <a:ext cx="10054513" cy="1650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560" y="2746876"/>
            <a:ext cx="2913610" cy="3120332"/>
            <a:chOff x="179560" y="2746876"/>
            <a:chExt cx="2913610" cy="3120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179560" y="2746876"/>
              <a:ext cx="2913610" cy="31203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1256" y="4700370"/>
            <a:ext cx="6014458" cy="8685138"/>
            <a:chOff x="12271256" y="4700370"/>
            <a:chExt cx="6014458" cy="86851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1256" y="4700370"/>
              <a:ext cx="6014458" cy="8685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5746" y="306994"/>
              <a:ext cx="3276651" cy="1200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0976" y="4389107"/>
            <a:ext cx="2504891" cy="1507500"/>
            <a:chOff x="14490976" y="4389107"/>
            <a:chExt cx="2504891" cy="1507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900000">
              <a:off x="14490976" y="4389107"/>
              <a:ext cx="2504891" cy="15075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8520" y="7414911"/>
            <a:ext cx="1199495" cy="1648855"/>
            <a:chOff x="5188520" y="7414911"/>
            <a:chExt cx="1199495" cy="16488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740000">
              <a:off x="5188520" y="7414911"/>
              <a:ext cx="1199495" cy="1648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9753" y="7202087"/>
            <a:ext cx="1412528" cy="2639769"/>
            <a:chOff x="13029753" y="7202087"/>
            <a:chExt cx="1412528" cy="26397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60000">
              <a:off x="13029753" y="7202087"/>
              <a:ext cx="1412528" cy="2639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283" y="3390344"/>
            <a:ext cx="3085714" cy="2093366"/>
            <a:chOff x="1009283" y="3390344"/>
            <a:chExt cx="3085714" cy="20933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60000">
              <a:off x="1009283" y="3390344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64026" y="4549419"/>
            <a:ext cx="8557662" cy="2809923"/>
            <a:chOff x="4864026" y="4549419"/>
            <a:chExt cx="8557662" cy="28099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4026" y="4549419"/>
              <a:ext cx="8557662" cy="280992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52913" y="1163460"/>
            <a:ext cx="12748677" cy="611906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85878" y="6167678"/>
            <a:ext cx="6996107" cy="11428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74296" y="2198914"/>
            <a:ext cx="418120" cy="418120"/>
            <a:chOff x="3474296" y="2198914"/>
            <a:chExt cx="418120" cy="4181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140000">
              <a:off x="3474296" y="2198914"/>
              <a:ext cx="418120" cy="418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15559" y="1460019"/>
            <a:ext cx="572417" cy="572417"/>
            <a:chOff x="3715559" y="1460019"/>
            <a:chExt cx="572417" cy="5724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80000">
              <a:off x="3715559" y="1460019"/>
              <a:ext cx="572417" cy="5724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3729251"/>
            <a:ext cx="5370628" cy="7755420"/>
            <a:chOff x="0" y="3729251"/>
            <a:chExt cx="5370628" cy="77554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29251"/>
              <a:ext cx="5370628" cy="7755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913" y="1249033"/>
            <a:ext cx="13190846" cy="60170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2321" y="5907394"/>
            <a:ext cx="3205059" cy="2262394"/>
            <a:chOff x="2512321" y="5907394"/>
            <a:chExt cx="3205059" cy="22623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0">
              <a:off x="2512321" y="5907394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1738" y="5966388"/>
            <a:ext cx="3205059" cy="2262394"/>
            <a:chOff x="12631738" y="5966388"/>
            <a:chExt cx="3205059" cy="22623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0">
              <a:off x="12631738" y="5966388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9846" y="1302585"/>
            <a:ext cx="8106022" cy="538310"/>
            <a:chOff x="5089846" y="1302585"/>
            <a:chExt cx="8106022" cy="5383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9846" y="1302585"/>
              <a:ext cx="8106022" cy="5383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9354" y="984202"/>
            <a:ext cx="8143790" cy="11428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9134" y="4919354"/>
            <a:ext cx="6423637" cy="8814597"/>
            <a:chOff x="5969134" y="4919354"/>
            <a:chExt cx="6423637" cy="8814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9134" y="4919354"/>
              <a:ext cx="6423637" cy="8814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46501" y="1495822"/>
            <a:ext cx="418120" cy="418120"/>
            <a:chOff x="3946501" y="1495822"/>
            <a:chExt cx="418120" cy="418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900000">
              <a:off x="3946501" y="1495822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24759" y="1881070"/>
            <a:ext cx="572417" cy="572417"/>
            <a:chOff x="3424759" y="1881070"/>
            <a:chExt cx="572417" cy="5724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420000">
              <a:off x="3424759" y="1881070"/>
              <a:ext cx="572417" cy="572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0669" y="460716"/>
            <a:ext cx="6415476" cy="5133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4557" y="4589141"/>
            <a:ext cx="3232346" cy="1945298"/>
            <a:chOff x="1404557" y="4589141"/>
            <a:chExt cx="3232346" cy="19452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557" y="4589141"/>
              <a:ext cx="3232346" cy="1945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39212" y="1000607"/>
            <a:ext cx="1395987" cy="1918958"/>
            <a:chOff x="15939212" y="1000607"/>
            <a:chExt cx="1395987" cy="191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920000">
              <a:off x="15939212" y="1000607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2828" y="8492132"/>
            <a:ext cx="1760784" cy="3290599"/>
            <a:chOff x="14802828" y="8492132"/>
            <a:chExt cx="1760784" cy="32905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60000">
              <a:off x="14802828" y="8492132"/>
              <a:ext cx="1760784" cy="32905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63406" y="8431047"/>
            <a:ext cx="3085714" cy="2093366"/>
            <a:chOff x="2363406" y="8431047"/>
            <a:chExt cx="3085714" cy="20933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60000">
              <a:off x="2363406" y="8431047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61" y="1843830"/>
            <a:ext cx="8727066" cy="1936009"/>
            <a:chOff x="6809761" y="1843830"/>
            <a:chExt cx="8727066" cy="19360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336836" y="2070950"/>
              <a:ext cx="8199991" cy="1708889"/>
              <a:chOff x="7336836" y="2070950"/>
              <a:chExt cx="8199991" cy="170888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6836" y="2070950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9755" y="1923907"/>
              <a:ext cx="5505067" cy="146422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761" y="1843830"/>
              <a:ext cx="1269439" cy="1269439"/>
              <a:chOff x="6809761" y="1843830"/>
              <a:chExt cx="1269439" cy="12694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9761" y="1843830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123" y="1761946"/>
              <a:ext cx="1274785" cy="17372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09761" y="3433228"/>
            <a:ext cx="8727066" cy="1936009"/>
            <a:chOff x="6809761" y="3433228"/>
            <a:chExt cx="8727066" cy="193600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336836" y="3660348"/>
              <a:ext cx="8199991" cy="1708889"/>
              <a:chOff x="7336836" y="3660348"/>
              <a:chExt cx="8199991" cy="170888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6836" y="3660348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14526" y="3513297"/>
              <a:ext cx="6537791" cy="14642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09761" y="3433228"/>
              <a:ext cx="1269439" cy="1269439"/>
              <a:chOff x="6809761" y="3433228"/>
              <a:chExt cx="1269439" cy="12694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9761" y="3433228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8126" y="3351345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9761" y="5022626"/>
            <a:ext cx="8727066" cy="1936009"/>
            <a:chOff x="6809761" y="5022626"/>
            <a:chExt cx="8727066" cy="193600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36836" y="5249746"/>
              <a:ext cx="8199991" cy="1708889"/>
              <a:chOff x="7336836" y="5249746"/>
              <a:chExt cx="8199991" cy="17088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36836" y="5249746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4526" y="5102697"/>
              <a:ext cx="6945945" cy="146422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6809761" y="5022626"/>
              <a:ext cx="1269439" cy="1269439"/>
              <a:chOff x="6809761" y="5022626"/>
              <a:chExt cx="1269439" cy="126943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09761" y="5022626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126" y="4940743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09761" y="6612024"/>
            <a:ext cx="8727066" cy="1936009"/>
            <a:chOff x="6809761" y="6612024"/>
            <a:chExt cx="8727066" cy="193600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336836" y="6839144"/>
              <a:ext cx="8199991" cy="1708889"/>
              <a:chOff x="7336836" y="6839144"/>
              <a:chExt cx="8199991" cy="170888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336836" y="6839144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4526" y="6692097"/>
              <a:ext cx="4435523" cy="1464229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6809761" y="6612024"/>
              <a:ext cx="1269439" cy="1269439"/>
              <a:chOff x="6809761" y="6612024"/>
              <a:chExt cx="1269439" cy="12694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09761" y="6612024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08129" y="6530142"/>
              <a:ext cx="1312570" cy="17372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32225" y="5365834"/>
            <a:ext cx="9314286" cy="373094"/>
            <a:chOff x="1532225" y="5365834"/>
            <a:chExt cx="9314286" cy="3730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532225" y="5365834"/>
              <a:ext cx="9314286" cy="37309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09761" y="8201423"/>
            <a:ext cx="8727066" cy="1936009"/>
            <a:chOff x="6809761" y="8201423"/>
            <a:chExt cx="8727066" cy="193600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336836" y="8428542"/>
              <a:ext cx="8199991" cy="1708889"/>
              <a:chOff x="7336836" y="8428542"/>
              <a:chExt cx="8199991" cy="170888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336836" y="8428542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4526" y="8281497"/>
              <a:ext cx="6108406" cy="1464229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6809761" y="8201423"/>
              <a:ext cx="1269439" cy="1269439"/>
              <a:chOff x="6809761" y="8201423"/>
              <a:chExt cx="1269439" cy="126943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09761" y="8201423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08129" y="8119535"/>
              <a:ext cx="1302581" cy="1737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45388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66666" y="6979145"/>
            <a:ext cx="9105245" cy="2352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0396" y="3972591"/>
            <a:ext cx="7727725" cy="2805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252665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0973" y="6979144"/>
            <a:ext cx="9189764" cy="1893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0498" y="4678003"/>
            <a:ext cx="7928492" cy="19504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28803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0973" y="6979144"/>
            <a:ext cx="9125156" cy="1893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0498" y="4678002"/>
            <a:ext cx="7928482" cy="195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800620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9579799" cy="5887875"/>
            <a:chOff x="1612413" y="4096159"/>
            <a:chExt cx="9579799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9579799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67907" y="7051012"/>
            <a:ext cx="2678181" cy="28403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67869" y="4257005"/>
            <a:ext cx="4137341" cy="268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72764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7627" y="4564809"/>
            <a:ext cx="8597848" cy="2490848"/>
            <a:chOff x="1327627" y="4564809"/>
            <a:chExt cx="8597848" cy="24908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7627" y="4564809"/>
              <a:ext cx="8597848" cy="24908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1928" y="7408621"/>
            <a:ext cx="8940266" cy="19504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1928" y="9158818"/>
            <a:ext cx="6713129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923597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2625" y="3745051"/>
            <a:ext cx="7052010" cy="1950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41521" y="5417201"/>
            <a:ext cx="8679397" cy="19504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44864" y="7059216"/>
            <a:ext cx="8868344" cy="26818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923597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6190" y="4246086"/>
            <a:ext cx="9014743" cy="5501985"/>
            <a:chOff x="8556190" y="4246086"/>
            <a:chExt cx="9014743" cy="55019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4764" y="4154660"/>
              <a:ext cx="4563998" cy="121901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4764" y="5392336"/>
              <a:ext cx="9077407" cy="195042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64764" y="7351374"/>
              <a:ext cx="9173098" cy="26818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2021-12-30T20:52:08Z</dcterms:created>
  <dcterms:modified xsi:type="dcterms:W3CDTF">2021-12-30T20:52:08Z</dcterms:modified>
</cp:coreProperties>
</file>