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44A05-214D-455E-A777-7930E7310E55}" type="datetimeFigureOut">
              <a:rPr lang="en-CA" smtClean="0"/>
              <a:t>10/01/2011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24185-3A5A-406B-ADE7-A6975DE6ED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77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24185-3A5A-406B-ADE7-A6975DE6ED3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82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24185-3A5A-406B-ADE7-A6975DE6ED3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00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DEA3-5A81-4473-9098-DB5C1FFD276F}" type="datetimeFigureOut">
              <a:rPr lang="en-CA" smtClean="0"/>
              <a:t>10/01/2011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5C30-20A3-44BA-ACF8-0DD43371B2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85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DEA3-5A81-4473-9098-DB5C1FFD276F}" type="datetimeFigureOut">
              <a:rPr lang="en-CA" smtClean="0"/>
              <a:t>10/01/2011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5C30-20A3-44BA-ACF8-0DD43371B2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92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DEA3-5A81-4473-9098-DB5C1FFD276F}" type="datetimeFigureOut">
              <a:rPr lang="en-CA" smtClean="0"/>
              <a:t>10/01/2011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5C30-20A3-44BA-ACF8-0DD43371B2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01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DEA3-5A81-4473-9098-DB5C1FFD276F}" type="datetimeFigureOut">
              <a:rPr lang="en-CA" smtClean="0"/>
              <a:t>10/01/2011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5C30-20A3-44BA-ACF8-0DD43371B2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96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DEA3-5A81-4473-9098-DB5C1FFD276F}" type="datetimeFigureOut">
              <a:rPr lang="en-CA" smtClean="0"/>
              <a:t>10/01/2011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5C30-20A3-44BA-ACF8-0DD43371B2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48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DEA3-5A81-4473-9098-DB5C1FFD276F}" type="datetimeFigureOut">
              <a:rPr lang="en-CA" smtClean="0"/>
              <a:t>10/01/2011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5C30-20A3-44BA-ACF8-0DD43371B2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3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DEA3-5A81-4473-9098-DB5C1FFD276F}" type="datetimeFigureOut">
              <a:rPr lang="en-CA" smtClean="0"/>
              <a:t>10/01/2011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5C30-20A3-44BA-ACF8-0DD43371B2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10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DEA3-5A81-4473-9098-DB5C1FFD276F}" type="datetimeFigureOut">
              <a:rPr lang="en-CA" smtClean="0"/>
              <a:t>10/01/2011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5C30-20A3-44BA-ACF8-0DD43371B2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74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DEA3-5A81-4473-9098-DB5C1FFD276F}" type="datetimeFigureOut">
              <a:rPr lang="en-CA" smtClean="0"/>
              <a:t>10/01/2011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5C30-20A3-44BA-ACF8-0DD43371B2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33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DEA3-5A81-4473-9098-DB5C1FFD276F}" type="datetimeFigureOut">
              <a:rPr lang="en-CA" smtClean="0"/>
              <a:t>10/01/2011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5C30-20A3-44BA-ACF8-0DD43371B2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0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DEA3-5A81-4473-9098-DB5C1FFD276F}" type="datetimeFigureOut">
              <a:rPr lang="en-CA" smtClean="0"/>
              <a:t>10/01/2011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5C30-20A3-44BA-ACF8-0DD43371B2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6DEA3-5A81-4473-9098-DB5C1FFD276F}" type="datetimeFigureOut">
              <a:rPr lang="en-CA" smtClean="0"/>
              <a:t>10/01/2011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85C30-20A3-44BA-ACF8-0DD43371B2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64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23528" y="260648"/>
            <a:ext cx="8496944" cy="6336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4" name="Picture 3" descr="http://www.libertylive.org/files/graphics/Negotiation%20Documents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19" y="3820537"/>
            <a:ext cx="2088232" cy="24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Planet Earth will never be the same!!!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10" y="980728"/>
            <a:ext cx="2051050" cy="20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t0.gstatic.com/images?q=tbn:vMd0_gZxMxr8UM:http://www.telerik.com/help/openaccess-orm/images/step5-datamodel.png&amp;t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72" y="3952599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0.gstatic.com/images?q=tbn:ANd9GcQtbOjhdx8e-nB233KQ7HHD4BUH6Hqm4tpNM-9tB7x8xdwLO-h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320" y="1077565"/>
            <a:ext cx="2466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2637135" y="3031779"/>
            <a:ext cx="0" cy="788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8829" y="3215220"/>
            <a:ext cx="14366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 smtClean="0"/>
              <a:t>Information describes</a:t>
            </a:r>
          </a:p>
          <a:p>
            <a:pPr algn="ctr"/>
            <a:r>
              <a:rPr lang="en-CA" sz="1100" dirty="0" smtClean="0"/>
              <a:t>the real world.</a:t>
            </a:r>
            <a:endParaRPr lang="en-CA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62660" y="2006253"/>
            <a:ext cx="1330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711" y="1790810"/>
            <a:ext cx="11945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 smtClean="0"/>
              <a:t>Ontologies model</a:t>
            </a:r>
          </a:p>
          <a:p>
            <a:pPr algn="ctr"/>
            <a:r>
              <a:rPr lang="en-CA" sz="1100" dirty="0" smtClean="0"/>
              <a:t>the real world.</a:t>
            </a:r>
            <a:endParaRPr lang="en-CA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776840" y="4813481"/>
            <a:ext cx="12923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 smtClean="0"/>
              <a:t>Data models</a:t>
            </a:r>
          </a:p>
          <a:p>
            <a:pPr algn="ctr"/>
            <a:r>
              <a:rPr lang="en-CA" sz="1100" dirty="0" smtClean="0"/>
              <a:t>model information.</a:t>
            </a:r>
            <a:endParaRPr lang="en-CA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81251" y="5028924"/>
            <a:ext cx="14835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560" y="332656"/>
            <a:ext cx="583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</a:t>
            </a:r>
            <a:r>
              <a:rPr lang="en-CA" dirty="0" smtClean="0"/>
              <a:t>MRM is </a:t>
            </a:r>
            <a:r>
              <a:rPr lang="en-CA" dirty="0" smtClean="0"/>
              <a:t>an Ontology – a specification of shared concepts</a:t>
            </a:r>
            <a:endParaRPr lang="en-CA" dirty="0"/>
          </a:p>
        </p:txBody>
      </p:sp>
      <p:cxnSp>
        <p:nvCxnSpPr>
          <p:cNvPr id="3" name="Straight Arrow Connector 2"/>
          <p:cNvCxnSpPr>
            <a:endCxn id="1026" idx="0"/>
          </p:cNvCxnSpPr>
          <p:nvPr/>
        </p:nvCxnSpPr>
        <p:spPr>
          <a:xfrm>
            <a:off x="6226807" y="2934941"/>
            <a:ext cx="3" cy="1017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0839" y="3212976"/>
            <a:ext cx="1717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 smtClean="0"/>
              <a:t>Ontologies make</a:t>
            </a:r>
          </a:p>
          <a:p>
            <a:pPr algn="ctr"/>
            <a:r>
              <a:rPr lang="en-CA" sz="1100" dirty="0" smtClean="0"/>
              <a:t>Information interoperable.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5151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260648"/>
            <a:ext cx="8496944" cy="6336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36749"/>
            <a:ext cx="6180088" cy="471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32656"/>
            <a:ext cx="313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Ontology population procedure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545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38</Words>
  <Application>Microsoft Office PowerPoint</Application>
  <PresentationFormat>On-screen Show (4:3)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Skip</dc:creator>
  <cp:lastModifiedBy>Skip</cp:lastModifiedBy>
  <cp:revision>15</cp:revision>
  <dcterms:created xsi:type="dcterms:W3CDTF">2010-12-24T14:32:07Z</dcterms:created>
  <dcterms:modified xsi:type="dcterms:W3CDTF">2011-01-10T13:40:05Z</dcterms:modified>
</cp:coreProperties>
</file>