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notesSlides/notesSlide3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58" r:id="rId5"/>
    <p:sldId id="259" r:id="rId6"/>
    <p:sldId id="260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20060" autoAdjust="0"/>
    <p:restoredTop sz="84650" autoAdjust="0"/>
  </p:normalViewPr>
  <p:slideViewPr>
    <p:cSldViewPr>
      <p:cViewPr varScale="1">
        <p:scale>
          <a:sx n="135" d="100"/>
          <a:sy n="135" d="100"/>
        </p:scale>
        <p:origin x="-1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303C-8153-1441-8CE9-509DD0CDAE4B}" type="datetimeFigureOut">
              <a:rPr lang="en-US" smtClean="0"/>
              <a:t>9/16/10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DB203-046A-E84E-8AEF-5014DE1736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jra</a:t>
            </a:r>
            <a:r>
              <a:rPr lang="en-US" dirty="0" smtClean="0"/>
              <a:t>&gt;Covered by Introduction</a:t>
            </a:r>
            <a:r>
              <a:rPr lang="en-US" baseline="0" dirty="0" smtClean="0"/>
              <a:t> tab of MRM Service definition dialog&lt;/</a:t>
            </a:r>
            <a:r>
              <a:rPr lang="en-US" baseline="0" dirty="0" err="1" smtClean="0"/>
              <a:t>jra</a:t>
            </a:r>
            <a:r>
              <a:rPr lang="en-US" baseline="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jra</a:t>
            </a:r>
            <a:r>
              <a:rPr lang="en-US" dirty="0" smtClean="0"/>
              <a:t>&gt;Covered</a:t>
            </a:r>
            <a:r>
              <a:rPr lang="en-US" baseline="0" dirty="0" smtClean="0"/>
              <a:t> by the other tabs and pages of the MRM Service definition&lt;/</a:t>
            </a:r>
            <a:r>
              <a:rPr lang="en-US" baseline="0" dirty="0" err="1" smtClean="0"/>
              <a:t>jra</a:t>
            </a:r>
            <a:r>
              <a:rPr lang="en-US" baseline="0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jra</a:t>
            </a:r>
            <a:r>
              <a:rPr lang="en-US" dirty="0" smtClean="0"/>
              <a:t>&gt;Activity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Process, Result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Output, Phase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Process Type, Measure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Performance Indicator, App, Type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Performance Indicator Type (Application System and Application System Comment are no longer used).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For</a:t>
            </a:r>
            <a:r>
              <a:rPr lang="en-US" baseline="0" dirty="0" smtClean="0">
                <a:sym typeface="Wingdings"/>
              </a:rPr>
              <a:t> a selected service:</a:t>
            </a:r>
          </a:p>
          <a:p>
            <a:pPr>
              <a:buFont typeface="Arial"/>
              <a:buChar char="•"/>
            </a:pPr>
            <a:r>
              <a:rPr lang="en-US" baseline="0" dirty="0" smtClean="0">
                <a:sym typeface="Wingdings"/>
              </a:rPr>
              <a:t>Display a list of the processes implementing the service including the process type, description and output</a:t>
            </a:r>
          </a:p>
          <a:p>
            <a:pPr>
              <a:buFont typeface="Arial"/>
              <a:buChar char="•"/>
            </a:pPr>
            <a:r>
              <a:rPr lang="en-US" baseline="0" dirty="0" smtClean="0">
                <a:sym typeface="Wingdings"/>
              </a:rPr>
              <a:t>For the selected process show:</a:t>
            </a:r>
          </a:p>
          <a:p>
            <a:pPr lvl="1">
              <a:buFont typeface="Arial"/>
              <a:buChar char="•"/>
            </a:pPr>
            <a:r>
              <a:rPr lang="en-US" baseline="0" dirty="0" smtClean="0">
                <a:sym typeface="Wingdings"/>
              </a:rPr>
              <a:t>List the performance indicators including performance indicator, planned and actual performance and description.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This can be handled by navigating</a:t>
            </a:r>
            <a:r>
              <a:rPr lang="en-US" baseline="0" dirty="0" smtClean="0"/>
              <a:t> the definitions dialogs.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Use the Explorer to choose a service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See the list of processes, select a process of interest and click Define to navigate to its </a:t>
            </a:r>
            <a:r>
              <a:rPr lang="en-US" baseline="0" dirty="0" err="1" smtClean="0"/>
              <a:t>definiton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See the list of Process Performance relationships (as a grid), select the KPI of interest and see its details.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jra</a:t>
            </a:r>
            <a:r>
              <a:rPr lang="en-US" dirty="0" smtClean="0"/>
              <a:t>&gt;Activity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Process, Phase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Process Type, 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Select</a:t>
            </a:r>
            <a:r>
              <a:rPr lang="en-US" baseline="0" dirty="0" smtClean="0">
                <a:sym typeface="Wingdings"/>
              </a:rPr>
              <a:t> a service, see the processes that implement them, and their process type. Choose the organization unit and select its role type.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can be handled by navigating</a:t>
            </a:r>
            <a:r>
              <a:rPr lang="en-US" baseline="0" dirty="0" smtClean="0"/>
              <a:t> the definitions dialogs. </a:t>
            </a:r>
          </a:p>
          <a:p>
            <a:endParaRPr lang="en-US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jra</a:t>
            </a:r>
            <a:r>
              <a:rPr lang="en-US" dirty="0" smtClean="0"/>
              <a:t>&gt;This is a second</a:t>
            </a:r>
            <a:r>
              <a:rPr lang="en-US" baseline="0" dirty="0" smtClean="0"/>
              <a:t> version of the previous template. The previous view (1) was for interacting with a group of people. This is for a particular stakeholder/organization unit.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solution as the previous template, but navigates from the Organization Unit,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</a:t>
            </a:r>
            <a:r>
              <a:rPr lang="en-US" smtClean="0"/>
              <a:t>Applicable</a:t>
            </a:r>
            <a:r>
              <a:rPr lang="en-US" baseline="0" smtClean="0"/>
              <a:t> for MRM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DB203-046A-E84E-8AEF-5014DE17366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MRM Workshop Templates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© </a:t>
            </a:r>
            <a:r>
              <a:rPr lang="en-CA" dirty="0" err="1" smtClean="0"/>
              <a:t>Chartwell</a:t>
            </a:r>
            <a:r>
              <a:rPr lang="en-CA" dirty="0" smtClean="0"/>
              <a:t> 2002</a:t>
            </a:r>
            <a:endParaRPr lang="en-CA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7120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 Definition</a:t>
            </a:r>
            <a:endParaRPr lang="en-CA" dirty="0"/>
          </a:p>
        </p:txBody>
      </p:sp>
      <p:pic>
        <p:nvPicPr>
          <p:cNvPr id="5122" name="Picture 2" descr="C:\Users\Skip\Desktop\MRMv2 Sample Reports\Service Listing Worksh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7448551" cy="44577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1144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Service Profiling</a:t>
            </a:r>
            <a:endParaRPr lang="en-CA" dirty="0"/>
          </a:p>
        </p:txBody>
      </p:sp>
      <p:pic>
        <p:nvPicPr>
          <p:cNvPr id="6146" name="Picture 2" descr="C:\Users\Skip\Desktop\MRMv2 Sample Reports\Service Profiling Worksh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44767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2292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Activity – Performance Metric Mapping</a:t>
            </a:r>
            <a:endParaRPr lang="en-CA" dirty="0"/>
          </a:p>
        </p:txBody>
      </p:sp>
      <p:pic>
        <p:nvPicPr>
          <p:cNvPr id="2050" name="Picture 2" descr="C:\Users\Skip\Desktop\MRMv2 Sample Reports\Performance Metric Mapping Worksh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505701" cy="44577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2035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– Role Mapping (1)</a:t>
            </a:r>
            <a:endParaRPr lang="en-CA" dirty="0"/>
          </a:p>
        </p:txBody>
      </p:sp>
      <p:pic>
        <p:nvPicPr>
          <p:cNvPr id="3074" name="Picture 2" descr="C:\Users\Skip\Desktop\MRMv2 Sample Reports\Role Mapping Activiti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505701" cy="444817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9753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Activity – Role Mapping </a:t>
            </a:r>
            <a:r>
              <a:rPr lang="en-CA" dirty="0" smtClean="0"/>
              <a:t>(2)</a:t>
            </a:r>
            <a:endParaRPr lang="en-CA" dirty="0"/>
          </a:p>
        </p:txBody>
      </p:sp>
      <p:pic>
        <p:nvPicPr>
          <p:cNvPr id="4098" name="Picture 2" descr="C:\Users\Skip\Desktop\MRMv2 Sample Reports\Role Mapping Worksho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3240"/>
            <a:ext cx="7486651" cy="449580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195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Activity - Application Mapping</a:t>
            </a:r>
            <a:endParaRPr lang="en-CA" dirty="0"/>
          </a:p>
        </p:txBody>
      </p:sp>
      <p:pic>
        <p:nvPicPr>
          <p:cNvPr id="1026" name="Picture 2" descr="C:\Users\Skip\Desktop\MRMv2 Sample Reports\Application Mapp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05700" cy="4591050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212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321</Words>
  <Application>Microsoft Macintosh PowerPoint</Application>
  <PresentationFormat>On-screen Show (4:3)</PresentationFormat>
  <Paragraphs>36</Paragraphs>
  <Slides>7</Slides>
  <Notes>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MRM Workshop Templates</vt:lpstr>
      <vt:lpstr>Service Definition</vt:lpstr>
      <vt:lpstr>Service Profiling</vt:lpstr>
      <vt:lpstr>Activity – Performance Metric Mapping</vt:lpstr>
      <vt:lpstr>Activity – Role Mapping (1)</vt:lpstr>
      <vt:lpstr>Activity – Role Mapping (2)</vt:lpstr>
      <vt:lpstr>Activity - Application Mapping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MRM Workshop Templates</dc:title>
  <dc:creator>Skip</dc:creator>
  <cp:lastModifiedBy>Jim Amsden</cp:lastModifiedBy>
  <cp:revision>3</cp:revision>
  <dcterms:created xsi:type="dcterms:W3CDTF">2010-09-16T18:12:27Z</dcterms:created>
  <dcterms:modified xsi:type="dcterms:W3CDTF">2010-09-16T19:36:31Z</dcterms:modified>
</cp:coreProperties>
</file>