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57811" autoAdjust="0"/>
  </p:normalViewPr>
  <p:slideViewPr>
    <p:cSldViewPr>
      <p:cViewPr varScale="1">
        <p:scale>
          <a:sx n="91" d="100"/>
          <a:sy n="91" d="100"/>
        </p:scale>
        <p:origin x="-102" y="-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C004-AFF1-4E77-A8B7-89E7D96AC367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96D7-9D90-4A6E-A02C-A8C62DF497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40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03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government’s intent is a desirable trend</a:t>
            </a:r>
            <a:r>
              <a:rPr lang="en-CA" baseline="0" dirty="0" smtClean="0"/>
              <a:t>. An undesirable trend is an unanticipated or accidental outcome.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52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Strictly</a:t>
            </a:r>
            <a:r>
              <a:rPr lang="en-CA" baseline="0" dirty="0" smtClean="0"/>
              <a:t> speaking, target group and needs models form </a:t>
            </a:r>
            <a:r>
              <a:rPr lang="en-CA" baseline="0" dirty="0" smtClean="0"/>
              <a:t>multiple inheritance </a:t>
            </a:r>
            <a:r>
              <a:rPr lang="en-CA" baseline="0" dirty="0" smtClean="0"/>
              <a:t>networks, not hierarchies.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45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77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7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Services could be illustrated here,</a:t>
            </a:r>
            <a:r>
              <a:rPr lang="en-CA" baseline="0" dirty="0" smtClean="0"/>
              <a:t> but are not for simplicity’s sake and to emphasize the output as the essential cause.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6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2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96D7-9D90-4A6E-A02C-A8C62DF4974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67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C7EF88-2391-46EA-BD3C-C6053EEC008B}" type="datetimeFigureOut">
              <a:rPr lang="en-CA" smtClean="0"/>
              <a:t>16/11/2010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8D2AE9-7253-42D4-A680-2D4E1D46E514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77281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PLM Example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Demonstrates key relationships expressed in the MRM concerning programs, services, service outputs, outcomes, target groups and needs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28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Outcome = a trend in the level of a recognized target group need, resulting from government action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6" y="3125338"/>
            <a:ext cx="7379462" cy="16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2588" y="3346836"/>
            <a:ext cx="81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Target </a:t>
            </a:r>
          </a:p>
          <a:p>
            <a:r>
              <a:rPr lang="en-CA" dirty="0" smtClean="0"/>
              <a:t>Group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41305" y="2894777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Outcome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236296" y="2617778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Recognized</a:t>
            </a:r>
          </a:p>
          <a:p>
            <a:pPr algn="ctr"/>
            <a:r>
              <a:rPr lang="en-CA" dirty="0" smtClean="0"/>
              <a:t>Need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64945" y="6381328"/>
            <a:ext cx="7003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The government’s intent is a desirable trend. An undesirable trend is an unanticipated or accidental outcome.</a:t>
            </a:r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52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/>
          </a:bodyPr>
          <a:lstStyle/>
          <a:p>
            <a:r>
              <a:rPr lang="en-CA" dirty="0" smtClean="0"/>
              <a:t>Target groups and recognized needs each form complex hierarchies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89625"/>
            <a:ext cx="8425003" cy="278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176" y="2733641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Target Group</a:t>
            </a:r>
          </a:p>
          <a:p>
            <a:pPr algn="ctr"/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561780" y="2087310"/>
            <a:ext cx="18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Recognized Needs</a:t>
            </a:r>
          </a:p>
          <a:p>
            <a:pPr algn="ctr"/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8176" y="6378101"/>
            <a:ext cx="645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Strictly speaking, target group and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needs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models form multiple inheritance networks, not hierarchies.</a:t>
            </a:r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68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Outcomes measures are statistical population measures based on target group and need hierarchies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95332"/>
            <a:ext cx="8496945" cy="332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0515" y="6392361"/>
            <a:ext cx="795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Some measures are direct and some are proxies. Defining outcomes this way ensures measures can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be related to each other.</a:t>
            </a:r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>
            <a:normAutofit/>
          </a:bodyPr>
          <a:lstStyle/>
          <a:p>
            <a:r>
              <a:rPr lang="en-CA" dirty="0" smtClean="0"/>
              <a:t>The outcomes hierarchy is the logical heart of the Program Logic Model (PLM)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060848"/>
            <a:ext cx="58769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63272" cy="147220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Adding service outputs to the PLM expresses the government’s hypothesis of cause and effect, to be proved (or not) with measures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862414" cy="43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6381328"/>
            <a:ext cx="834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CA" sz="1200" dirty="0">
                <a:solidFill>
                  <a:prstClr val="black"/>
                </a:solidFill>
                <a:latin typeface="Calibri"/>
              </a:rPr>
              <a:t>Services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are sometimes shown in the model,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not here for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simplicity’s </a:t>
            </a:r>
            <a:r>
              <a:rPr lang="en-CA" sz="1200" dirty="0" smtClean="0">
                <a:solidFill>
                  <a:prstClr val="black"/>
                </a:solidFill>
                <a:latin typeface="Calibri"/>
              </a:rPr>
              <a:t>sake, </a:t>
            </a:r>
            <a:r>
              <a:rPr lang="en-CA" sz="1200" dirty="0">
                <a:solidFill>
                  <a:prstClr val="black"/>
                </a:solidFill>
                <a:latin typeface="Calibri"/>
              </a:rPr>
              <a:t>and to emphasize the output as the essential cause.</a:t>
            </a:r>
            <a:endParaRPr lang="en-CA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34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72208"/>
          </a:xfrm>
        </p:spPr>
        <p:txBody>
          <a:bodyPr/>
          <a:lstStyle/>
          <a:p>
            <a:r>
              <a:rPr lang="en-CA" dirty="0" smtClean="0"/>
              <a:t>The PLM analyzes the limits of program accountability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2132856"/>
            <a:ext cx="73628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5910590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Heart Health Program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877272"/>
            <a:ext cx="23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Breast Health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0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And helps </a:t>
            </a:r>
            <a:r>
              <a:rPr lang="en-CA" smtClean="0"/>
              <a:t>to define program </a:t>
            </a:r>
            <a:r>
              <a:rPr lang="en-CA" dirty="0" smtClean="0"/>
              <a:t>hierarchy…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361781" cy="44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4204" y="573325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Public Health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1997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430</TotalTime>
  <Words>282</Words>
  <Application>Microsoft Office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PLM Example</vt:lpstr>
      <vt:lpstr>Outcome = a trend in the level of a recognized target group need, resulting from government action</vt:lpstr>
      <vt:lpstr>Target groups and recognized needs each form complex hierarchies</vt:lpstr>
      <vt:lpstr>Outcomes measures are statistical population measures based on target group and need hierarchies</vt:lpstr>
      <vt:lpstr>The outcomes hierarchy is the logical heart of the Program Logic Model (PLM)</vt:lpstr>
      <vt:lpstr>Adding service outputs to the PLM expresses the government’s hypothesis of cause and effect, to be proved (or not) with measures</vt:lpstr>
      <vt:lpstr>The PLM analyzes the limits of program accountability</vt:lpstr>
      <vt:lpstr>And helps to define program hierarchy…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PLM Example</dc:title>
  <dc:creator>Skip</dc:creator>
  <cp:lastModifiedBy>Skip</cp:lastModifiedBy>
  <cp:revision>10</cp:revision>
  <dcterms:created xsi:type="dcterms:W3CDTF">2010-11-16T19:34:52Z</dcterms:created>
  <dcterms:modified xsi:type="dcterms:W3CDTF">2010-11-17T02:45:42Z</dcterms:modified>
</cp:coreProperties>
</file>