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9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B2D1-954D-8741-94C2-83959167FC9F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873C-40A6-7F4F-A79C-97ABCB0E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00"/>
            <a:ext cx="9144000" cy="49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Amsden</dc:creator>
  <cp:lastModifiedBy>Jim Amsden</cp:lastModifiedBy>
  <cp:revision>4</cp:revision>
  <dcterms:created xsi:type="dcterms:W3CDTF">2012-04-03T19:47:34Z</dcterms:created>
  <dcterms:modified xsi:type="dcterms:W3CDTF">2012-04-10T11:51:19Z</dcterms:modified>
</cp:coreProperties>
</file>