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59BAA-E45A-4D6E-B6DE-0A6BDBF774A8}" type="datetimeFigureOut">
              <a:rPr lang="en-US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F8AE5-7AC5-4609-925E-A92E13D59FC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F8AE5-7AC5-4609-925E-A92E13D59FC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F8AE5-7AC5-4609-925E-A92E13D59FC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9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ebovykin@gmail.com" TargetMode="External"/><Relationship Id="rId2" Type="http://schemas.openxmlformats.org/officeDocument/2006/relationships/hyperlink" Target="https://github.com/OSLL/jenkins_job_builder_visualiz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ark.zaslavskiy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 jobs analysis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550" y="539115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155CC"/>
                </a:solidFill>
                <a:latin typeface="Arial"/>
                <a:hlinkClick r:id="rId2"/>
              </a:rPr>
              <a:t>https://github.com/OSLL/jenkins_job_builder_visualization</a:t>
            </a:r>
            <a:br>
              <a:rPr lang="en-US" dirty="0">
                <a:latin typeface="Arial"/>
              </a:rPr>
            </a:br>
            <a:r>
              <a:rPr lang="en-US" dirty="0">
                <a:solidFill>
                  <a:srgbClr val="1155CC"/>
                </a:solidFill>
                <a:latin typeface="Arial"/>
                <a:hlinkClick r:id="rId3"/>
              </a:rPr>
              <a:t>rebovykin@gmail.com</a:t>
            </a:r>
            <a:br>
              <a:rPr lang="en-US" dirty="0">
                <a:latin typeface="Arial"/>
              </a:rPr>
            </a:br>
            <a:r>
              <a:rPr lang="en-US" dirty="0">
                <a:solidFill>
                  <a:srgbClr val="1155CC"/>
                </a:solidFill>
                <a:latin typeface="Arial"/>
                <a:hlinkClick r:id="rId4"/>
              </a:rPr>
              <a:t>mark.zaslavskiy@gmail.com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</a:t>
            </a:r>
          </a:p>
        </p:txBody>
      </p:sp>
      <p:pic>
        <p:nvPicPr>
          <p:cNvPr id="4" name="Picture 4" descr="Screenshot from 2017-03-14 08:50: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781175"/>
            <a:ext cx="7646684" cy="43359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9350" y="21621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Jenkins jobs call each other.</a:t>
            </a:r>
          </a:p>
          <a:p>
            <a:pPr marL="0" indent="0">
              <a:buNone/>
            </a:pPr>
            <a:r>
              <a:rPr lang="en-US" dirty="0"/>
              <a:t>Do you call all the jobs correctly?</a:t>
            </a:r>
          </a:p>
          <a:p>
            <a:pPr marL="0" indent="0">
              <a:buNone/>
            </a:pPr>
            <a:r>
              <a:rPr lang="en-US" dirty="0"/>
              <a:t>Do you have cyclic dependencies?</a:t>
            </a:r>
          </a:p>
        </p:txBody>
      </p:sp>
    </p:spTree>
    <p:extLst>
      <p:ext uri="{BB962C8B-B14F-4D97-AF65-F5344CB8AC3E}">
        <p14:creationId xmlns:p14="http://schemas.microsoft.com/office/powerpoint/2010/main" val="939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One .yaml config includes </a:t>
            </a:r>
            <a:r>
              <a:rPr lang="en-US" dirty="0" err="1"/>
              <a:t>another .yaml</a:t>
            </a:r>
            <a:r>
              <a:rPr lang="en-US" dirty="0"/>
              <a:t> config, that itself </a:t>
            </a:r>
            <a:r>
              <a:rPr lang="en-US" dirty="0" err="1"/>
              <a:t>includes .yaml</a:t>
            </a:r>
            <a:r>
              <a:rPr lang="en-US" dirty="0"/>
              <a:t> configs and so on.</a:t>
            </a:r>
          </a:p>
          <a:p>
            <a:pPr marL="0" indent="0">
              <a:buNone/>
            </a:pPr>
            <a:r>
              <a:rPr lang="en-US" dirty="0"/>
              <a:t>If you change one file, what configs will you possibly break?</a:t>
            </a:r>
          </a:p>
        </p:txBody>
      </p:sp>
      <p:pic>
        <p:nvPicPr>
          <p:cNvPr id="6" name="Picture 6" descr="Screenshot from 2017-03-14 08:48: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3356672"/>
            <a:ext cx="6414982" cy="31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0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Jenkins jobs analysis and visualization</vt:lpstr>
      <vt:lpstr>Call graph</vt:lpstr>
      <vt:lpstr>Include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2013-07-15T20:26:40Z</dcterms:created>
  <dcterms:modified xsi:type="dcterms:W3CDTF">2017-03-14T09:29:08Z</dcterms:modified>
</cp:coreProperties>
</file>