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2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6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7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5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limbcoder@gmail.com" TargetMode="External"/><Relationship Id="rId2" Type="http://schemas.openxmlformats.org/officeDocument/2006/relationships/hyperlink" Target="mailto:artur.azarau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pik.org/course/&#1054;&#1089;&#1085;&#1086;&#1074;&#1099;-&#1087;&#1088;&#1086;&#1075;&#1088;&#1072;&#1084;&#1084;&#1080;&#1088;&#1086;&#1074;&#1072;&#1085;&#1080;&#1103;-&#1076;&#1083;&#1103;-Linux-548/" TargetMode="External"/><Relationship Id="rId5" Type="http://schemas.openxmlformats.org/officeDocument/2006/relationships/hyperlink" Target="https://github.com/OSLL/mooc-lp-statistics" TargetMode="External"/><Relationship Id="rId4" Type="http://schemas.openxmlformats.org/officeDocument/2006/relationships/hyperlink" Target="mailto:mark.zaslavskiy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 статистики курса "Основы программирования в </a:t>
            </a:r>
            <a:r>
              <a:rPr lang="ru-RU" dirty="0" err="1" smtClean="0"/>
              <a:t>Linux</a:t>
            </a:r>
            <a:r>
              <a:rPr lang="ru-RU" dirty="0" smtClean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5ii\OneDrive\Pictures\Снимки экрана\2016-12-22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" y="2060848"/>
            <a:ext cx="9087275" cy="46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894" y="583813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Сервис визуализации </a:t>
            </a:r>
            <a:r>
              <a:rPr lang="en-US" sz="4000" dirty="0"/>
              <a:t>log-</a:t>
            </a:r>
            <a:r>
              <a:rPr lang="ru-RU" sz="4000" dirty="0"/>
              <a:t>файла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888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Структура </a:t>
            </a:r>
            <a:r>
              <a:rPr lang="ru-RU" b="1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нескольких логических </a:t>
            </a:r>
            <a:r>
              <a:rPr lang="ru-RU" dirty="0" smtClean="0"/>
              <a:t>частей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Фильтр времени</a:t>
            </a:r>
          </a:p>
          <a:p>
            <a:r>
              <a:rPr lang="ru-RU" dirty="0"/>
              <a:t>Фильтр событий</a:t>
            </a:r>
          </a:p>
          <a:p>
            <a:r>
              <a:rPr lang="ru-RU" dirty="0"/>
              <a:t>Список событий</a:t>
            </a:r>
          </a:p>
          <a:p>
            <a:r>
              <a:rPr lang="ru-RU" dirty="0"/>
              <a:t>График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0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5ii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175612" cy="574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технологии: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3.5</a:t>
            </a:r>
          </a:p>
          <a:p>
            <a:pPr marL="0" indent="0">
              <a:buNone/>
            </a:pPr>
            <a:r>
              <a:rPr lang="en-US" dirty="0" err="1" smtClean="0"/>
              <a:t>Django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smtClean="0"/>
              <a:t>Selenium</a:t>
            </a:r>
          </a:p>
          <a:p>
            <a:pPr marL="0" indent="0">
              <a:buNone/>
            </a:pPr>
            <a:r>
              <a:rPr lang="en-US" dirty="0" smtClean="0"/>
              <a:t>Mongo </a:t>
            </a:r>
            <a:r>
              <a:rPr lang="en-US" dirty="0" err="1" smtClean="0"/>
              <a:t>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9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56992"/>
            <a:ext cx="8229600" cy="272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Авторы:</a:t>
            </a:r>
          </a:p>
          <a:p>
            <a:pPr marL="0" indent="0">
              <a:buNone/>
            </a:pPr>
            <a:r>
              <a:rPr lang="ru-RU" sz="2800" dirty="0" smtClean="0"/>
              <a:t>Артур </a:t>
            </a:r>
            <a:r>
              <a:rPr lang="ru-RU" sz="2800" dirty="0" smtClean="0"/>
              <a:t>Азаров </a:t>
            </a:r>
            <a:r>
              <a:rPr lang="en-US" sz="2800" dirty="0" smtClean="0">
                <a:hlinkClick r:id="rId2"/>
              </a:rPr>
              <a:t>artur.azarau@gmail.com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/>
              <a:t>Павлюк</a:t>
            </a:r>
            <a:r>
              <a:rPr lang="ru-RU" sz="2800" dirty="0" smtClean="0"/>
              <a:t> Сергей </a:t>
            </a:r>
            <a:r>
              <a:rPr lang="en-US" sz="2800" dirty="0" smtClean="0">
                <a:hlinkClick r:id="rId3"/>
              </a:rPr>
              <a:t>climbcoder@gmail.com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Марк </a:t>
            </a:r>
            <a:r>
              <a:rPr lang="ru-RU" sz="2800" dirty="0" err="1"/>
              <a:t>Заславский</a:t>
            </a:r>
            <a:r>
              <a:rPr lang="ru-RU" sz="2800" dirty="0"/>
              <a:t> </a:t>
            </a:r>
            <a:r>
              <a:rPr lang="en-US" sz="2800" dirty="0" smtClean="0">
                <a:hlinkClick r:id="rId4"/>
              </a:rPr>
              <a:t>mark.zaslavskiy@gmail.com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github.com/OSLL/mooc-lp-statistics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https://stepik.org/course/</a:t>
            </a:r>
            <a:r>
              <a:rPr lang="ru-RU" sz="2800" dirty="0">
                <a:hlinkClick r:id="rId6"/>
              </a:rPr>
              <a:t>Основы-программирования-для-</a:t>
            </a:r>
            <a:r>
              <a:rPr lang="en-US" sz="2800" dirty="0" smtClean="0">
                <a:hlinkClick r:id="rId6"/>
              </a:rPr>
              <a:t>Linux-</a:t>
            </a:r>
            <a:r>
              <a:rPr lang="ru-RU" sz="2800" dirty="0" smtClean="0">
                <a:hlinkClick r:id="rId6"/>
              </a:rPr>
              <a:t>548/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87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61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Сбор статистики курса "Основы программирования в Linux"</vt:lpstr>
      <vt:lpstr>Презентация PowerPoint</vt:lpstr>
      <vt:lpstr>Структура приложения</vt:lpstr>
      <vt:lpstr>Презентация PowerPoint</vt:lpstr>
      <vt:lpstr>Используемые технологии: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 статистики курса "Основы программирования в Linux"</dc:title>
  <dc:creator>k5ii@ya.ru</dc:creator>
  <cp:lastModifiedBy>k5ii@ya.ru</cp:lastModifiedBy>
  <cp:revision>7</cp:revision>
  <dcterms:created xsi:type="dcterms:W3CDTF">2016-12-21T22:46:49Z</dcterms:created>
  <dcterms:modified xsi:type="dcterms:W3CDTF">2016-12-23T06:17:24Z</dcterms:modified>
</cp:coreProperties>
</file>