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E7BA4-C964-48C0-A7DF-E47D84771CE7}" type="datetimeFigureOut">
              <a:rPr lang="ru-RU" smtClean="0"/>
              <a:t>22.12.2016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1AB92-811D-42FA-B06F-3A140C37EA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9249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E7BA4-C964-48C0-A7DF-E47D84771CE7}" type="datetimeFigureOut">
              <a:rPr lang="ru-RU" smtClean="0"/>
              <a:t>22.12.2016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1AB92-811D-42FA-B06F-3A140C37EA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8461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E7BA4-C964-48C0-A7DF-E47D84771CE7}" type="datetimeFigureOut">
              <a:rPr lang="ru-RU" smtClean="0"/>
              <a:t>22.12.2016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1AB92-811D-42FA-B06F-3A140C37EA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7665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E7BA4-C964-48C0-A7DF-E47D84771CE7}" type="datetimeFigureOut">
              <a:rPr lang="ru-RU" smtClean="0"/>
              <a:t>22.12.2016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1AB92-811D-42FA-B06F-3A140C37EA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0779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E7BA4-C964-48C0-A7DF-E47D84771CE7}" type="datetimeFigureOut">
              <a:rPr lang="ru-RU" smtClean="0"/>
              <a:t>22.12.2016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1AB92-811D-42FA-B06F-3A140C37EA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225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E7BA4-C964-48C0-A7DF-E47D84771CE7}" type="datetimeFigureOut">
              <a:rPr lang="ru-RU" smtClean="0"/>
              <a:t>22.12.2016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1AB92-811D-42FA-B06F-3A140C37EA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0358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E7BA4-C964-48C0-A7DF-E47D84771CE7}" type="datetimeFigureOut">
              <a:rPr lang="ru-RU" smtClean="0"/>
              <a:t>22.12.2016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1AB92-811D-42FA-B06F-3A140C37EA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9556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E7BA4-C964-48C0-A7DF-E47D84771CE7}" type="datetimeFigureOut">
              <a:rPr lang="ru-RU" smtClean="0"/>
              <a:t>22.12.2016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1AB92-811D-42FA-B06F-3A140C37EA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8294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E7BA4-C964-48C0-A7DF-E47D84771CE7}" type="datetimeFigureOut">
              <a:rPr lang="ru-RU" smtClean="0"/>
              <a:t>22.12.2016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1AB92-811D-42FA-B06F-3A140C37EA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5311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E7BA4-C964-48C0-A7DF-E47D84771CE7}" type="datetimeFigureOut">
              <a:rPr lang="ru-RU" smtClean="0"/>
              <a:t>22.12.2016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1AB92-811D-42FA-B06F-3A140C37EA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0955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E7BA4-C964-48C0-A7DF-E47D84771CE7}" type="datetimeFigureOut">
              <a:rPr lang="ru-RU" smtClean="0"/>
              <a:t>22.12.2016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1AB92-811D-42FA-B06F-3A140C37EA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6393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E7BA4-C964-48C0-A7DF-E47D84771CE7}" type="datetimeFigureOut">
              <a:rPr lang="ru-RU" smtClean="0"/>
              <a:t>22.12.2016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1AB92-811D-42FA-B06F-3A140C37EA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428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artur.azarau@gmail.com" TargetMode="External"/><Relationship Id="rId2" Type="http://schemas.openxmlformats.org/officeDocument/2006/relationships/hyperlink" Target="mailto:mark.zaslavskiy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climbcoder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Сбор статистики курса "Основы программирования в </a:t>
            </a:r>
            <a:r>
              <a:rPr lang="ru-RU" dirty="0" err="1" smtClean="0"/>
              <a:t>Linux</a:t>
            </a:r>
            <a:r>
              <a:rPr lang="ru-RU" dirty="0" smtClean="0"/>
              <a:t>"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0202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26064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Нами был разработан сервис визуализации </a:t>
            </a:r>
            <a:r>
              <a:rPr lang="en-US" dirty="0" smtClean="0"/>
              <a:t>log-</a:t>
            </a:r>
            <a:r>
              <a:rPr lang="ru-RU" dirty="0" smtClean="0"/>
              <a:t>файла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027" name="Picture 3" descr="C:\Users\k5ii\OneDrive\Pictures\Снимки экрана\2016-12-22 (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5" y="2060848"/>
            <a:ext cx="9087275" cy="4665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8861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Структура веб-приложения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Приложение состоит из нескольких логических </a:t>
            </a:r>
            <a:r>
              <a:rPr lang="ru-RU" dirty="0" smtClean="0"/>
              <a:t>частей</a:t>
            </a:r>
            <a:r>
              <a:rPr lang="en-US" dirty="0" smtClean="0"/>
              <a:t>:</a:t>
            </a:r>
            <a:endParaRPr lang="ru-RU" dirty="0"/>
          </a:p>
          <a:p>
            <a:r>
              <a:rPr lang="ru-RU" dirty="0"/>
              <a:t>Фильтр времени</a:t>
            </a:r>
          </a:p>
          <a:p>
            <a:r>
              <a:rPr lang="ru-RU" dirty="0"/>
              <a:t>Фильтр событий</a:t>
            </a:r>
          </a:p>
          <a:p>
            <a:r>
              <a:rPr lang="ru-RU" dirty="0"/>
              <a:t>Список событий</a:t>
            </a:r>
          </a:p>
          <a:p>
            <a:r>
              <a:rPr lang="ru-RU" dirty="0"/>
              <a:t>График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1039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Используемые технологии: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Python 3.5</a:t>
            </a:r>
          </a:p>
          <a:p>
            <a:pPr marL="0" indent="0">
              <a:buNone/>
            </a:pPr>
            <a:r>
              <a:rPr lang="en-US" dirty="0" err="1" smtClean="0"/>
              <a:t>Django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Bootstrap</a:t>
            </a:r>
          </a:p>
          <a:p>
            <a:pPr marL="0" indent="0">
              <a:buNone/>
            </a:pPr>
            <a:r>
              <a:rPr lang="en-US" dirty="0" smtClean="0"/>
              <a:t>JavaScript</a:t>
            </a:r>
          </a:p>
          <a:p>
            <a:pPr marL="0" indent="0">
              <a:buNone/>
            </a:pPr>
            <a:r>
              <a:rPr lang="en-US" dirty="0" smtClean="0"/>
              <a:t>Selenium</a:t>
            </a:r>
          </a:p>
          <a:p>
            <a:pPr marL="0" indent="0">
              <a:buNone/>
            </a:pPr>
            <a:r>
              <a:rPr lang="en-US" dirty="0" smtClean="0"/>
              <a:t>Mongo </a:t>
            </a:r>
            <a:r>
              <a:rPr lang="en-US" dirty="0" err="1" smtClean="0"/>
              <a:t>db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Bar Chart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0936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3356992"/>
            <a:ext cx="8229600" cy="2725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Авторы:</a:t>
            </a:r>
          </a:p>
          <a:p>
            <a:pPr marL="0" indent="0">
              <a:buNone/>
            </a:pPr>
            <a:r>
              <a:rPr lang="ru-RU" sz="2800" dirty="0" smtClean="0"/>
              <a:t>Марк </a:t>
            </a:r>
            <a:r>
              <a:rPr lang="ru-RU" sz="2800" dirty="0" err="1" smtClean="0"/>
              <a:t>Заславский</a:t>
            </a:r>
            <a:r>
              <a:rPr lang="ru-RU" sz="2800" dirty="0" smtClean="0"/>
              <a:t> </a:t>
            </a:r>
            <a:r>
              <a:rPr lang="en-US" sz="2800" dirty="0" smtClean="0">
                <a:hlinkClick r:id="rId2"/>
              </a:rPr>
              <a:t>mark.zaslavskiy@gmail.com</a:t>
            </a:r>
            <a:endParaRPr lang="en-US" sz="2800" dirty="0" smtClean="0"/>
          </a:p>
          <a:p>
            <a:pPr marL="0" indent="0">
              <a:buNone/>
            </a:pPr>
            <a:r>
              <a:rPr lang="ru-RU" sz="2800" dirty="0" smtClean="0"/>
              <a:t>Артур Азаров </a:t>
            </a:r>
            <a:r>
              <a:rPr lang="en-US" sz="2800" dirty="0" smtClean="0">
                <a:hlinkClick r:id="rId3"/>
              </a:rPr>
              <a:t>artur.azarau@gmail.com</a:t>
            </a:r>
            <a:endParaRPr lang="ru-RU" sz="2800" dirty="0" smtClean="0"/>
          </a:p>
          <a:p>
            <a:pPr marL="0" indent="0">
              <a:buNone/>
            </a:pPr>
            <a:r>
              <a:rPr lang="ru-RU" sz="2800" dirty="0" err="1" smtClean="0"/>
              <a:t>Павлюк</a:t>
            </a:r>
            <a:r>
              <a:rPr lang="ru-RU" sz="2800" dirty="0" smtClean="0"/>
              <a:t> Сергей </a:t>
            </a:r>
            <a:r>
              <a:rPr lang="en-US" sz="2800" dirty="0" smtClean="0">
                <a:hlinkClick r:id="rId4"/>
              </a:rPr>
              <a:t>climbcoder@gmail.com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https://github.com/OSLL/mooc-lp-statistics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61874566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59</Words>
  <Application>Microsoft Office PowerPoint</Application>
  <PresentationFormat>Экран (4:3)</PresentationFormat>
  <Paragraphs>21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Сбор статистики курса "Основы программирования в Linux"</vt:lpstr>
      <vt:lpstr>Презентация PowerPoint</vt:lpstr>
      <vt:lpstr>Структура веб-приложения </vt:lpstr>
      <vt:lpstr>Используемые технологии: 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Сбор статистики курса "Основы программирования в Linux"</dc:title>
  <dc:creator>k5ii@ya.ru</dc:creator>
  <cp:lastModifiedBy>k5ii@ya.ru</cp:lastModifiedBy>
  <cp:revision>5</cp:revision>
  <dcterms:created xsi:type="dcterms:W3CDTF">2016-12-21T22:46:49Z</dcterms:created>
  <dcterms:modified xsi:type="dcterms:W3CDTF">2016-12-22T02:16:22Z</dcterms:modified>
</cp:coreProperties>
</file>