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24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46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66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77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2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35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55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29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31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95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39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E7BA4-C964-48C0-A7DF-E47D84771CE7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1AB92-811D-42FA-B06F-3A140C37E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42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limbcoder@gmail.com" TargetMode="External"/><Relationship Id="rId2" Type="http://schemas.openxmlformats.org/officeDocument/2006/relationships/hyperlink" Target="mailto:artur.azarau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epik.org/course/&#1054;&#1089;&#1085;&#1086;&#1074;&#1099;-&#1087;&#1088;&#1086;&#1075;&#1088;&#1072;&#1084;&#1084;&#1080;&#1088;&#1086;&#1074;&#1072;&#1085;&#1080;&#1103;-&#1076;&#1083;&#1103;-Linux-548/" TargetMode="External"/><Relationship Id="rId5" Type="http://schemas.openxmlformats.org/officeDocument/2006/relationships/hyperlink" Target="https://github.com/OSLL/mooc-lp-statistics" TargetMode="External"/><Relationship Id="rId4" Type="http://schemas.openxmlformats.org/officeDocument/2006/relationships/hyperlink" Target="mailto:mark.zaslavskiy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Сбор статистики курса "Основы программирования в </a:t>
            </a:r>
            <a:r>
              <a:rPr lang="ru-RU" dirty="0" err="1" smtClean="0"/>
              <a:t>Linux</a:t>
            </a:r>
            <a:r>
              <a:rPr lang="ru-RU" dirty="0" smtClean="0"/>
              <a:t>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02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894" y="583813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Сервис визуализации </a:t>
            </a:r>
            <a:r>
              <a:rPr lang="en-US" sz="4000" dirty="0"/>
              <a:t>log-</a:t>
            </a:r>
            <a:r>
              <a:rPr lang="ru-RU" sz="4000" dirty="0"/>
              <a:t>файла</a:t>
            </a:r>
          </a:p>
          <a:p>
            <a:endParaRPr lang="ru-RU" sz="4000" dirty="0"/>
          </a:p>
        </p:txBody>
      </p:sp>
      <p:pic>
        <p:nvPicPr>
          <p:cNvPr id="1026" name="Picture 2" descr="C:\Users\k5ii\OneDrive\Pictures\Снимки экрана\2016-12-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67" y="1700808"/>
            <a:ext cx="8569226" cy="43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8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5ii\Desktop\Безымянны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4664"/>
            <a:ext cx="7175612" cy="574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51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Структура </a:t>
            </a:r>
            <a:r>
              <a:rPr lang="ru-RU" b="1" dirty="0" smtClean="0"/>
              <a:t>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Приложение состоит из нескольких логических </a:t>
            </a:r>
            <a:r>
              <a:rPr lang="ru-RU" dirty="0" smtClean="0"/>
              <a:t>частей</a:t>
            </a:r>
            <a:r>
              <a:rPr lang="en-US" dirty="0" smtClean="0"/>
              <a:t>:</a:t>
            </a:r>
            <a:endParaRPr lang="ru-RU" dirty="0"/>
          </a:p>
          <a:p>
            <a:r>
              <a:rPr lang="ru-RU" dirty="0"/>
              <a:t>Фильтр времени</a:t>
            </a:r>
          </a:p>
          <a:p>
            <a:r>
              <a:rPr lang="ru-RU" dirty="0"/>
              <a:t>Фильтр событий</a:t>
            </a:r>
          </a:p>
          <a:p>
            <a:r>
              <a:rPr lang="ru-RU" dirty="0"/>
              <a:t>Список событий</a:t>
            </a:r>
          </a:p>
          <a:p>
            <a:r>
              <a:rPr lang="ru-RU" dirty="0"/>
              <a:t>График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03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Используемые технологии: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Python 3.5</a:t>
            </a:r>
          </a:p>
          <a:p>
            <a:pPr marL="0" indent="0">
              <a:buNone/>
            </a:pPr>
            <a:r>
              <a:rPr lang="en-US" dirty="0" err="1" smtClean="0"/>
              <a:t>Django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Bootstrap</a:t>
            </a:r>
          </a:p>
          <a:p>
            <a:pPr marL="0" indent="0">
              <a:buNone/>
            </a:pPr>
            <a:r>
              <a:rPr lang="en-US" dirty="0" smtClean="0"/>
              <a:t>JavaScript</a:t>
            </a:r>
          </a:p>
          <a:p>
            <a:pPr marL="0" indent="0">
              <a:buNone/>
            </a:pPr>
            <a:r>
              <a:rPr lang="en-US" dirty="0" smtClean="0"/>
              <a:t>Selenium</a:t>
            </a:r>
          </a:p>
          <a:p>
            <a:pPr marL="0" indent="0">
              <a:buNone/>
            </a:pPr>
            <a:r>
              <a:rPr lang="en-US" dirty="0" smtClean="0"/>
              <a:t>Mongo </a:t>
            </a:r>
            <a:r>
              <a:rPr lang="en-US" dirty="0" err="1" smtClean="0"/>
              <a:t>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093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56992"/>
            <a:ext cx="8229600" cy="2725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 smtClean="0"/>
              <a:t>Авторы:</a:t>
            </a:r>
          </a:p>
          <a:p>
            <a:pPr marL="0" indent="0">
              <a:buNone/>
            </a:pPr>
            <a:r>
              <a:rPr lang="ru-RU" sz="2800" dirty="0" smtClean="0"/>
              <a:t>Артур Азаров </a:t>
            </a:r>
            <a:r>
              <a:rPr lang="en-US" sz="2800" dirty="0" smtClean="0">
                <a:hlinkClick r:id="rId2"/>
              </a:rPr>
              <a:t>artur.azarau@gmail.com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err="1" smtClean="0"/>
              <a:t>Павлюк</a:t>
            </a:r>
            <a:r>
              <a:rPr lang="ru-RU" sz="2800" dirty="0" smtClean="0"/>
              <a:t> Сергей </a:t>
            </a:r>
            <a:r>
              <a:rPr lang="en-US" sz="2800" dirty="0" smtClean="0">
                <a:hlinkClick r:id="rId3"/>
              </a:rPr>
              <a:t>climbcoder@gmail.com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Марк </a:t>
            </a:r>
            <a:r>
              <a:rPr lang="ru-RU" sz="2800" dirty="0" err="1"/>
              <a:t>Заславский</a:t>
            </a:r>
            <a:r>
              <a:rPr lang="ru-RU" sz="2800" dirty="0"/>
              <a:t> </a:t>
            </a:r>
            <a:r>
              <a:rPr lang="en-US" sz="2800" dirty="0" smtClean="0">
                <a:hlinkClick r:id="rId4"/>
              </a:rPr>
              <a:t>mark.zaslavskiy@gmail.com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hlinkClick r:id="rId5"/>
              </a:rPr>
              <a:t>https://github.com/OSLL/mooc-lp-statistics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>
                <a:hlinkClick r:id="rId6"/>
              </a:rPr>
              <a:t>https://stepik.org/course/</a:t>
            </a:r>
            <a:r>
              <a:rPr lang="ru-RU" sz="2800" dirty="0">
                <a:hlinkClick r:id="rId6"/>
              </a:rPr>
              <a:t>Основы-программирования-для-</a:t>
            </a:r>
            <a:r>
              <a:rPr lang="en-US" sz="2800" dirty="0" smtClean="0">
                <a:hlinkClick r:id="rId6"/>
              </a:rPr>
              <a:t>Linux-</a:t>
            </a:r>
            <a:r>
              <a:rPr lang="ru-RU" sz="2800" dirty="0" smtClean="0">
                <a:hlinkClick r:id="rId6"/>
              </a:rPr>
              <a:t>548/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187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61</Words>
  <Application>Microsoft Office PowerPoint</Application>
  <PresentationFormat>Экран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Сбор статистики курса "Основы программирования в Linux"</vt:lpstr>
      <vt:lpstr>Презентация PowerPoint</vt:lpstr>
      <vt:lpstr>Презентация PowerPoint</vt:lpstr>
      <vt:lpstr>Структура приложения</vt:lpstr>
      <vt:lpstr>Используемые технологии: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Сбор статистики курса "Основы программирования в Linux"</dc:title>
  <dc:creator>k5ii@ya.ru</dc:creator>
  <cp:lastModifiedBy>k5ii@ya.ru</cp:lastModifiedBy>
  <cp:revision>9</cp:revision>
  <dcterms:created xsi:type="dcterms:W3CDTF">2016-12-21T22:46:49Z</dcterms:created>
  <dcterms:modified xsi:type="dcterms:W3CDTF">2016-12-23T09:31:47Z</dcterms:modified>
</cp:coreProperties>
</file>