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EFF"/>
    <a:srgbClr val="227EF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6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0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92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49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3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59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6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8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F8FA-69D3-492B-A2A9-311551BE2866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21E77F-3147-41F2-8B3E-C95B83C33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61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32670" y="659027"/>
            <a:ext cx="4258962" cy="714674"/>
          </a:xfrm>
        </p:spPr>
        <p:txBody>
          <a:bodyPr/>
          <a:lstStyle/>
          <a:p>
            <a:r>
              <a:rPr lang="en-US" dirty="0" smtClean="0">
                <a:solidFill>
                  <a:srgbClr val="227EFF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Motion</a:t>
            </a:r>
            <a:r>
              <a:rPr lang="en-US" dirty="0" smtClean="0">
                <a:solidFill>
                  <a:srgbClr val="B2CE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</a:t>
            </a:r>
            <a:endParaRPr lang="ru-RU" dirty="0">
              <a:solidFill>
                <a:srgbClr val="B2CEFF"/>
              </a:solidFill>
              <a:cs typeface="Poppins SemiBold" panose="000007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584" y="6046573"/>
            <a:ext cx="628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Авторы: </a:t>
            </a:r>
          </a:p>
          <a:p>
            <a:pPr algn="r"/>
            <a:r>
              <a:rPr lang="ru-RU" dirty="0" smtClean="0"/>
              <a:t>Гайнанов Ильдар, Горюнов Василий, Реутович Георгий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0" y="1852505"/>
            <a:ext cx="3721443" cy="37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8" t="17282" r="19035" b="16672"/>
          <a:stretch/>
        </p:blipFill>
        <p:spPr>
          <a:xfrm>
            <a:off x="5692345" y="1036433"/>
            <a:ext cx="3929449" cy="4258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0500" y="1260390"/>
            <a:ext cx="5301803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Менеджер задач, с отслеживанием действий и информативной статистикой.</a:t>
            </a:r>
            <a:endParaRPr lang="ru-RU" dirty="0"/>
          </a:p>
          <a:p>
            <a:pPr>
              <a:lnSpc>
                <a:spcPct val="250000"/>
              </a:lnSpc>
            </a:pPr>
            <a:r>
              <a:rPr lang="ru-RU" sz="1400" dirty="0" smtClean="0">
                <a:solidFill>
                  <a:srgbClr val="227EFF"/>
                </a:solidFill>
              </a:rPr>
              <a:t>Основные элементы реализации: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Удобное и быстрое добавление/удаление задач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Понятный 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Исчерпывающая статистика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Архив выполненных заданий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Уведомления и поощрения за выполнение задач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Дневной/недельный рейтинг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98724" y="1036433"/>
            <a:ext cx="659027" cy="62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96318" y="267728"/>
            <a:ext cx="6357780" cy="68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План и поставленные задачи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" y="182766"/>
            <a:ext cx="853667" cy="8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318" y="267728"/>
            <a:ext cx="6357780" cy="683741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" y="182766"/>
            <a:ext cx="853667" cy="853667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6534847" y="356760"/>
            <a:ext cx="3155908" cy="6144481"/>
            <a:chOff x="6534847" y="267728"/>
            <a:chExt cx="3155908" cy="6144481"/>
          </a:xfrm>
        </p:grpSpPr>
        <p:pic>
          <p:nvPicPr>
            <p:cNvPr id="5" name="Picture 2" descr="https://media.discordapp.net/attachments/571715557364334614/723441324749094932/Screenshot_20200619-103714742.jpg?width=312&amp;height=67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6" b="5733"/>
            <a:stretch/>
          </p:blipFill>
          <p:spPr bwMode="auto">
            <a:xfrm>
              <a:off x="6534847" y="267728"/>
              <a:ext cx="1573864" cy="307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media.discordapp.net/attachments/571715557364334614/723442903631921173/Screenshot_20200619-104123156.jpg?width=312&amp;height=67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2" b="5911"/>
            <a:stretch/>
          </p:blipFill>
          <p:spPr bwMode="auto">
            <a:xfrm>
              <a:off x="6534847" y="3341409"/>
              <a:ext cx="1577455" cy="307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media.discordapp.net/attachments/571715557364334614/723457142744678440/Screenshot_20200619-114012764.jpg?width=312&amp;height=67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5" b="6004"/>
            <a:stretch/>
          </p:blipFill>
          <p:spPr bwMode="auto">
            <a:xfrm>
              <a:off x="8107672" y="3339825"/>
              <a:ext cx="1577748" cy="307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edia.discordapp.net/attachments/571715557364334614/723442903912939520/Screenshot_20200619-104343645.jpg?width=312&amp;height=67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7" b="5922"/>
            <a:stretch/>
          </p:blipFill>
          <p:spPr bwMode="auto">
            <a:xfrm>
              <a:off x="8112302" y="270467"/>
              <a:ext cx="1578453" cy="3069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media.discordapp.net/attachments/571715557364334614/723443266938339328/Screenshot_20200619-104510953.jpg?width=312&amp;height=676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2" b="5748"/>
            <a:stretch/>
          </p:blipFill>
          <p:spPr bwMode="auto">
            <a:xfrm>
              <a:off x="6535809" y="3341409"/>
              <a:ext cx="1575529" cy="3070225"/>
            </a:xfrm>
            <a:prstGeom prst="parallelogram">
              <a:avLst>
                <a:gd name="adj" fmla="val 3285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media.discordapp.net/attachments/571715557364334614/723445388794658816/Screenshot_20200619-105330435.jpg?width=312&amp;height=676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2" b="5789"/>
            <a:stretch/>
          </p:blipFill>
          <p:spPr bwMode="auto">
            <a:xfrm>
              <a:off x="8111338" y="3339825"/>
              <a:ext cx="1574082" cy="3070800"/>
            </a:xfrm>
            <a:prstGeom prst="parallelogram">
              <a:avLst>
                <a:gd name="adj" fmla="val 3323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50500" y="1260390"/>
            <a:ext cx="62790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27EFF"/>
                </a:solidFill>
              </a:rPr>
              <a:t>Получилось реализовать:</a:t>
            </a:r>
            <a:endParaRPr lang="ru-RU" sz="1400" dirty="0" smtClean="0">
              <a:solidFill>
                <a:srgbClr val="227E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Интерфейс с карточками, удаляющимися свайпом</a:t>
            </a:r>
            <a:endParaRPr lang="ru-RU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Добавление изображений к задаче</a:t>
            </a:r>
            <a:endParaRPr lang="ru-RU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Закрепление, таймер и тема заметок</a:t>
            </a:r>
            <a:endParaRPr lang="ru-RU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Архив выполненных </a:t>
            </a:r>
            <a:r>
              <a:rPr lang="ru-RU" sz="1600" dirty="0" smtClean="0"/>
              <a:t>заданий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3354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96318" y="267728"/>
            <a:ext cx="6357780" cy="683741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Трудности и сложности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" y="182766"/>
            <a:ext cx="853667" cy="853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500" y="1260390"/>
            <a:ext cx="53018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27EFF"/>
                </a:solidFill>
              </a:rPr>
              <a:t>Технические сложности:</a:t>
            </a:r>
            <a:endParaRPr lang="ru-RU" sz="1400" dirty="0" smtClean="0">
              <a:solidFill>
                <a:srgbClr val="227E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Сложное в освоении </a:t>
            </a:r>
            <a:r>
              <a:rPr lang="en-US" sz="1600" dirty="0" err="1" smtClean="0"/>
              <a:t>RecycleView</a:t>
            </a:r>
            <a:endParaRPr lang="ru-RU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Работа с базой данных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Удаление карточек (задач)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ru-RU" sz="1600" dirty="0" smtClean="0"/>
              <a:t>не понравился Ильдару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500" y="3354415"/>
            <a:ext cx="5301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27EFF"/>
                </a:solidFill>
              </a:rPr>
              <a:t>Не успели реализовать (пока)</a:t>
            </a:r>
            <a:r>
              <a:rPr lang="ru-RU" sz="1400" dirty="0" smtClean="0">
                <a:solidFill>
                  <a:srgbClr val="227EFF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Уведомления после истечения срока задачи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Выполнение задач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Профиль пользователя</a:t>
            </a:r>
            <a:endParaRPr lang="ru-RU" sz="1600" dirty="0" smtClean="0"/>
          </a:p>
        </p:txBody>
      </p:sp>
      <p:cxnSp>
        <p:nvCxnSpPr>
          <p:cNvPr id="3" name="Соединительная линия уступом 2"/>
          <p:cNvCxnSpPr/>
          <p:nvPr/>
        </p:nvCxnSpPr>
        <p:spPr>
          <a:xfrm>
            <a:off x="2628900" y="4181475"/>
            <a:ext cx="2286000" cy="1257300"/>
          </a:xfrm>
          <a:prstGeom prst="bentConnector3">
            <a:avLst/>
          </a:prstGeom>
          <a:ln w="38100">
            <a:solidFill>
              <a:srgbClr val="B2CE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050162" y="5186660"/>
            <a:ext cx="44100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Интерактивная </a:t>
            </a:r>
            <a:r>
              <a:rPr lang="ru-RU" dirty="0" smtClean="0"/>
              <a:t>статистика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Рейтинг, зависящий от выполненных</a:t>
            </a:r>
            <a:r>
              <a:rPr lang="en-US" dirty="0" smtClean="0"/>
              <a:t>/</a:t>
            </a:r>
            <a:r>
              <a:rPr lang="ru-RU" dirty="0" smtClean="0"/>
              <a:t>невыполненных задач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8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120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Poppins</vt:lpstr>
      <vt:lpstr>Poppins SemiBold</vt:lpstr>
      <vt:lpstr>Trebuchet MS</vt:lpstr>
      <vt:lpstr>Wingdings 3</vt:lpstr>
      <vt:lpstr>Грань</vt:lpstr>
      <vt:lpstr>MotionTask</vt:lpstr>
      <vt:lpstr>Презентация PowerPoint</vt:lpstr>
      <vt:lpstr>Результат</vt:lpstr>
      <vt:lpstr>Трудности и сложности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MotionTask</dc:title>
  <dc:creator>Вася Горюнов</dc:creator>
  <cp:lastModifiedBy>Вася Горюнов</cp:lastModifiedBy>
  <cp:revision>18</cp:revision>
  <dcterms:created xsi:type="dcterms:W3CDTF">2020-06-18T13:35:11Z</dcterms:created>
  <dcterms:modified xsi:type="dcterms:W3CDTF">2020-06-19T09:01:58Z</dcterms:modified>
</cp:coreProperties>
</file>