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comments/comment6.xml" ContentType="application/vnd.openxmlformats-officedocument.presentationml.comments+xml"/>
  <Override PartName="/ppt/comments/comment3.xml" ContentType="application/vnd.openxmlformats-officedocument.presentationml.comments+xml"/>
  <Override PartName="/ppt/comments/comment1.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Mark Zaslavskiy" lastIdx="3" clrIdx="0"/>
  <p:cmAuthor id="1" initials="" name="Леонид Скороспелов" lastIdx="4"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9DEBA1D-5642-4C37-82EA-EFDE00AB1792}">
  <a:tblStyle styleName="Table_0" styleId="{C9DEBA1D-5642-4C37-82EA-EFDE00AB1792}"/>
</a:tblStyleLst>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15.xml" Type="http://schemas.openxmlformats.org/officeDocument/2006/relationships/slide" Id="rId21"/><Relationship Target="slides/slide6.xml" Type="http://schemas.openxmlformats.org/officeDocument/2006/relationships/slide" Id="rId12"/><Relationship Target="presProps.xml" Type="http://schemas.openxmlformats.org/officeDocument/2006/relationships/presProps" Id="rId2"/><Relationship Target="slides/slide16.xml" Type="http://schemas.openxmlformats.org/officeDocument/2006/relationships/slide" Id="rId22"/><Relationship Target="slides/slide7.xml" Type="http://schemas.openxmlformats.org/officeDocument/2006/relationships/slide" Id="rId13"/><Relationship Target="theme/theme2.xml" Type="http://schemas.openxmlformats.org/officeDocument/2006/relationships/theme" Id="rId1"/><Relationship Target="slides/slide17.xml" Type="http://schemas.openxmlformats.org/officeDocument/2006/relationships/slide" Id="rId23"/><Relationship Target="slides/slide4.xml" Type="http://schemas.openxmlformats.org/officeDocument/2006/relationships/slide" Id="rId10"/><Relationship Target="commentAuthors.xml" Type="http://schemas.openxmlformats.org/officeDocument/2006/relationships/commentAuthors" Id="rId4"/><Relationship Target="slides/slide5.xml" Type="http://schemas.openxmlformats.org/officeDocument/2006/relationships/slide" Id="rId11"/><Relationship Target="tableStyles.xml" Type="http://schemas.openxmlformats.org/officeDocument/2006/relationships/tableStyles" Id="rId3"/><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 Аналоги
- Юзкейс как отладка
- Семантические сети</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1">
    <p:pos y="0" x="6000"/>
    <p:text>Больше примеров проблем, конкретизировать.</p:text>
  </p:cm>
  <p:cm idx="2" authorId="1">
    <p:pos y="100" x="6000"/>
    <p:text>"Раскрасил" как мог, больше перебор будет мне кажется. :)</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3" authorId="0">
    <p:pos y="0" x="6000"/>
    <p:text>Опишите больше деталей - что именно записывает пользователь и что именно он запоминает.</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4" authorId="1">
    <p:pos y="0" x="6000"/>
    <p:text>Заменить на граф из программы</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3" authorId="1">
    <p:pos y="0" x="6000"/>
    <p:text>Отложить, сделать по-ситуации</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0">
    <p:pos y="0" x="6000"/>
    <p:text>Слова "Contact us" я бы перенес непосредственно перед адресами почты. Ссылку для убунты нужно выделить цветом/жирным</p:text>
  </p:cm>
</p:cmLst>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txBox="1"/>
          <p:nvPr>
            <p:ph idx="1" type="body"/>
          </p:nvPr>
        </p:nvSpPr>
        <p:spPr>
          <a:xfrm>
            <a:off y="4400641" x="685800"/>
            <a:ext cy="3600000" cx="5486042"/>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200" lang="en-US" i="0"/>
              <a:t>Привет! Меня зовут Леонид, мне помогает Никита. Мы студенты второго курса ЛЭТИ и сейчас мы вам расскажем о проекте, который мы разрабатываем с начала прошлого учебного семестра.</a:t>
            </a:r>
          </a:p>
        </p:txBody>
      </p:sp>
      <p:sp>
        <p:nvSpPr>
          <p:cNvPr id="152" name="Shape 152"/>
          <p:cNvSpPr txBox="1"/>
          <p:nvPr/>
        </p:nvSpPr>
        <p:spPr>
          <a:xfrm>
            <a:off y="8685364" x="3884764"/>
            <a:ext cy="458277" cx="2971443"/>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
        <p:nvSpPr>
          <p:cNvPr id="153" name="Shape 15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4" name="Shape 244"/>
        <p:cNvGrpSpPr/>
        <p:nvPr/>
      </p:nvGrpSpPr>
      <p:grpSpPr>
        <a:xfrm>
          <a:off y="0" x="0"/>
          <a:ext cy="0" cx="0"/>
          <a:chOff y="0" x="0"/>
          <a:chExt cy="0" cx="0"/>
        </a:xfrm>
      </p:grpSpPr>
      <p:sp>
        <p:nvSpPr>
          <p:cNvPr id="245" name="Shape 245"/>
          <p:cNvSpPr txBox="1"/>
          <p:nvPr>
            <p:ph idx="1" type="body"/>
          </p:nvPr>
        </p:nvSpPr>
        <p:spPr>
          <a:xfrm>
            <a:off y="4400641" x="685800"/>
            <a:ext cy="3600000" cx="5486042"/>
          </a:xfrm>
          <a:prstGeom prst="rect">
            <a:avLst/>
          </a:prstGeom>
          <a:noFill/>
          <a:ln>
            <a:noFill/>
          </a:ln>
        </p:spPr>
        <p:txBody>
          <a:bodyPr bIns="0" rIns="0" lIns="0" tIns="0" anchor="t" anchorCtr="0">
            <a:noAutofit/>
          </a:bodyPr>
          <a:lstStyle/>
          <a:p>
            <a:pPr algn="l" rtl="0" lvl="0" marR="0" indent="0" marL="0">
              <a:buSzPct val="25000"/>
              <a:buNone/>
            </a:pPr>
            <a:r>
              <a:rPr sz="1200" lang="en-US"/>
              <a:t>В ближайшем будущем мы планируем добавить возможность объединять объекты в группы. </a:t>
            </a:r>
            <a:r>
              <a:rPr sz="1200" lang="en-US">
                <a:solidFill>
                  <a:schemeClr val="dk1"/>
                </a:solidFill>
              </a:rPr>
              <a:t>Затем на очереди добавление алгоритмов, которые автоматически подбирали бы лучшее место для объекта графа, ещё более наглядно показывая взаимосвязи между артефактами исследуемого проекта. </a:t>
            </a:r>
            <a:r>
              <a:rPr sz="1200" lang="en-US"/>
              <a:t>Помимо этого с</a:t>
            </a:r>
            <a:r>
              <a:rPr strike="noStrike" u="none" b="0" cap="none" baseline="0" sz="1200" lang="en-US" i="0"/>
              <a:t>ейчас хромает юзабилити, юзер сразу пожалуй не поймет что надо делать в программе, да и п</a:t>
            </a:r>
            <a:r>
              <a:rPr sz="1200" lang="en-US"/>
              <a:t>роизводительность программы местами оставляет желать лучшего</a:t>
            </a:r>
            <a:r>
              <a:rPr strike="noStrike" u="none" b="0" cap="none" baseline="0" sz="1200" lang="en-US" i="0"/>
              <a:t>.</a:t>
            </a:r>
          </a:p>
          <a:p>
            <a:pPr algn="l" rtl="0" lvl="0" marR="0" indent="0" marL="0">
              <a:buSzPct val="25000"/>
              <a:buNone/>
            </a:pPr>
            <a:r>
              <a:rPr sz="1200" lang="en-US"/>
              <a:t>Так же н</a:t>
            </a:r>
            <a:r>
              <a:rPr strike="noStrike" u="none" b="0" cap="none" baseline="0" sz="1200" lang="en-US" i="0"/>
              <a:t>а подобии IDA неплохо бы иметь возможность автоматического составления граф</a:t>
            </a:r>
            <a:r>
              <a:rPr sz="1200" lang="en-US"/>
              <a:t>а на основе исходного кода, хотя эта задача потребует большего количества времени</a:t>
            </a:r>
            <a:r>
              <a:rPr strike="noStrike" u="none" b="0" cap="none" baseline="0" sz="1200" lang="en-US" i="0"/>
              <a:t>.</a:t>
            </a:r>
          </a:p>
        </p:txBody>
      </p:sp>
      <p:sp>
        <p:nvSpPr>
          <p:cNvPr id="246" name="Shape 246"/>
          <p:cNvSpPr txBox="1"/>
          <p:nvPr/>
        </p:nvSpPr>
        <p:spPr>
          <a:xfrm>
            <a:off y="8685364" x="3884764"/>
            <a:ext cy="458277" cx="2971443"/>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
        <p:nvSpPr>
          <p:cNvPr id="247" name="Shape 24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5" name="Shape 255"/>
        <p:cNvGrpSpPr/>
        <p:nvPr/>
      </p:nvGrpSpPr>
      <p:grpSpPr>
        <a:xfrm>
          <a:off y="0" x="0"/>
          <a:ext cy="0" cx="0"/>
          <a:chOff y="0" x="0"/>
          <a:chExt cy="0" cx="0"/>
        </a:xfrm>
      </p:grpSpPr>
      <p:sp>
        <p:nvSpPr>
          <p:cNvPr id="256" name="Shape 256"/>
          <p:cNvSpPr txBox="1"/>
          <p:nvPr>
            <p:ph idx="1" type="body"/>
          </p:nvPr>
        </p:nvSpPr>
        <p:spPr>
          <a:xfrm>
            <a:off y="4400641" x="685800"/>
            <a:ext cy="3600000" cx="5486042"/>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200" lang="en-US" i="0"/>
              <a:t>Если у вас есть идеи, пожелания или вопросы, можете связаться с нами, используя информацию на слайде.</a:t>
            </a:r>
          </a:p>
        </p:txBody>
      </p:sp>
      <p:sp>
        <p:nvSpPr>
          <p:cNvPr id="257" name="Shape 257"/>
          <p:cNvSpPr txBox="1"/>
          <p:nvPr/>
        </p:nvSpPr>
        <p:spPr>
          <a:xfrm>
            <a:off y="8685364" x="3884764"/>
            <a:ext cy="458277" cx="2971443"/>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
        <p:nvSpPr>
          <p:cNvPr id="258" name="Shape 25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2" name="Shape 262"/>
        <p:cNvGrpSpPr/>
        <p:nvPr/>
      </p:nvGrpSpPr>
      <p:grpSpPr>
        <a:xfrm>
          <a:off y="0" x="0"/>
          <a:ext cy="0" cx="0"/>
          <a:chOff y="0" x="0"/>
          <a:chExt cy="0" cx="0"/>
        </a:xfrm>
      </p:grpSpPr>
      <p:sp>
        <p:nvSpPr>
          <p:cNvPr id="263" name="Shape 2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4" name="Shape 2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9" name="Shape 269"/>
        <p:cNvGrpSpPr/>
        <p:nvPr/>
      </p:nvGrpSpPr>
      <p:grpSpPr>
        <a:xfrm>
          <a:off y="0" x="0"/>
          <a:ext cy="0" cx="0"/>
          <a:chOff y="0" x="0"/>
          <a:chExt cy="0" cx="0"/>
        </a:xfrm>
      </p:grpSpPr>
      <p:sp>
        <p:nvSpPr>
          <p:cNvPr id="270" name="Shape 27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71" name="Shape 27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78" name="Shape 27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4" name="Shape 284"/>
        <p:cNvGrpSpPr/>
        <p:nvPr/>
      </p:nvGrpSpPr>
      <p:grpSpPr>
        <a:xfrm>
          <a:off y="0" x="0"/>
          <a:ext cy="0" cx="0"/>
          <a:chOff y="0" x="0"/>
          <a:chExt cy="0" cx="0"/>
        </a:xfrm>
      </p:grpSpPr>
      <p:sp>
        <p:nvSpPr>
          <p:cNvPr id="285" name="Shape 285"/>
          <p:cNvSpPr txBox="1"/>
          <p:nvPr>
            <p:ph idx="1" type="body"/>
          </p:nvPr>
        </p:nvSpPr>
        <p:spPr>
          <a:xfrm>
            <a:off y="4400641" x="685800"/>
            <a:ext cy="3600000" cx="5486042"/>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200" lang="en-US" i="0"/>
              <a:t>Добавление происходит посредством Drag’n’Drop с различных виджетов программы. То есть, выделил объект, перенёс на сцену и он появился в модели. Тип объекта определяет специальный класс ScaMIMEDataProcessor, который смотрит на содержимое объекта, который мы перенесли. С помощью сигнала модель оповещает сцену о том, что есть изменения в данных и она их загружает. </a:t>
            </a:r>
          </a:p>
        </p:txBody>
      </p:sp>
      <p:sp>
        <p:nvSpPr>
          <p:cNvPr id="286" name="Shape 286"/>
          <p:cNvSpPr txBox="1"/>
          <p:nvPr/>
        </p:nvSpPr>
        <p:spPr>
          <a:xfrm>
            <a:off y="8685364" x="3884764"/>
            <a:ext cy="458277" cx="2971443"/>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
        <p:nvSpPr>
          <p:cNvPr id="287" name="Shape 28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p:nvPr>
            <p:ph idx="2" type="sldImg"/>
          </p:nvPr>
        </p:nvSpPr>
        <p:spPr>
          <a:xfrm>
            <a:off y="1143000" x="685800"/>
            <a:ext cy="3086098" cx="5486399"/>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295" name="Shape 295"/>
          <p:cNvSpPr txBox="1"/>
          <p:nvPr>
            <p:ph idx="1" type="body"/>
          </p:nvPr>
        </p:nvSpPr>
        <p:spPr>
          <a:xfrm>
            <a:off y="5078521" x="755997"/>
            <a:ext cy="4811041" cx="6047640"/>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200" lang="en-US" i="0"/>
              <a:t>Разумеется, просто поиск по графу не имеет смысла, если нельзя удобно посмотреть список найденных объектов. Для этого реализована таблица данных, которая покажет найденные объекты, или список всех объектов если фильтр не задан. Таблица сама по себе является отдельной моделью, которая также связана с главной моделью данных и выдаёт информацию на вью по колонке и столбцу основываясь на главной модели.</a:t>
            </a:r>
          </a:p>
        </p:txBody>
      </p:sp>
      <p:sp>
        <p:nvSpPr>
          <p:cNvPr id="296" name="Shape 296"/>
          <p:cNvSpPr txBox="1"/>
          <p:nvPr/>
        </p:nvSpPr>
        <p:spPr>
          <a:xfrm>
            <a:off y="10157402" x="4278962"/>
            <a:ext cy="534238" cx="3280683"/>
          </a:xfrm>
          <a:prstGeom prst="rect">
            <a:avLst/>
          </a:prstGeom>
          <a:noFill/>
          <a:ln>
            <a:noFill/>
          </a:ln>
        </p:spPr>
        <p:txBody>
          <a:bodyPr bIns="0" rIns="0" lIns="0" tIns="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2" name="Shape 302"/>
        <p:cNvGrpSpPr/>
        <p:nvPr/>
      </p:nvGrpSpPr>
      <p:grpSpPr>
        <a:xfrm>
          <a:off y="0" x="0"/>
          <a:ext cy="0" cx="0"/>
          <a:chOff y="0" x="0"/>
          <a:chExt cy="0" cx="0"/>
        </a:xfrm>
      </p:grpSpPr>
      <p:sp>
        <p:nvSpPr>
          <p:cNvPr id="303" name="Shape 303"/>
          <p:cNvSpPr/>
          <p:nvPr>
            <p:ph idx="2" type="sldImg"/>
          </p:nvPr>
        </p:nvSpPr>
        <p:spPr>
          <a:xfrm>
            <a:off y="1143000" x="685800"/>
            <a:ext cy="3086098" cx="5486399"/>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304" name="Shape 304"/>
          <p:cNvSpPr txBox="1"/>
          <p:nvPr>
            <p:ph idx="1" type="body"/>
          </p:nvPr>
        </p:nvSpPr>
        <p:spPr>
          <a:xfrm>
            <a:off y="5078521" x="755997"/>
            <a:ext cy="4811041" cx="6047640"/>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200" lang="en-US" i="0"/>
              <a:t>Фильтром является надстройка над моделью данных, которая лишь сообщает всем, кому требуется, что объект подходит, или нет. Определяет это он следующим образом: каждый объект графа имеет способность сообщать кто он такой через строку символов в определенном формате, а фильтр содержит в себе регулярное выражение, которое при совпадении с информацией об объекте будет означать, что объект попадает под фильтр. Такой подход даёт волю пользователю задавать параметры поиска как он хочет. Ну, а если Вы не гуру регэксов, то можете воспользоваться нашим простеньким шаблоном.</a:t>
            </a:r>
          </a:p>
        </p:txBody>
      </p:sp>
      <p:sp>
        <p:nvSpPr>
          <p:cNvPr id="305" name="Shape 305"/>
          <p:cNvSpPr txBox="1"/>
          <p:nvPr/>
        </p:nvSpPr>
        <p:spPr>
          <a:xfrm>
            <a:off y="10157402" x="4278962"/>
            <a:ext cy="534238" cx="3280683"/>
          </a:xfrm>
          <a:prstGeom prst="rect">
            <a:avLst/>
          </a:prstGeom>
          <a:noFill/>
          <a:ln>
            <a:noFill/>
          </a:ln>
        </p:spPr>
        <p:txBody>
          <a:bodyPr bIns="0" rIns="0" lIns="0" tIns="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txBox="1"/>
          <p:nvPr>
            <p:ph idx="1" type="body"/>
          </p:nvPr>
        </p:nvSpPr>
        <p:spPr>
          <a:xfrm>
            <a:off y="4400641" x="685800"/>
            <a:ext cy="3600000" cx="5486042"/>
          </a:xfrm>
          <a:prstGeom prst="rect">
            <a:avLst/>
          </a:prstGeom>
          <a:noFill/>
          <a:ln>
            <a:noFill/>
          </a:ln>
        </p:spPr>
        <p:txBody>
          <a:bodyPr bIns="0" rIns="0" lIns="0" tIns="0" anchor="t" anchorCtr="0">
            <a:noAutofit/>
          </a:bodyPr>
          <a:lstStyle/>
          <a:p>
            <a:pPr algn="l" rtl="0" lvl="0" marR="0" indent="0" marL="0">
              <a:spcBef>
                <a:spcPts val="0"/>
              </a:spcBef>
              <a:buSzPct val="25000"/>
              <a:buNone/>
            </a:pPr>
            <a:r>
              <a:rPr sz="1200" lang="en-US"/>
              <a:t>Сегодня никого из разработчиков не удивишь ситуацией</a:t>
            </a:r>
            <a:r>
              <a:rPr strike="noStrike" u="none" b="0" cap="none" baseline="0" sz="1200" lang="en-US" i="0"/>
              <a:t>: </a:t>
            </a:r>
          </a:p>
          <a:p>
            <a:pPr algn="l" rtl="0" lvl="0" marR="0" indent="0" marL="0">
              <a:buSzPct val="25000"/>
              <a:buNone/>
            </a:pPr>
            <a:r>
              <a:rPr strike="noStrike" u="none" b="0" cap="none" baseline="0" sz="1200" lang="en-US" i="0"/>
              <a:t>Вам </a:t>
            </a:r>
            <a:r>
              <a:rPr sz="1200" lang="en-US"/>
              <a:t>нужно влиться в разработку</a:t>
            </a:r>
            <a:r>
              <a:rPr strike="noStrike" u="none" b="0" cap="none" baseline="0" sz="1200" lang="en-US" i="0"/>
              <a:t> большого проекта</a:t>
            </a:r>
            <a:r>
              <a:rPr sz="1200" lang="en-US"/>
              <a:t>. Связи с разработчиками кода могут быть утеряны и сходу понять что происходит в нем не так то просто. Причин этому может быть множество - возможно, кода просто напросто много; возможно, разработчики скупились на комментарии в неочевидной логике проекта; а может, кто-то ещё и поставил дефайны в начале кода и его исследование затянется на многие дни, а то и недели.</a:t>
            </a:r>
          </a:p>
        </p:txBody>
      </p:sp>
      <p:sp>
        <p:nvSpPr>
          <p:cNvPr id="162" name="Shape 162"/>
          <p:cNvSpPr txBox="1"/>
          <p:nvPr/>
        </p:nvSpPr>
        <p:spPr>
          <a:xfrm>
            <a:off y="8685364" x="3884764"/>
            <a:ext cy="458277" cx="2971443"/>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
        <p:nvSpPr>
          <p:cNvPr id="163" name="Shape 16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US"/>
              <a:t>Что мы обычно делаем в такой ситуации?</a:t>
            </a:r>
          </a:p>
          <a:p>
            <a:pPr rtl="0" lvl="0">
              <a:buNone/>
            </a:pPr>
            <a:r>
              <a:rPr lang="en-US"/>
              <a:t>Кто-то записывает что ему показалось важным на листочке или блокноте, кто-то пытается пролезть через эти миллионы строк кода своим умом, пытаясь запомнить все связи между файлами, иерархиями классов и т. д.</a:t>
            </a:r>
          </a:p>
          <a:p>
            <a:pPr>
              <a:buNone/>
            </a:pPr>
            <a:r>
              <a:rPr sz="1200" lang="en-US">
                <a:solidFill>
                  <a:schemeClr val="dk1"/>
                </a:solidFill>
              </a:rPr>
              <a:t>(IDA) Но подобные ей программы либо платны, либо мало функциональны.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txBox="1"/>
          <p:nvPr>
            <p:ph idx="1" type="body"/>
          </p:nvPr>
        </p:nvSpPr>
        <p:spPr>
          <a:xfrm>
            <a:off y="4400641" x="685800"/>
            <a:ext cy="3600000" cx="5486042"/>
          </a:xfrm>
          <a:prstGeom prst="rect">
            <a:avLst/>
          </a:prstGeom>
          <a:noFill/>
          <a:ln>
            <a:noFill/>
          </a:ln>
        </p:spPr>
        <p:txBody>
          <a:bodyPr bIns="0" rIns="0" lIns="0" tIns="0" anchor="t" anchorCtr="0">
            <a:noAutofit/>
          </a:bodyPr>
          <a:lstStyle/>
          <a:p>
            <a:pPr algn="l" rtl="0" lvl="0" marR="0" indent="0" marL="0">
              <a:spcBef>
                <a:spcPts val="0"/>
              </a:spcBef>
              <a:buSzPct val="25000"/>
              <a:buNone/>
            </a:pPr>
            <a:r>
              <a:rPr sz="1200" lang="en-US">
                <a:solidFill>
                  <a:schemeClr val="dk1"/>
                </a:solidFill>
              </a:rPr>
              <a:t>Мы предлагаем на наш взгляд более удобное решение задачи.</a:t>
            </a:r>
          </a:p>
          <a:p>
            <a:pPr algn="l" rtl="0" lvl="0" marR="0" indent="0" marL="0">
              <a:spcBef>
                <a:spcPts val="0"/>
              </a:spcBef>
              <a:buSzPct val="25000"/>
              <a:buNone/>
            </a:pPr>
            <a:r>
              <a:rPr sz="1200" lang="en-US"/>
              <a:t>А именно, создать</a:t>
            </a:r>
            <a:r>
              <a:rPr strike="noStrike" u="none" b="0" cap="none" baseline="0" sz="1200" lang="en-US" i="0"/>
              <a:t> программу, которая бы с легкостью позволяла исследовать связи в коде, да и вообще любые связи между </a:t>
            </a:r>
            <a:r>
              <a:rPr sz="1200" lang="en-US"/>
              <a:t>артефактами</a:t>
            </a:r>
            <a:r>
              <a:rPr strike="noStrike" u="none" b="0" cap="none" baseline="0" sz="1200" lang="en-US" i="0"/>
              <a:t> проектов, или даже между проектами. </a:t>
            </a:r>
            <a:r>
              <a:rPr sz="1200" lang="en-US"/>
              <a:t>Из любых объектов исследуемого проекта мы предлагаем создавать связный граф, поскольку он по сравнению с остальными возможными представлениями позволяет более быстро начать ориентироваться в проекте. </a:t>
            </a:r>
            <a:r>
              <a:rPr strike="noStrike" u="none" b="0" cap="none" baseline="0" sz="1200" lang="en-US" i="0"/>
              <a:t>К связям в графе, как и к объектам кода, неплохо бы добавлять различные комментарии, чтобы затем вернуться к работе и с легкостью можно было вспомнить насколько уже продвинулся в исследовании, а также наглядно поделиться с кол</a:t>
            </a:r>
            <a:r>
              <a:rPr sz="1200" lang="en-US"/>
              <a:t>легами</a:t>
            </a:r>
            <a:r>
              <a:rPr strike="noStrike" u="none" b="0" cap="none" baseline="0" sz="1200" lang="en-US" i="0"/>
              <a:t>.</a:t>
            </a:r>
          </a:p>
        </p:txBody>
      </p:sp>
      <p:sp>
        <p:nvSpPr>
          <p:cNvPr id="181" name="Shape 181"/>
          <p:cNvSpPr txBox="1"/>
          <p:nvPr/>
        </p:nvSpPr>
        <p:spPr>
          <a:xfrm>
            <a:off y="8685364" x="3884764"/>
            <a:ext cy="458277" cx="2971443"/>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
        <p:nvSpPr>
          <p:cNvPr id="182" name="Shape 18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txBox="1"/>
          <p:nvPr>
            <p:ph idx="1" type="body"/>
          </p:nvPr>
        </p:nvSpPr>
        <p:spPr>
          <a:xfrm>
            <a:off y="4400641" x="685800"/>
            <a:ext cy="3600000" cx="5486042"/>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200" lang="en-US" i="0"/>
              <a:t>На слайде Вы видите скриншот из </a:t>
            </a:r>
            <a:r>
              <a:rPr sz="1200" lang="en-US"/>
              <a:t>программы </a:t>
            </a:r>
            <a:r>
              <a:rPr strike="noStrike" u="none" b="0" cap="none" baseline="0" sz="1200" lang="en-US" i="0"/>
              <a:t>IDA </a:t>
            </a:r>
            <a:r>
              <a:rPr sz="1200" lang="en-US"/>
              <a:t>Disassembler</a:t>
            </a:r>
            <a:r>
              <a:rPr strike="noStrike" u="none" b="0" cap="none" baseline="0" sz="1200" lang="en-US" i="0"/>
              <a:t>, которая</a:t>
            </a:r>
            <a:r>
              <a:rPr sz="1200" lang="en-US"/>
              <a:t> автоматически </a:t>
            </a:r>
            <a:r>
              <a:rPr strike="noStrike" u="none" b="0" cap="none" baseline="0" sz="1200" lang="en-US" i="0"/>
              <a:t>строит граф переходов в ассемблерном коде. </a:t>
            </a:r>
          </a:p>
          <a:p>
            <a:pPr algn="l" rtl="0" lvl="0" marR="0" indent="0" marL="0">
              <a:spcBef>
                <a:spcPts val="0"/>
              </a:spcBef>
              <a:buSzPct val="25000"/>
              <a:buNone/>
            </a:pPr>
            <a:r>
              <a:rPr strike="noStrike" u="none" b="0" cap="none" baseline="0" sz="1200" lang="en-US" i="0"/>
              <a:t>Мы решили создать программу, в которой Вы могли бы создавать граф, вершинами которого являются различные объекты вашего проекта - будь то строчка кода, текст, набор байтов, символ, что угодно – Вы можете перетащить его на граф. После этого создавать ребра на графе с возможностью указать направление связи, а также аннотируя как связи, так и сами объекты. </a:t>
            </a:r>
            <a:r>
              <a:rPr sz="1200" lang="en-US"/>
              <a:t>Таким образом, преимуществом</a:t>
            </a:r>
            <a:r>
              <a:rPr strike="noStrike" u="none" b="0" cap="none" baseline="0" sz="1200" lang="en-US" i="0"/>
              <a:t> нашей программы является то, что разработчик волен сам выбирать что ему поместить на граф, а также он не ограничен только лишь ассемблерным кодом.</a:t>
            </a:r>
          </a:p>
        </p:txBody>
      </p:sp>
      <p:sp>
        <p:nvSpPr>
          <p:cNvPr id="194" name="Shape 194"/>
          <p:cNvSpPr txBox="1"/>
          <p:nvPr/>
        </p:nvSpPr>
        <p:spPr>
          <a:xfrm>
            <a:off y="8685364" x="3884764"/>
            <a:ext cy="458277" cx="2971443"/>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
        <p:nvSpPr>
          <p:cNvPr id="195" name="Shape 19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6" name="Shape 206"/>
        <p:cNvGrpSpPr/>
        <p:nvPr/>
      </p:nvGrpSpPr>
      <p:grpSpPr>
        <a:xfrm>
          <a:off y="0" x="0"/>
          <a:ext cy="0" cx="0"/>
          <a:chOff y="0" x="0"/>
          <a:chExt cy="0" cx="0"/>
        </a:xfrm>
      </p:grpSpPr>
      <p:sp>
        <p:nvSpPr>
          <p:cNvPr id="207" name="Shape 207"/>
          <p:cNvSpPr txBox="1"/>
          <p:nvPr>
            <p:ph idx="1" type="body"/>
          </p:nvPr>
        </p:nvSpPr>
        <p:spPr>
          <a:xfrm>
            <a:off y="4400641" x="685800"/>
            <a:ext cy="3600000" cx="5486042"/>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200" lang="en-US" i="0"/>
              <a:t>Поискав различные библиотеки, которые позволили бы работать кроссплатформенно и в тоже время легко, мы остановили свой выбор на плюсах с использованием известного фреймворка Qt. Мы также использовали библиотеку Source-highlight-qt для подс</a:t>
            </a:r>
            <a:r>
              <a:rPr sz="1200" lang="en-US"/>
              <a:t>ветки синтаксиса кода исследуемого продукта</a:t>
            </a:r>
            <a:r>
              <a:rPr strike="noStrike" u="none" b="0" cap="none" baseline="0" sz="1200" lang="en-US" i="0"/>
              <a:t> и дополнение к Qt Qt Property Framework для удобного о</a:t>
            </a:r>
            <a:r>
              <a:rPr sz="1200" lang="en-US"/>
              <a:t>тображения свойств объектов. В качестве системы хранения данных мы использовали SQLite.</a:t>
            </a:r>
          </a:p>
        </p:txBody>
      </p:sp>
      <p:sp>
        <p:nvSpPr>
          <p:cNvPr id="208" name="Shape 208"/>
          <p:cNvSpPr txBox="1"/>
          <p:nvPr/>
        </p:nvSpPr>
        <p:spPr>
          <a:xfrm>
            <a:off y="8685364" x="3884764"/>
            <a:ext cy="458277" cx="2971443"/>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
        <p:nvSpPr>
          <p:cNvPr id="209" name="Shape 20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1143000" x="685800"/>
            <a:ext cy="3086098" cx="5486399"/>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219" name="Shape 219"/>
          <p:cNvSpPr txBox="1"/>
          <p:nvPr>
            <p:ph idx="1" type="body"/>
          </p:nvPr>
        </p:nvSpPr>
        <p:spPr>
          <a:xfrm>
            <a:off y="5078521" x="755997"/>
            <a:ext cy="4811041" cx="6047640"/>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200" lang="en-US" i="0"/>
              <a:t>Что сейчас уже реализовано? </a:t>
            </a:r>
          </a:p>
          <a:p>
            <a:pPr algn="l" rtl="0" lvl="0" marR="0" indent="0" marL="0">
              <a:buSzPct val="25000"/>
              <a:buNone/>
            </a:pPr>
            <a:r>
              <a:rPr strike="noStrike" u="none" b="0" cap="none" baseline="0" sz="1200" lang="en-US" i="0"/>
              <a:t>Сейчас </a:t>
            </a:r>
            <a:r>
              <a:rPr sz="1200" lang="en-US"/>
              <a:t>уже можно создавать граф. Объекты графа создаются используя</a:t>
            </a:r>
            <a:r>
              <a:rPr strike="noStrike" u="none" b="0" cap="none" baseline="0" sz="1200" lang="en-US" i="0"/>
              <a:t> текстовой обозреватель c подсветкой синтаксиса, обозреватель файловой системы и </a:t>
            </a:r>
            <a:r>
              <a:rPr sz="1200" lang="en-US"/>
              <a:t>хекс </a:t>
            </a:r>
            <a:r>
              <a:rPr strike="noStrike" u="none" b="0" cap="none" baseline="0" sz="1200" lang="en-US" i="0"/>
              <a:t>редактор, из которых</a:t>
            </a:r>
            <a:r>
              <a:rPr sz="1200" lang="en-US"/>
              <a:t> вы можете перетащить любой объект на граф</a:t>
            </a:r>
            <a:r>
              <a:rPr strike="noStrike" u="none" b="0" cap="none" baseline="0" sz="1200" lang="en-US" i="0"/>
              <a:t>.</a:t>
            </a:r>
          </a:p>
          <a:p>
            <a:pPr algn="l" rtl="0" lvl="0" marR="0" indent="0" marL="0">
              <a:buSzPct val="25000"/>
              <a:buNone/>
            </a:pPr>
            <a:r>
              <a:rPr strike="noStrike" u="none" b="0" cap="none" baseline="0" sz="1200" lang="en-US" i="0"/>
              <a:t>Затем мы можем </a:t>
            </a:r>
            <a:r>
              <a:rPr sz="1200" lang="en-US"/>
              <a:t>создавать</a:t>
            </a:r>
            <a:r>
              <a:rPr strike="noStrike" u="none" b="0" cap="none" baseline="0" sz="1200" lang="en-US" i="0"/>
              <a:t> связи между объектами и добавлять комментарии к </a:t>
            </a:r>
            <a:r>
              <a:rPr sz="1200" lang="en-US"/>
              <a:t>элементам графа</a:t>
            </a:r>
            <a:r>
              <a:rPr strike="noStrike" u="none" b="0" cap="none" baseline="0" sz="1200" lang="en-US" i="0"/>
              <a:t>. </a:t>
            </a:r>
            <a:r>
              <a:rPr sz="1200" lang="en-US"/>
              <a:t>Разные типы объектов по-своему отображаются на графе, но вы также можете выделить особенные объекты, например, задав ему свой текст и увеличив его размер.</a:t>
            </a:r>
          </a:p>
          <a:p>
            <a:pPr algn="l" rtl="0" lvl="0" marR="0" indent="0" marL="0">
              <a:buSzPct val="25000"/>
              <a:buNone/>
            </a:pPr>
            <a:r>
              <a:rPr sz="1200" lang="en-US"/>
              <a:t>Чтобы не запутаться, вы можете отфильтровать объекты и нужные Вам выделятся на графе, а также будут отображены в таблице объектов. По двойному клику на объекте графа запросто можно перейти обратно к артефакту в проекте.</a:t>
            </a:r>
          </a:p>
          <a:p>
            <a:pPr algn="l" rtl="0" lvl="0" marR="0" indent="0" marL="0">
              <a:buSzPct val="25000"/>
              <a:buNone/>
            </a:pPr>
            <a:r>
              <a:rPr sz="1200" lang="en-US"/>
              <a:t>Так же в программе реализованна поддержка внешних утилит командной строки. Т.е. вы можете например исследовать ваш файл программы с помощью какой-либо внешнией утилиты и переместить результат на граф не выходя из программы.</a:t>
            </a:r>
          </a:p>
          <a:p>
            <a:pPr algn="l" rtl="0" lvl="0" marR="0" indent="0" marL="0">
              <a:buSzPct val="25000"/>
              <a:buNone/>
            </a:pPr>
            <a:r>
              <a:rPr sz="1200" lang="en-US"/>
              <a:t>External tools примеры</a:t>
            </a:r>
          </a:p>
        </p:txBody>
      </p:sp>
      <p:sp>
        <p:nvSpPr>
          <p:cNvPr id="220" name="Shape 220"/>
          <p:cNvSpPr txBox="1"/>
          <p:nvPr/>
        </p:nvSpPr>
        <p:spPr>
          <a:xfrm>
            <a:off y="10157402" x="4278962"/>
            <a:ext cy="534238" cx="3280683"/>
          </a:xfrm>
          <a:prstGeom prst="rect">
            <a:avLst/>
          </a:prstGeom>
          <a:noFill/>
          <a:ln>
            <a:noFill/>
          </a:ln>
        </p:spPr>
        <p:txBody>
          <a:bodyPr bIns="0" rIns="0" lIns="0" tIns="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7" name="Shape 2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4" name="Shape 234"/>
        <p:cNvGrpSpPr/>
        <p:nvPr/>
      </p:nvGrpSpPr>
      <p:grpSpPr>
        <a:xfrm>
          <a:off y="0" x="0"/>
          <a:ext cy="0" cx="0"/>
          <a:chOff y="0" x="0"/>
          <a:chExt cy="0" cx="0"/>
        </a:xfrm>
      </p:grpSpPr>
      <p:sp>
        <p:nvSpPr>
          <p:cNvPr id="235" name="Shape 235"/>
          <p:cNvSpPr txBox="1"/>
          <p:nvPr>
            <p:ph idx="1" type="body"/>
          </p:nvPr>
        </p:nvSpPr>
        <p:spPr>
          <a:xfrm>
            <a:off y="4320000" x="777962"/>
            <a:ext cy="3600000" cx="5486042"/>
          </a:xfrm>
          <a:prstGeom prst="rect">
            <a:avLst/>
          </a:prstGeom>
          <a:noFill/>
          <a:ln>
            <a:noFill/>
          </a:ln>
        </p:spPr>
        <p:txBody>
          <a:bodyPr bIns="0" rIns="0" lIns="0" tIns="0" anchor="t" anchorCtr="0">
            <a:noAutofit/>
          </a:bodyPr>
          <a:lstStyle/>
          <a:p>
            <a:pPr algn="l" rtl="0" lvl="0" marR="0" indent="0" marL="0">
              <a:spcBef>
                <a:spcPts val="0"/>
              </a:spcBef>
              <a:buSzPct val="25000"/>
              <a:buNone/>
            </a:pPr>
            <a:r>
              <a:rPr strike="noStrike" u="none" b="0" cap="none" baseline="0" sz="1200" lang="en-US" i="0"/>
              <a:t>1. Запуск программы</a:t>
            </a:r>
          </a:p>
          <a:p>
            <a:pPr algn="l" rtl="0" lvl="0" marR="0" indent="0" marL="0">
              <a:buSzPct val="25000"/>
              <a:buNone/>
            </a:pPr>
            <a:r>
              <a:rPr strike="noStrike" u="none" b="0" cap="none" baseline="0" sz="1200" lang="en-US" i="0"/>
              <a:t>2. Демонстрация добавления папки src на граф</a:t>
            </a:r>
          </a:p>
          <a:p>
            <a:pPr algn="l" rtl="0" lvl="0" marR="0" indent="0" marL="0">
              <a:buSzPct val="25000"/>
              <a:buNone/>
            </a:pPr>
            <a:r>
              <a:rPr strike="noStrike" u="none" b="0" cap="none" baseline="0" sz="1200" lang="en-US" i="0"/>
              <a:t>3. Mainwindow.cpp на граф и соединяем src и mainwindow.cpp линком</a:t>
            </a:r>
          </a:p>
          <a:p>
            <a:pPr algn="l" rtl="0" lvl="0" marR="0" indent="0" marL="0">
              <a:buSzPct val="25000"/>
              <a:buNone/>
            </a:pPr>
            <a:r>
              <a:rPr strike="noStrike" u="none" b="0" cap="none" baseline="0" sz="1200" lang="en-US" i="0"/>
              <a:t>4. Добавление функции openFile из MainWindow.cpp на граф</a:t>
            </a:r>
          </a:p>
          <a:p>
            <a:pPr algn="l" rtl="0" lvl="0" marR="0" indent="0" marL="0">
              <a:buSzPct val="25000"/>
              <a:buNone/>
            </a:pPr>
            <a:r>
              <a:rPr strike="noStrike" u="none" b="0" cap="none" baseline="0" sz="1200" lang="en-US" i="0"/>
              <a:t>5. openFile -&gt; Mainwindow, + стрелочку</a:t>
            </a:r>
          </a:p>
          <a:p>
            <a:pPr algn="l" rtl="0" lvl="0" marR="0" indent="0" marL="0">
              <a:buSzPct val="25000"/>
              <a:buNone/>
            </a:pPr>
            <a:r>
              <a:rPr strike="noStrike" u="none" b="0" cap="none" baseline="0" sz="1200" lang="en-US" i="0"/>
              <a:t>6. Аннотация к линку (5, «Contains»)</a:t>
            </a:r>
          </a:p>
          <a:p>
            <a:pPr algn="l" rtl="0" lvl="0" marR="0" indent="0" marL="0">
              <a:buSzPct val="25000"/>
              <a:buNone/>
            </a:pPr>
            <a:r>
              <a:rPr strike="noStrike" u="none" b="0" cap="none" baseline="0" sz="1200" lang="en-US" i="0"/>
              <a:t>7. Аннотация (src, «Project»)</a:t>
            </a:r>
          </a:p>
          <a:p>
            <a:pPr algn="l" rtl="0" lvl="0" marR="0" indent="0" marL="0">
              <a:buSzPct val="25000"/>
              <a:buNone/>
            </a:pPr>
            <a:r>
              <a:rPr strike="noStrike" u="none" b="0" cap="none" baseline="0" sz="1200" lang="en-US" i="0"/>
              <a:t>8. add(GraphLoader .h) -&gt; MainWindow.cpp + стрелочку</a:t>
            </a:r>
          </a:p>
          <a:p>
            <a:pPr algn="l" rtl="0" lvl="0" marR="0" indent="0" marL="0">
              <a:buSzPct val="25000"/>
              <a:buNone/>
            </a:pPr>
            <a:r>
              <a:rPr strike="noStrike" u="none" b="0" cap="none" baseline="0" sz="1200" lang="en-US" i="0"/>
              <a:t>9. GraphLoader.h -&gt; src - стрелочку</a:t>
            </a:r>
          </a:p>
          <a:p>
            <a:pPr algn="l" rtl="0" lvl="0" marR="0" indent="0" marL="0">
              <a:buSzPct val="25000"/>
              <a:buNone/>
            </a:pPr>
            <a:r>
              <a:rPr strike="noStrike" u="none" b="0" cap="none" baseline="0" sz="1200" lang="en-US" i="0"/>
              <a:t>10. Посмотреть содержимое по openFile</a:t>
            </a:r>
          </a:p>
          <a:p>
            <a:pPr algn="l" rtl="0" lvl="0" marR="0" indent="0" marL="0">
              <a:buSzPct val="25000"/>
              <a:buNone/>
            </a:pPr>
            <a:r>
              <a:rPr strike="noStrike" u="none" b="0" cap="none" baseline="0" sz="1200" lang="en-US" i="0"/>
              <a:t>11. Открываем _=НЕБоЛЬШоЙ=_ файл в binaryView</a:t>
            </a:r>
          </a:p>
          <a:p>
            <a:pPr algn="l" rtl="0" lvl="0" marR="0" indent="0" marL="0">
              <a:buSzPct val="25000"/>
              <a:buNone/>
            </a:pPr>
            <a:r>
              <a:rPr strike="noStrike" u="none" b="0" cap="none" baseline="0" sz="1200" lang="en-US" i="0"/>
              <a:t>12. Добавляем оттуда что-нибудь</a:t>
            </a:r>
          </a:p>
          <a:p>
            <a:pPr algn="l" rtl="0" lvl="0" marR="0" indent="0" marL="0">
              <a:buSzPct val="25000"/>
              <a:buNone/>
            </a:pPr>
            <a:r>
              <a:rPr strike="noStrike" u="none" b="0" cap="none" baseline="0" sz="1200" lang="en-US" i="0"/>
              <a:t>13. Изменить размер и цвет папки src</a:t>
            </a:r>
          </a:p>
          <a:p>
            <a:pPr algn="l" rtl="0" lvl="0" marR="0" indent="0" marL="0">
              <a:buSzPct val="25000"/>
              <a:buNone/>
            </a:pPr>
            <a:r>
              <a:rPr strike="noStrike" u="none" b="0" cap="none" baseline="0" sz="1200" lang="en-US" i="0"/>
              <a:t>14. Добавить sca.pro с аннотацией «Project file»</a:t>
            </a:r>
          </a:p>
          <a:p>
            <a:pPr algn="l" rtl="0" lvl="0" marR="0" indent="0" marL="0">
              <a:buSzPct val="25000"/>
              <a:buNone/>
            </a:pPr>
            <a:r>
              <a:rPr strike="noStrike" u="none" b="0" cap="none" baseline="0" sz="1200" lang="en-US" i="0"/>
              <a:t>15. Простой фильтр по *.срр</a:t>
            </a:r>
          </a:p>
          <a:p>
            <a:pPr algn="l" rtl="0" lvl="0" marR="0" indent="0" marL="0">
              <a:buSzPct val="25000"/>
              <a:buNone/>
            </a:pPr>
            <a:r>
              <a:rPr strike="noStrike" u="none" b="0" cap="none" baseline="0" sz="1200" lang="en-US" i="0"/>
              <a:t>16. Снять фильтр с путя, поставить фильтр на файлы</a:t>
            </a:r>
          </a:p>
          <a:p>
            <a:pPr algn="l" rtl="0" lvl="0" marR="0" indent="0" marL="0">
              <a:buSzPct val="25000"/>
              <a:buNone/>
            </a:pPr>
            <a:r>
              <a:rPr strike="noStrike" u="none" b="0" cap="none" baseline="0" sz="1200" lang="en-US" i="0"/>
              <a:t>17. Отфильтровать по graph</a:t>
            </a:r>
          </a:p>
          <a:p>
            <a:pPr algn="l" rtl="0" lvl="0" marR="0" indent="0" marL="0">
              <a:buSzPct val="25000"/>
              <a:buNone/>
            </a:pPr>
            <a:r>
              <a:rPr strike="noStrike" u="none" b="0" cap="none" baseline="0" sz="1200" lang="en-US" i="0"/>
              <a:t>18. Перейти по найденному объекту к объекту на графе с демонстрацией изменения положения/отображения столбцов</a:t>
            </a:r>
          </a:p>
          <a:p>
            <a:pPr algn="l" rtl="0" lvl="0" marR="0" indent="0" marL="0">
              <a:buSzPct val="25000"/>
              <a:buNone/>
            </a:pPr>
            <a:r>
              <a:rPr strike="noStrike" u="none" b="0" cap="none" baseline="0" sz="1200" lang="en-US" i="0"/>
              <a:t>19. Перейти к объекту в файлах</a:t>
            </a:r>
          </a:p>
          <a:p>
            <a:pPr algn="l" rtl="0" lvl="0" marR="0" indent="0" marL="0">
              <a:buSzPct val="25000"/>
              <a:buNone/>
            </a:pPr>
            <a:r>
              <a:rPr strike="noStrike" u="none" b="0" cap="none" baseline="0" sz="1200" lang="en-US" i="0"/>
              <a:t>20. Кастомный регекс на первую букву в имени файла = [GgF]*</a:t>
            </a:r>
          </a:p>
          <a:p>
            <a:pPr algn="l" rtl="0" lvl="0" marR="0" indent="0" marL="0">
              <a:buSzPct val="25000"/>
              <a:buNone/>
            </a:pPr>
            <a:r>
              <a:rPr strike="noStrike" u="none" b="0" cap="none" baseline="0" sz="1200" lang="en-US" i="0"/>
              <a:t>21. Сохранить</a:t>
            </a:r>
          </a:p>
        </p:txBody>
      </p:sp>
      <p:sp>
        <p:nvSpPr>
          <p:cNvPr id="236" name="Shape 236"/>
          <p:cNvSpPr txBox="1"/>
          <p:nvPr/>
        </p:nvSpPr>
        <p:spPr>
          <a:xfrm>
            <a:off y="8685364" x="3884764"/>
            <a:ext cy="458277" cx="2971443"/>
          </a:xfrm>
          <a:prstGeom prst="rect">
            <a:avLst/>
          </a:prstGeom>
          <a:noFill/>
          <a:ln>
            <a:noFill/>
          </a:ln>
        </p:spPr>
        <p:txBody>
          <a:bodyPr bIns="45700" rIns="91425" lIns="91425" tIns="45700" anchor="b" anchorCtr="0">
            <a:noAutofit/>
          </a:bodyPr>
          <a:lstStyle/>
          <a:p>
            <a:pPr algn="r" rtl="0" lvl="0" marR="0" indent="0" marL="0">
              <a:lnSpc>
                <a:spcPct val="100000"/>
              </a:lnSpc>
              <a:spcBef>
                <a:spcPts val="0"/>
              </a:spcBef>
              <a:spcAft>
                <a:spcPts val="0"/>
              </a:spcAft>
              <a:buSzPct val="25000"/>
              <a:buFont typeface="Arial"/>
              <a:buNone/>
            </a:pPr>
            <a:r>
              <a:rPr lang="en-US"/>
              <a:t> </a:t>
            </a:r>
          </a:p>
        </p:txBody>
      </p:sp>
      <p:sp>
        <p:nvSpPr>
          <p:cNvPr id="237" name="Shape 23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Титульный слайд">
    <p:spTree>
      <p:nvGrpSpPr>
        <p:cNvPr id="15" name="Shape 15"/>
        <p:cNvGrpSpPr/>
        <p:nvPr/>
      </p:nvGrpSpPr>
      <p:grpSpPr>
        <a:xfrm>
          <a:off y="0" x="0"/>
          <a:ext cy="0" cx="0"/>
          <a:chOff y="0" x="0"/>
          <a:chExt cy="0" cx="0"/>
        </a:xfrm>
      </p:grpSpPr>
      <p:sp>
        <p:nvSpPr>
          <p:cNvPr id="16" name="Shape 16"/>
          <p:cNvSpPr txBox="1"/>
          <p:nvPr>
            <p:ph type="ctrTitle"/>
          </p:nvPr>
        </p:nvSpPr>
        <p:spPr>
          <a:xfrm>
            <a:off y="1447795" x="1154950"/>
            <a:ext cy="3329576" cx="8825659"/>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EBEBEB"/>
              </a:buClr>
              <a:buFont typeface="Questrial"/>
              <a:buNone/>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17" name="Shape 17"/>
          <p:cNvSpPr txBox="1"/>
          <p:nvPr>
            <p:ph idx="1" type="subTitle"/>
          </p:nvPr>
        </p:nvSpPr>
        <p:spPr>
          <a:xfrm>
            <a:off y="4777382" x="1154950"/>
            <a:ext cy="861418" cx="8825659"/>
          </a:xfrm>
          <a:prstGeom prst="rect">
            <a:avLst/>
          </a:prstGeom>
          <a:noFill/>
          <a:ln>
            <a:noFill/>
          </a:ln>
        </p:spPr>
        <p:txBody>
          <a:bodyPr bIns="91425" rIns="91425" lIns="91425" tIns="91425" anchor="t" anchorCtr="0"/>
          <a:lstStyle>
            <a:lvl1pPr algn="l" rtl="0" marR="0" indent="0" marL="0">
              <a:lnSpc>
                <a:spcPct val="100000"/>
              </a:lnSpc>
              <a:spcBef>
                <a:spcPts val="1000"/>
              </a:spcBef>
              <a:spcAft>
                <a:spcPts val="0"/>
              </a:spcAft>
              <a:buClr>
                <a:srgbClr val="8AD0D6"/>
              </a:buClr>
              <a:buFont typeface="Questrial"/>
              <a:buNone/>
              <a:defRPr/>
            </a:lvl1pPr>
            <a:lvl2pPr algn="l" rtl="0" marR="0" indent="-194309" marL="742950">
              <a:lnSpc>
                <a:spcPct val="100000"/>
              </a:lnSpc>
              <a:spcBef>
                <a:spcPts val="1000"/>
              </a:spcBef>
              <a:spcAft>
                <a:spcPts val="0"/>
              </a:spcAft>
              <a:buClr>
                <a:srgbClr val="8AD0D6"/>
              </a:buClr>
              <a:buFont typeface="Questrial"/>
              <a:buChar char=""/>
              <a:defRPr/>
            </a:lvl2pPr>
            <a:lvl3pPr algn="l" rtl="0" marR="0" indent="-147319" marL="1143000">
              <a:lnSpc>
                <a:spcPct val="100000"/>
              </a:lnSpc>
              <a:spcBef>
                <a:spcPts val="1000"/>
              </a:spcBef>
              <a:spcAft>
                <a:spcPts val="0"/>
              </a:spcAft>
              <a:buClr>
                <a:srgbClr val="8AD0D6"/>
              </a:buClr>
              <a:buFont typeface="Questrial"/>
              <a:buChar char=""/>
              <a:defRPr/>
            </a:lvl3pPr>
            <a:lvl4pPr algn="l" rtl="0" marR="0" indent="-157480" marL="1600200">
              <a:lnSpc>
                <a:spcPct val="100000"/>
              </a:lnSpc>
              <a:spcBef>
                <a:spcPts val="1000"/>
              </a:spcBef>
              <a:spcAft>
                <a:spcPts val="0"/>
              </a:spcAft>
              <a:buClr>
                <a:srgbClr val="8AD0D6"/>
              </a:buClr>
              <a:buFont typeface="Questrial"/>
              <a:buChar char=""/>
              <a:defRPr/>
            </a:lvl4pPr>
            <a:lvl5pPr algn="l" rtl="0" marR="0" indent="-157479" marL="2057400">
              <a:lnSpc>
                <a:spcPct val="100000"/>
              </a:lnSpc>
              <a:spcBef>
                <a:spcPts val="1000"/>
              </a:spcBef>
              <a:spcAft>
                <a:spcPts val="0"/>
              </a:spcAft>
              <a:buClr>
                <a:srgbClr val="8AD0D6"/>
              </a:buClr>
              <a:buFont typeface="Questrial"/>
              <a:buChar char=""/>
              <a:defRPr/>
            </a:lvl5pPr>
            <a:lvl6pPr algn="l" rtl="0" marR="0" indent="-114300" marL="2514600">
              <a:lnSpc>
                <a:spcPct val="90000"/>
              </a:lnSpc>
              <a:spcBef>
                <a:spcPts val="500"/>
              </a:spcBef>
              <a:buClr>
                <a:schemeClr val="dk1"/>
              </a:buClr>
              <a:buFont typeface="Calibri"/>
              <a:buChar char="•"/>
              <a:defRPr/>
            </a:lvl6pPr>
            <a:lvl7pPr algn="l" rtl="0" marR="0" indent="-114300" marL="2971800">
              <a:lnSpc>
                <a:spcPct val="90000"/>
              </a:lnSpc>
              <a:spcBef>
                <a:spcPts val="500"/>
              </a:spcBef>
              <a:buClr>
                <a:schemeClr val="dk1"/>
              </a:buClr>
              <a:buFont typeface="Calibri"/>
              <a:buChar char="•"/>
              <a:defRPr/>
            </a:lvl7pPr>
            <a:lvl8pPr algn="l" rtl="0" marR="0" indent="-114300" marL="3429000">
              <a:lnSpc>
                <a:spcPct val="90000"/>
              </a:lnSpc>
              <a:spcBef>
                <a:spcPts val="500"/>
              </a:spcBef>
              <a:buClr>
                <a:schemeClr val="dk1"/>
              </a:buClr>
              <a:buFont typeface="Calibri"/>
              <a:buChar char="•"/>
              <a:defRPr/>
            </a:lvl8pPr>
            <a:lvl9pPr algn="l" rtl="0" marR="0" indent="-114300" marL="3886200">
              <a:lnSpc>
                <a:spcPct val="90000"/>
              </a:lnSpc>
              <a:spcBef>
                <a:spcPts val="500"/>
              </a:spcBef>
              <a:buClr>
                <a:schemeClr val="dk1"/>
              </a:buClr>
              <a:buFont typeface="Calibri"/>
              <a:buChar char="•"/>
              <a:defRPr/>
            </a:lvl9pPr>
          </a:lstStyle>
          <a:p/>
        </p:txBody>
      </p:sp>
      <p:sp>
        <p:nvSpPr>
          <p:cNvPr id="18" name="Shape 18"/>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9" name="Shape 19"/>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20" name="Shape 20"/>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Панорамная фотография с подписью">
    <p:spTree>
      <p:nvGrpSpPr>
        <p:cNvPr id="72" name="Shape 72"/>
        <p:cNvGrpSpPr/>
        <p:nvPr/>
      </p:nvGrpSpPr>
      <p:grpSpPr>
        <a:xfrm>
          <a:off y="0" x="0"/>
          <a:ext cy="0" cx="0"/>
          <a:chOff y="0" x="0"/>
          <a:chExt cy="0" cx="0"/>
        </a:xfrm>
      </p:grpSpPr>
      <p:sp>
        <p:nvSpPr>
          <p:cNvPr id="73" name="Shape 73"/>
          <p:cNvSpPr txBox="1"/>
          <p:nvPr>
            <p:ph type="title"/>
          </p:nvPr>
        </p:nvSpPr>
        <p:spPr>
          <a:xfrm>
            <a:off y="4800589" x="1154959"/>
            <a:ext cy="566734" cx="8825659"/>
          </a:xfrm>
          <a:prstGeom prst="rect">
            <a:avLst/>
          </a:prstGeom>
          <a:noFill/>
          <a:ln>
            <a:noFill/>
          </a:ln>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4" name="Shape 74"/>
          <p:cNvSpPr/>
          <p:nvPr>
            <p:ph idx="2" type="pic"/>
          </p:nvPr>
        </p:nvSpPr>
        <p:spPr>
          <a:xfrm>
            <a:off y="685800" x="1154950"/>
            <a:ext cy="3640664" cx="8825659"/>
          </a:xfrm>
          <a:prstGeom prst="rect">
            <a:avLst/>
          </a:prstGeom>
          <a:noFill/>
          <a:ln>
            <a:noFill/>
          </a:ln>
        </p:spPr>
      </p:sp>
      <p:sp>
        <p:nvSpPr>
          <p:cNvPr id="75" name="Shape 75"/>
          <p:cNvSpPr txBox="1"/>
          <p:nvPr>
            <p:ph idx="1" type="body"/>
          </p:nvPr>
        </p:nvSpPr>
        <p:spPr>
          <a:xfrm>
            <a:off y="5367326" x="1154959"/>
            <a:ext cy="493710" cx="8825650"/>
          </a:xfrm>
          <a:prstGeom prst="rect">
            <a:avLst/>
          </a:prstGeom>
          <a:noFill/>
          <a:ln>
            <a:noFill/>
          </a:ln>
        </p:spPr>
        <p:txBody>
          <a:bodyPr bIns="91425" rIns="91425" lIns="91425" tIns="91425" anchor="t"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6" name="Shape 76"/>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77" name="Shape 77"/>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78" name="Shape 78"/>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Заголовок и подпись">
    <p:spTree>
      <p:nvGrpSpPr>
        <p:cNvPr id="79" name="Shape 79"/>
        <p:cNvGrpSpPr/>
        <p:nvPr/>
      </p:nvGrpSpPr>
      <p:grpSpPr>
        <a:xfrm>
          <a:off y="0" x="0"/>
          <a:ext cy="0" cx="0"/>
          <a:chOff y="0" x="0"/>
          <a:chExt cy="0" cx="0"/>
        </a:xfrm>
      </p:grpSpPr>
      <p:sp>
        <p:nvSpPr>
          <p:cNvPr id="80" name="Shape 80"/>
          <p:cNvSpPr txBox="1"/>
          <p:nvPr>
            <p:ph type="title"/>
          </p:nvPr>
        </p:nvSpPr>
        <p:spPr>
          <a:xfrm>
            <a:off y="1447795" x="1154950"/>
            <a:ext cy="1981202" cx="8825659"/>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1" name="Shape 81"/>
          <p:cNvSpPr txBox="1"/>
          <p:nvPr>
            <p:ph idx="1" type="body"/>
          </p:nvPr>
        </p:nvSpPr>
        <p:spPr>
          <a:xfrm>
            <a:off y="3657600" x="1154950"/>
            <a:ext cy="2362196" cx="8825659"/>
          </a:xfrm>
          <a:prstGeom prst="rect">
            <a:avLst/>
          </a:prstGeom>
          <a:noFill/>
          <a:ln>
            <a:noFill/>
          </a:ln>
        </p:spPr>
        <p:txBody>
          <a:bodyPr bIns="91425" rIns="91425" lIns="91425" tIns="91425" anchor="ctr"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2" name="Shape 82"/>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83" name="Shape 83"/>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84" name="Shape 84"/>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Цитата с подписью">
    <p:spTree>
      <p:nvGrpSpPr>
        <p:cNvPr id="85" name="Shape 85"/>
        <p:cNvGrpSpPr/>
        <p:nvPr/>
      </p:nvGrpSpPr>
      <p:grpSpPr>
        <a:xfrm>
          <a:off y="0" x="0"/>
          <a:ext cy="0" cx="0"/>
          <a:chOff y="0" x="0"/>
          <a:chExt cy="0" cx="0"/>
        </a:xfrm>
      </p:grpSpPr>
      <p:sp>
        <p:nvSpPr>
          <p:cNvPr id="86" name="Shape 86"/>
          <p:cNvSpPr txBox="1"/>
          <p:nvPr>
            <p:ph type="title"/>
          </p:nvPr>
        </p:nvSpPr>
        <p:spPr>
          <a:xfrm>
            <a:off y="1447795" x="1574796"/>
            <a:ext cy="2323370" cx="7999317"/>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7" name="Shape 87"/>
          <p:cNvSpPr txBox="1"/>
          <p:nvPr>
            <p:ph idx="1" type="body"/>
          </p:nvPr>
        </p:nvSpPr>
        <p:spPr>
          <a:xfrm>
            <a:off y="3771176" x="1930398"/>
            <a:ext cy="342177" cx="7279648"/>
          </a:xfrm>
          <a:prstGeom prst="rect">
            <a:avLst/>
          </a:prstGeom>
          <a:noFill/>
          <a:ln>
            <a:noFill/>
          </a:ln>
        </p:spPr>
        <p:txBody>
          <a:bodyPr bIns="91425" rIns="91425" lIns="91425" tIns="91425" anchor="t"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8" name="Shape 88"/>
          <p:cNvSpPr txBox="1"/>
          <p:nvPr>
            <p:ph idx="2" type="body"/>
          </p:nvPr>
        </p:nvSpPr>
        <p:spPr>
          <a:xfrm>
            <a:off y="4350660" x="1154950"/>
            <a:ext cy="1676396" cx="8825659"/>
          </a:xfrm>
          <a:prstGeom prst="rect">
            <a:avLst/>
          </a:prstGeom>
          <a:noFill/>
          <a:ln>
            <a:noFill/>
          </a:ln>
        </p:spPr>
        <p:txBody>
          <a:bodyPr bIns="91425" rIns="91425" lIns="91425" tIns="91425" anchor="ctr"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9" name="Shape 89"/>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90" name="Shape 90"/>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91" name="Shape 91"/>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92" name="Shape 92"/>
          <p:cNvSpPr txBox="1"/>
          <p:nvPr/>
        </p:nvSpPr>
        <p:spPr>
          <a:xfrm>
            <a:off y="971257" x="898296"/>
            <a:ext cy="1969772" cx="801910"/>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rgbClr val="8AD0D6"/>
              </a:buClr>
              <a:buSzPct val="25000"/>
              <a:buFont typeface="Arial"/>
              <a:buNone/>
            </a:pPr>
            <a:r>
              <a:rPr strike="noStrike" u="none" b="0" cap="none" baseline="0" sz="12200" lang="en-US" i="0">
                <a:solidFill>
                  <a:srgbClr val="8AD0D6"/>
                </a:solidFill>
                <a:latin typeface="Arial"/>
                <a:ea typeface="Arial"/>
                <a:cs typeface="Arial"/>
                <a:sym typeface="Arial"/>
              </a:rPr>
              <a:t>“</a:t>
            </a:r>
          </a:p>
        </p:txBody>
      </p:sp>
      <p:sp>
        <p:nvSpPr>
          <p:cNvPr id="93" name="Shape 93"/>
          <p:cNvSpPr txBox="1"/>
          <p:nvPr/>
        </p:nvSpPr>
        <p:spPr>
          <a:xfrm>
            <a:off y="2613783" x="9330490"/>
            <a:ext cy="1969772" cx="801910"/>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rgbClr val="8AD0D6"/>
              </a:buClr>
              <a:buSzPct val="25000"/>
              <a:buFont typeface="Arial"/>
              <a:buNone/>
            </a:pPr>
            <a:r>
              <a:rPr strike="noStrike" u="none" b="0" cap="none" baseline="0" sz="12200" lang="en-US" i="0">
                <a:solidFill>
                  <a:srgbClr val="8AD0D6"/>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Карточка имени">
    <p:spTree>
      <p:nvGrpSpPr>
        <p:cNvPr id="94" name="Shape 94"/>
        <p:cNvGrpSpPr/>
        <p:nvPr/>
      </p:nvGrpSpPr>
      <p:grpSpPr>
        <a:xfrm>
          <a:off y="0" x="0"/>
          <a:ext cy="0" cx="0"/>
          <a:chOff y="0" x="0"/>
          <a:chExt cy="0" cx="0"/>
        </a:xfrm>
      </p:grpSpPr>
      <p:sp>
        <p:nvSpPr>
          <p:cNvPr id="95" name="Shape 95"/>
          <p:cNvSpPr txBox="1"/>
          <p:nvPr>
            <p:ph type="title"/>
          </p:nvPr>
        </p:nvSpPr>
        <p:spPr>
          <a:xfrm>
            <a:off y="3124202" x="1154950"/>
            <a:ext cy="1653180" cx="8825659"/>
          </a:xfrm>
          <a:prstGeom prst="rect">
            <a:avLst/>
          </a:prstGeom>
          <a:noFill/>
          <a:ln>
            <a:noFill/>
          </a:ln>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96" name="Shape 96"/>
          <p:cNvSpPr txBox="1"/>
          <p:nvPr>
            <p:ph idx="1" type="body"/>
          </p:nvPr>
        </p:nvSpPr>
        <p:spPr>
          <a:xfrm>
            <a:off y="4777382" x="1154950"/>
            <a:ext cy="860394" cx="8825659"/>
          </a:xfrm>
          <a:prstGeom prst="rect">
            <a:avLst/>
          </a:prstGeom>
          <a:noFill/>
          <a:ln>
            <a:noFill/>
          </a:ln>
        </p:spPr>
        <p:txBody>
          <a:bodyPr bIns="91425" rIns="91425" lIns="91425" tIns="91425" anchor="t"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97" name="Shape 97"/>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98" name="Shape 98"/>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99" name="Shape 99"/>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Три колонки">
    <p:spTree>
      <p:nvGrpSpPr>
        <p:cNvPr id="100" name="Shape 100"/>
        <p:cNvGrpSpPr/>
        <p:nvPr/>
      </p:nvGrpSpPr>
      <p:grpSpPr>
        <a:xfrm>
          <a:off y="0" x="0"/>
          <a:ext cy="0" cx="0"/>
          <a:chOff y="0" x="0"/>
          <a:chExt cy="0" cx="0"/>
        </a:xfrm>
      </p:grpSpPr>
      <p:sp>
        <p:nvSpPr>
          <p:cNvPr id="101" name="Shape 101"/>
          <p:cNvSpPr txBox="1"/>
          <p:nvPr>
            <p:ph type="title"/>
          </p:nvPr>
        </p:nvSpPr>
        <p:spPr>
          <a:xfrm>
            <a:off y="452718" x="646114"/>
            <a:ext cy="1400530" cx="9404721"/>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2" name="Shape 102"/>
          <p:cNvSpPr txBox="1"/>
          <p:nvPr>
            <p:ph idx="1" type="body"/>
          </p:nvPr>
        </p:nvSpPr>
        <p:spPr>
          <a:xfrm>
            <a:off y="1981202" x="632947"/>
            <a:ext cy="576263" cx="2946864"/>
          </a:xfrm>
          <a:prstGeom prst="rect">
            <a:avLst/>
          </a:prstGeom>
          <a:noFill/>
          <a:ln>
            <a:noFill/>
          </a:ln>
        </p:spPr>
        <p:txBody>
          <a:bodyPr bIns="91425" rIns="91425" lIns="91425" tIns="91425" anchor="b"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3" name="Shape 103"/>
          <p:cNvSpPr txBox="1"/>
          <p:nvPr>
            <p:ph idx="2" type="body"/>
          </p:nvPr>
        </p:nvSpPr>
        <p:spPr>
          <a:xfrm>
            <a:off y="2667002" x="652460"/>
            <a:ext cy="3589339" cx="2927350"/>
          </a:xfrm>
          <a:prstGeom prst="rect">
            <a:avLst/>
          </a:prstGeom>
          <a:noFill/>
          <a:ln>
            <a:noFill/>
          </a:ln>
        </p:spPr>
        <p:txBody>
          <a:bodyPr bIns="91425" rIns="91425" lIns="91425" tIns="91425" anchor="t"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4" name="Shape 104"/>
          <p:cNvSpPr txBox="1"/>
          <p:nvPr>
            <p:ph idx="3" type="body"/>
          </p:nvPr>
        </p:nvSpPr>
        <p:spPr>
          <a:xfrm>
            <a:off y="1981202" x="3883657"/>
            <a:ext cy="576263" cx="2936237"/>
          </a:xfrm>
          <a:prstGeom prst="rect">
            <a:avLst/>
          </a:prstGeom>
          <a:noFill/>
          <a:ln>
            <a:noFill/>
          </a:ln>
        </p:spPr>
        <p:txBody>
          <a:bodyPr bIns="91425" rIns="91425" lIns="91425" tIns="91425" anchor="b"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5" name="Shape 105"/>
          <p:cNvSpPr txBox="1"/>
          <p:nvPr>
            <p:ph idx="4" type="body"/>
          </p:nvPr>
        </p:nvSpPr>
        <p:spPr>
          <a:xfrm>
            <a:off y="2667002" x="3873105"/>
            <a:ext cy="3589339" cx="2946791"/>
          </a:xfrm>
          <a:prstGeom prst="rect">
            <a:avLst/>
          </a:prstGeom>
          <a:noFill/>
          <a:ln>
            <a:noFill/>
          </a:ln>
        </p:spPr>
        <p:txBody>
          <a:bodyPr bIns="91425" rIns="91425" lIns="91425" tIns="91425" anchor="t"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6" name="Shape 106"/>
          <p:cNvSpPr txBox="1"/>
          <p:nvPr>
            <p:ph idx="5" type="body"/>
          </p:nvPr>
        </p:nvSpPr>
        <p:spPr>
          <a:xfrm>
            <a:off y="1981202" x="7124703"/>
            <a:ext cy="576263" cx="2932115"/>
          </a:xfrm>
          <a:prstGeom prst="rect">
            <a:avLst/>
          </a:prstGeom>
          <a:noFill/>
          <a:ln>
            <a:noFill/>
          </a:ln>
        </p:spPr>
        <p:txBody>
          <a:bodyPr bIns="91425" rIns="91425" lIns="91425" tIns="91425" anchor="b"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7" name="Shape 107"/>
          <p:cNvSpPr txBox="1"/>
          <p:nvPr>
            <p:ph idx="6" type="body"/>
          </p:nvPr>
        </p:nvSpPr>
        <p:spPr>
          <a:xfrm>
            <a:off y="2667002" x="7124703"/>
            <a:ext cy="3589339" cx="2932115"/>
          </a:xfrm>
          <a:prstGeom prst="rect">
            <a:avLst/>
          </a:prstGeom>
          <a:noFill/>
          <a:ln>
            <a:noFill/>
          </a:ln>
        </p:spPr>
        <p:txBody>
          <a:bodyPr bIns="91425" rIns="91425" lIns="91425" tIns="91425" anchor="t"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cxnSp>
        <p:nvCxnSpPr>
          <p:cNvPr id="108" name="Shape 108"/>
          <p:cNvCxnSpPr/>
          <p:nvPr/>
        </p:nvCxnSpPr>
        <p:spPr>
          <a:xfrm>
            <a:off y="2133596" x="3726142"/>
            <a:ext cy="3962406" cx="0"/>
          </a:xfrm>
          <a:prstGeom prst="straightConnector1">
            <a:avLst/>
          </a:prstGeom>
          <a:noFill/>
          <a:ln w="12700" cap="rnd">
            <a:solidFill>
              <a:srgbClr val="8AD0D6">
                <a:alpha val="40000"/>
              </a:srgbClr>
            </a:solidFill>
            <a:prstDash val="solid"/>
            <a:miter/>
            <a:headEnd w="med" len="med" type="none"/>
            <a:tailEnd w="med" len="med" type="none"/>
          </a:ln>
        </p:spPr>
      </p:cxnSp>
      <p:cxnSp>
        <p:nvCxnSpPr>
          <p:cNvPr id="109" name="Shape 109"/>
          <p:cNvCxnSpPr/>
          <p:nvPr/>
        </p:nvCxnSpPr>
        <p:spPr>
          <a:xfrm>
            <a:off y="2133596" x="6962222"/>
            <a:ext cy="3966886" cx="0"/>
          </a:xfrm>
          <a:prstGeom prst="straightConnector1">
            <a:avLst/>
          </a:prstGeom>
          <a:noFill/>
          <a:ln w="12700" cap="rnd">
            <a:solidFill>
              <a:srgbClr val="8AD0D6">
                <a:alpha val="40000"/>
              </a:srgbClr>
            </a:solidFill>
            <a:prstDash val="solid"/>
            <a:miter/>
            <a:headEnd w="med" len="med" type="none"/>
            <a:tailEnd w="med" len="med" type="none"/>
          </a:ln>
        </p:spPr>
      </p:cxnSp>
      <p:sp>
        <p:nvSpPr>
          <p:cNvPr id="110" name="Shape 110"/>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11" name="Shape 111"/>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12" name="Shape 112"/>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Столбец с тремя рисунками">
    <p:spTree>
      <p:nvGrpSpPr>
        <p:cNvPr id="113" name="Shape 113"/>
        <p:cNvGrpSpPr/>
        <p:nvPr/>
      </p:nvGrpSpPr>
      <p:grpSpPr>
        <a:xfrm>
          <a:off y="0" x="0"/>
          <a:ext cy="0" cx="0"/>
          <a:chOff y="0" x="0"/>
          <a:chExt cy="0" cx="0"/>
        </a:xfrm>
      </p:grpSpPr>
      <p:sp>
        <p:nvSpPr>
          <p:cNvPr id="114" name="Shape 114"/>
          <p:cNvSpPr txBox="1"/>
          <p:nvPr>
            <p:ph type="title"/>
          </p:nvPr>
        </p:nvSpPr>
        <p:spPr>
          <a:xfrm>
            <a:off y="452718" x="646114"/>
            <a:ext cy="1400530" cx="9404721"/>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15" name="Shape 115"/>
          <p:cNvSpPr txBox="1"/>
          <p:nvPr>
            <p:ph idx="1" type="body"/>
          </p:nvPr>
        </p:nvSpPr>
        <p:spPr>
          <a:xfrm>
            <a:off y="4250944" x="652460"/>
            <a:ext cy="576263" cx="2940051"/>
          </a:xfrm>
          <a:prstGeom prst="rect">
            <a:avLst/>
          </a:prstGeom>
          <a:noFill/>
          <a:ln>
            <a:noFill/>
          </a:ln>
        </p:spPr>
        <p:txBody>
          <a:bodyPr bIns="91425" rIns="91425" lIns="91425" tIns="91425" anchor="b"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16" name="Shape 116"/>
          <p:cNvSpPr/>
          <p:nvPr>
            <p:ph idx="2" type="pic"/>
          </p:nvPr>
        </p:nvSpPr>
        <p:spPr>
          <a:xfrm>
            <a:off y="2209802" x="652460"/>
            <a:ext cy="1524003" cx="2940051"/>
          </a:xfrm>
          <a:prstGeom prst="rect">
            <a:avLst/>
          </a:prstGeom>
          <a:noFill/>
          <a:ln>
            <a:noFill/>
          </a:ln>
        </p:spPr>
      </p:sp>
      <p:sp>
        <p:nvSpPr>
          <p:cNvPr id="117" name="Shape 117"/>
          <p:cNvSpPr txBox="1"/>
          <p:nvPr>
            <p:ph idx="3" type="body"/>
          </p:nvPr>
        </p:nvSpPr>
        <p:spPr>
          <a:xfrm>
            <a:off y="4827208" x="652460"/>
            <a:ext cy="659190" cx="2940051"/>
          </a:xfrm>
          <a:prstGeom prst="rect">
            <a:avLst/>
          </a:prstGeom>
          <a:noFill/>
          <a:ln>
            <a:noFill/>
          </a:ln>
        </p:spPr>
        <p:txBody>
          <a:bodyPr bIns="91425" rIns="91425" lIns="91425" tIns="91425" anchor="t"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18" name="Shape 118"/>
          <p:cNvSpPr txBox="1"/>
          <p:nvPr>
            <p:ph idx="4" type="body"/>
          </p:nvPr>
        </p:nvSpPr>
        <p:spPr>
          <a:xfrm>
            <a:off y="4250944" x="3889371"/>
            <a:ext cy="576263" cx="2930522"/>
          </a:xfrm>
          <a:prstGeom prst="rect">
            <a:avLst/>
          </a:prstGeom>
          <a:noFill/>
          <a:ln>
            <a:noFill/>
          </a:ln>
        </p:spPr>
        <p:txBody>
          <a:bodyPr bIns="91425" rIns="91425" lIns="91425" tIns="91425" anchor="b"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19" name="Shape 119"/>
          <p:cNvSpPr/>
          <p:nvPr>
            <p:ph idx="5" type="pic"/>
          </p:nvPr>
        </p:nvSpPr>
        <p:spPr>
          <a:xfrm>
            <a:off y="2209802" x="3889371"/>
            <a:ext cy="1524003" cx="2930522"/>
          </a:xfrm>
          <a:prstGeom prst="rect">
            <a:avLst/>
          </a:prstGeom>
          <a:noFill/>
          <a:ln>
            <a:noFill/>
          </a:ln>
        </p:spPr>
      </p:sp>
      <p:sp>
        <p:nvSpPr>
          <p:cNvPr id="120" name="Shape 120"/>
          <p:cNvSpPr txBox="1"/>
          <p:nvPr>
            <p:ph idx="6" type="body"/>
          </p:nvPr>
        </p:nvSpPr>
        <p:spPr>
          <a:xfrm>
            <a:off y="4827208" x="3888019"/>
            <a:ext cy="659190" cx="2934409"/>
          </a:xfrm>
          <a:prstGeom prst="rect">
            <a:avLst/>
          </a:prstGeom>
          <a:noFill/>
          <a:ln>
            <a:noFill/>
          </a:ln>
        </p:spPr>
        <p:txBody>
          <a:bodyPr bIns="91425" rIns="91425" lIns="91425" tIns="91425" anchor="t"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21" name="Shape 121"/>
          <p:cNvSpPr txBox="1"/>
          <p:nvPr>
            <p:ph idx="7" type="body"/>
          </p:nvPr>
        </p:nvSpPr>
        <p:spPr>
          <a:xfrm>
            <a:off y="4250944" x="7124703"/>
            <a:ext cy="576263" cx="2932115"/>
          </a:xfrm>
          <a:prstGeom prst="rect">
            <a:avLst/>
          </a:prstGeom>
          <a:noFill/>
          <a:ln>
            <a:noFill/>
          </a:ln>
        </p:spPr>
        <p:txBody>
          <a:bodyPr bIns="91425" rIns="91425" lIns="91425" tIns="91425" anchor="b"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22" name="Shape 122"/>
          <p:cNvSpPr/>
          <p:nvPr>
            <p:ph idx="8" type="pic"/>
          </p:nvPr>
        </p:nvSpPr>
        <p:spPr>
          <a:xfrm>
            <a:off y="2209802" x="7124703"/>
            <a:ext cy="1524003" cx="2932115"/>
          </a:xfrm>
          <a:prstGeom prst="rect">
            <a:avLst/>
          </a:prstGeom>
          <a:noFill/>
          <a:ln>
            <a:noFill/>
          </a:ln>
        </p:spPr>
      </p:sp>
      <p:sp>
        <p:nvSpPr>
          <p:cNvPr id="123" name="Shape 123"/>
          <p:cNvSpPr txBox="1"/>
          <p:nvPr>
            <p:ph idx="9" type="body"/>
          </p:nvPr>
        </p:nvSpPr>
        <p:spPr>
          <a:xfrm>
            <a:off y="4827208" x="7124575"/>
            <a:ext cy="659190" cx="2936001"/>
          </a:xfrm>
          <a:prstGeom prst="rect">
            <a:avLst/>
          </a:prstGeom>
          <a:noFill/>
          <a:ln>
            <a:noFill/>
          </a:ln>
        </p:spPr>
        <p:txBody>
          <a:bodyPr bIns="91425" rIns="91425" lIns="91425" tIns="91425" anchor="t"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cxnSp>
        <p:nvCxnSpPr>
          <p:cNvPr id="124" name="Shape 124"/>
          <p:cNvCxnSpPr/>
          <p:nvPr/>
        </p:nvCxnSpPr>
        <p:spPr>
          <a:xfrm>
            <a:off y="2133596" x="3726142"/>
            <a:ext cy="3962406" cx="0"/>
          </a:xfrm>
          <a:prstGeom prst="straightConnector1">
            <a:avLst/>
          </a:prstGeom>
          <a:noFill/>
          <a:ln w="12700" cap="rnd">
            <a:solidFill>
              <a:srgbClr val="8AD0D6">
                <a:alpha val="40000"/>
              </a:srgbClr>
            </a:solidFill>
            <a:prstDash val="solid"/>
            <a:miter/>
            <a:headEnd w="med" len="med" type="none"/>
            <a:tailEnd w="med" len="med" type="none"/>
          </a:ln>
        </p:spPr>
      </p:cxnSp>
      <p:cxnSp>
        <p:nvCxnSpPr>
          <p:cNvPr id="125" name="Shape 125"/>
          <p:cNvCxnSpPr/>
          <p:nvPr/>
        </p:nvCxnSpPr>
        <p:spPr>
          <a:xfrm>
            <a:off y="2133596" x="6962222"/>
            <a:ext cy="3966886" cx="0"/>
          </a:xfrm>
          <a:prstGeom prst="straightConnector1">
            <a:avLst/>
          </a:prstGeom>
          <a:noFill/>
          <a:ln w="12700" cap="rnd">
            <a:solidFill>
              <a:srgbClr val="8AD0D6">
                <a:alpha val="40000"/>
              </a:srgbClr>
            </a:solidFill>
            <a:prstDash val="solid"/>
            <a:miter/>
            <a:headEnd w="med" len="med" type="none"/>
            <a:tailEnd w="med" len="med" type="none"/>
          </a:ln>
        </p:spPr>
      </p:cxnSp>
      <p:sp>
        <p:nvSpPr>
          <p:cNvPr id="126" name="Shape 126"/>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27" name="Shape 127"/>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28" name="Shape 128"/>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Заголовок и вертикальный текст">
    <p:spTree>
      <p:nvGrpSpPr>
        <p:cNvPr id="129" name="Shape 129"/>
        <p:cNvGrpSpPr/>
        <p:nvPr/>
      </p:nvGrpSpPr>
      <p:grpSpPr>
        <a:xfrm>
          <a:off y="0" x="0"/>
          <a:ext cy="0" cx="0"/>
          <a:chOff y="0" x="0"/>
          <a:chExt cy="0" cx="0"/>
        </a:xfrm>
      </p:grpSpPr>
      <p:sp>
        <p:nvSpPr>
          <p:cNvPr id="130" name="Shape 130"/>
          <p:cNvSpPr txBox="1"/>
          <p:nvPr>
            <p:ph type="title"/>
          </p:nvPr>
        </p:nvSpPr>
        <p:spPr>
          <a:xfrm>
            <a:off y="452718" x="646114"/>
            <a:ext cy="1400530" cx="9404721"/>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31" name="Shape 131"/>
          <p:cNvSpPr txBox="1"/>
          <p:nvPr>
            <p:ph idx="1" type="body"/>
          </p:nvPr>
        </p:nvSpPr>
        <p:spPr>
          <a:xfrm rot="5400000">
            <a:off y="-322614" x="3478848"/>
            <a:ext cy="8946543" cx="4195477"/>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32" name="Shape 132"/>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33" name="Shape 133"/>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34" name="Shape 134"/>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Вертикальный заголовок и текст">
    <p:spTree>
      <p:nvGrpSpPr>
        <p:cNvPr id="135" name="Shape 135"/>
        <p:cNvGrpSpPr/>
        <p:nvPr/>
      </p:nvGrpSpPr>
      <p:grpSpPr>
        <a:xfrm>
          <a:off y="0" x="0"/>
          <a:ext cy="0" cx="0"/>
          <a:chOff y="0" x="0"/>
          <a:chExt cy="0" cx="0"/>
        </a:xfrm>
      </p:grpSpPr>
      <p:sp>
        <p:nvSpPr>
          <p:cNvPr id="136" name="Shape 136"/>
          <p:cNvSpPr txBox="1"/>
          <p:nvPr>
            <p:ph type="title"/>
          </p:nvPr>
        </p:nvSpPr>
        <p:spPr>
          <a:xfrm rot="5400000">
            <a:off y="2466978" x="6267452"/>
            <a:ext cy="1752602" cx="5826127"/>
          </a:xfrm>
          <a:prstGeom prst="rect">
            <a:avLst/>
          </a:prstGeom>
          <a:noFill/>
          <a:ln>
            <a:noFill/>
          </a:ln>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37" name="Shape 137"/>
          <p:cNvSpPr txBox="1"/>
          <p:nvPr>
            <p:ph idx="1" type="body"/>
          </p:nvPr>
        </p:nvSpPr>
        <p:spPr>
          <a:xfrm rot="5400000">
            <a:off y="-139692" x="1679568"/>
            <a:ext cy="7423144" cx="5368927"/>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38" name="Shape 138"/>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39" name="Shape 139"/>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40" name="Shape 140"/>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41" name="Shape 141"/>
        <p:cNvGrpSpPr/>
        <p:nvPr/>
      </p:nvGrpSpPr>
      <p:grpSpPr>
        <a:xfrm>
          <a:off y="0" x="0"/>
          <a:ext cy="0" cx="0"/>
          <a:chOff y="0" x="0"/>
          <a:chExt cy="0" cx="0"/>
        </a:xfrm>
      </p:grpSpPr>
      <p:sp>
        <p:nvSpPr>
          <p:cNvPr id="142" name="Shape 142"/>
          <p:cNvSpPr txBox="1"/>
          <p:nvPr>
            <p:ph type="title"/>
          </p:nvPr>
        </p:nvSpPr>
        <p:spPr>
          <a:xfrm>
            <a:off y="2861641" x="1154878"/>
            <a:ext cy="1915558" cx="8825395"/>
          </a:xfrm>
          <a:prstGeom prst="rect">
            <a:avLst/>
          </a:prstGeom>
          <a:noFill/>
          <a:ln>
            <a:noFill/>
          </a:ln>
        </p:spPr>
        <p:txBody>
          <a:bodyPr bIns="91425" rIns="91425" lIns="91425" t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43" name="Shape 143"/>
          <p:cNvSpPr txBox="1"/>
          <p:nvPr>
            <p:ph idx="1" type="subTitle"/>
          </p:nvPr>
        </p:nvSpPr>
        <p:spPr>
          <a:xfrm>
            <a:off y="4777557" x="1154878"/>
            <a:ext cy="860394" cx="8825395"/>
          </a:xfrm>
          <a:prstGeom prst="rect">
            <a:avLst/>
          </a:prstGeom>
          <a:noFill/>
          <a:ln>
            <a:noFill/>
          </a:ln>
        </p:spPr>
        <p:txBody>
          <a:bodyPr bIns="91425" rIns="91425" lIns="91425" tIns="91425" anchor="ctr" anchorCtr="1"/>
          <a:lstStyle>
            <a:lvl1pPr algn="ctr" rtl="0" marR="0" indent="-241300" marL="342900">
              <a:lnSpc>
                <a:spcPct val="100000"/>
              </a:lnSpc>
              <a:spcBef>
                <a:spcPts val="1000"/>
              </a:spcBef>
              <a:spcAft>
                <a:spcPts val="0"/>
              </a:spcAft>
              <a:buClr>
                <a:srgbClr val="8AD0D6"/>
              </a:buClr>
              <a:buFont typeface="Questrial"/>
              <a:buChar char=""/>
              <a:defRPr/>
            </a:lvl1pPr>
            <a:lvl2pPr algn="l" rtl="0" marR="0" indent="-194309" marL="742950">
              <a:lnSpc>
                <a:spcPct val="100000"/>
              </a:lnSpc>
              <a:spcBef>
                <a:spcPts val="1000"/>
              </a:spcBef>
              <a:spcAft>
                <a:spcPts val="0"/>
              </a:spcAft>
              <a:buClr>
                <a:srgbClr val="8AD0D6"/>
              </a:buClr>
              <a:buFont typeface="Questrial"/>
              <a:buChar char=""/>
              <a:defRPr/>
            </a:lvl2pPr>
            <a:lvl3pPr algn="l" rtl="0" marR="0" indent="-147319" marL="1143000">
              <a:lnSpc>
                <a:spcPct val="100000"/>
              </a:lnSpc>
              <a:spcBef>
                <a:spcPts val="1000"/>
              </a:spcBef>
              <a:spcAft>
                <a:spcPts val="0"/>
              </a:spcAft>
              <a:buClr>
                <a:srgbClr val="8AD0D6"/>
              </a:buClr>
              <a:buFont typeface="Questrial"/>
              <a:buChar char=""/>
              <a:defRPr/>
            </a:lvl3pPr>
            <a:lvl4pPr algn="l" rtl="0" marR="0" indent="-157480" marL="1600200">
              <a:lnSpc>
                <a:spcPct val="100000"/>
              </a:lnSpc>
              <a:spcBef>
                <a:spcPts val="1000"/>
              </a:spcBef>
              <a:spcAft>
                <a:spcPts val="0"/>
              </a:spcAft>
              <a:buClr>
                <a:srgbClr val="8AD0D6"/>
              </a:buClr>
              <a:buFont typeface="Questrial"/>
              <a:buChar char=""/>
              <a:defRPr/>
            </a:lvl4pPr>
            <a:lvl5pPr algn="l" rtl="0" marR="0" indent="-157479" marL="2057400">
              <a:lnSpc>
                <a:spcPct val="100000"/>
              </a:lnSpc>
              <a:spcBef>
                <a:spcPts val="1000"/>
              </a:spcBef>
              <a:spcAft>
                <a:spcPts val="0"/>
              </a:spcAft>
              <a:buClr>
                <a:srgbClr val="8AD0D6"/>
              </a:buClr>
              <a:buFont typeface="Questrial"/>
              <a:buChar char=""/>
              <a:defRPr/>
            </a:lvl5pPr>
            <a:lvl6pPr algn="l" rtl="0" marR="0" indent="-114300" marL="2514600">
              <a:lnSpc>
                <a:spcPct val="90000"/>
              </a:lnSpc>
              <a:spcBef>
                <a:spcPts val="500"/>
              </a:spcBef>
              <a:buClr>
                <a:schemeClr val="dk1"/>
              </a:buClr>
              <a:buFont typeface="Calibri"/>
              <a:buChar char="•"/>
              <a:defRPr/>
            </a:lvl6pPr>
            <a:lvl7pPr algn="l" rtl="0" marR="0" indent="-114300" marL="2971800">
              <a:lnSpc>
                <a:spcPct val="90000"/>
              </a:lnSpc>
              <a:spcBef>
                <a:spcPts val="500"/>
              </a:spcBef>
              <a:buClr>
                <a:schemeClr val="dk1"/>
              </a:buClr>
              <a:buFont typeface="Calibri"/>
              <a:buChar char="•"/>
              <a:defRPr/>
            </a:lvl7pPr>
            <a:lvl8pPr algn="l" rtl="0" marR="0" indent="-114300" marL="3429000">
              <a:lnSpc>
                <a:spcPct val="90000"/>
              </a:lnSpc>
              <a:spcBef>
                <a:spcPts val="500"/>
              </a:spcBef>
              <a:buClr>
                <a:schemeClr val="dk1"/>
              </a:buClr>
              <a:buFont typeface="Calibri"/>
              <a:buChar char="•"/>
              <a:defRPr/>
            </a:lvl8pPr>
            <a:lvl9pPr algn="l" rtl="0" marR="0" indent="-114300" marL="3886200">
              <a:lnSpc>
                <a:spcPct val="90000"/>
              </a:lnSpc>
              <a:spcBef>
                <a:spcPts val="500"/>
              </a:spcBef>
              <a:buClr>
                <a:schemeClr val="dk1"/>
              </a:buClr>
              <a:buFont typeface="Calibri"/>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Заголовок и объект">
    <p:spTree>
      <p:nvGrpSpPr>
        <p:cNvPr id="21" name="Shape 21"/>
        <p:cNvGrpSpPr/>
        <p:nvPr/>
      </p:nvGrpSpPr>
      <p:grpSpPr>
        <a:xfrm>
          <a:off y="0" x="0"/>
          <a:ext cy="0" cx="0"/>
          <a:chOff y="0" x="0"/>
          <a:chExt cy="0" cx="0"/>
        </a:xfrm>
      </p:grpSpPr>
      <p:sp>
        <p:nvSpPr>
          <p:cNvPr id="22" name="Shape 22"/>
          <p:cNvSpPr txBox="1"/>
          <p:nvPr>
            <p:ph type="title"/>
          </p:nvPr>
        </p:nvSpPr>
        <p:spPr>
          <a:xfrm>
            <a:off y="452718" x="646114"/>
            <a:ext cy="1400530" cx="9404721"/>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23" name="Shape 23"/>
          <p:cNvSpPr txBox="1"/>
          <p:nvPr>
            <p:ph idx="1" type="body"/>
          </p:nvPr>
        </p:nvSpPr>
        <p:spPr>
          <a:xfrm>
            <a:off y="2052918" x="1103315"/>
            <a:ext cy="4195477" cx="8946543"/>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24" name="Shape 24"/>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25" name="Shape 25"/>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26" name="Shape 26"/>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Заголовок раздела">
    <p:spTree>
      <p:nvGrpSpPr>
        <p:cNvPr id="27" name="Shape 27"/>
        <p:cNvGrpSpPr/>
        <p:nvPr/>
      </p:nvGrpSpPr>
      <p:grpSpPr>
        <a:xfrm>
          <a:off y="0" x="0"/>
          <a:ext cy="0" cx="0"/>
          <a:chOff y="0" x="0"/>
          <a:chExt cy="0" cx="0"/>
        </a:xfrm>
      </p:grpSpPr>
      <p:sp>
        <p:nvSpPr>
          <p:cNvPr id="28" name="Shape 28"/>
          <p:cNvSpPr txBox="1"/>
          <p:nvPr>
            <p:ph type="title"/>
          </p:nvPr>
        </p:nvSpPr>
        <p:spPr>
          <a:xfrm>
            <a:off y="2861733" x="1154959"/>
            <a:ext cy="1915649" cx="8825659"/>
          </a:xfrm>
          <a:prstGeom prst="rect">
            <a:avLst/>
          </a:prstGeom>
          <a:noFill/>
          <a:ln>
            <a:noFill/>
          </a:ln>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29" name="Shape 29"/>
          <p:cNvSpPr txBox="1"/>
          <p:nvPr>
            <p:ph idx="1" type="body"/>
          </p:nvPr>
        </p:nvSpPr>
        <p:spPr>
          <a:xfrm>
            <a:off y="4777382" x="1154950"/>
            <a:ext cy="860394" cx="8825659"/>
          </a:xfrm>
          <a:prstGeom prst="rect">
            <a:avLst/>
          </a:prstGeom>
          <a:noFill/>
          <a:ln>
            <a:noFill/>
          </a:ln>
        </p:spPr>
        <p:txBody>
          <a:bodyPr bIns="91425" rIns="91425" lIns="91425" tIns="91425" anchor="t"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0" name="Shape 30"/>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31" name="Shape 31"/>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32" name="Shape 32"/>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Два объекта">
    <p:spTree>
      <p:nvGrpSpPr>
        <p:cNvPr id="33" name="Shape 33"/>
        <p:cNvGrpSpPr/>
        <p:nvPr/>
      </p:nvGrpSpPr>
      <p:grpSpPr>
        <a:xfrm>
          <a:off y="0" x="0"/>
          <a:ext cy="0" cx="0"/>
          <a:chOff y="0" x="0"/>
          <a:chExt cy="0" cx="0"/>
        </a:xfrm>
      </p:grpSpPr>
      <p:sp>
        <p:nvSpPr>
          <p:cNvPr id="34" name="Shape 34"/>
          <p:cNvSpPr txBox="1"/>
          <p:nvPr>
            <p:ph type="title"/>
          </p:nvPr>
        </p:nvSpPr>
        <p:spPr>
          <a:xfrm>
            <a:off y="452718" x="646114"/>
            <a:ext cy="1400530" cx="9404721"/>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5" name="Shape 35"/>
          <p:cNvSpPr txBox="1"/>
          <p:nvPr>
            <p:ph idx="1" type="body"/>
          </p:nvPr>
        </p:nvSpPr>
        <p:spPr>
          <a:xfrm>
            <a:off y="2060572" x="1103315"/>
            <a:ext cy="4195759" cx="4396334"/>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6" name="Shape 36"/>
          <p:cNvSpPr txBox="1"/>
          <p:nvPr>
            <p:ph idx="2" type="body"/>
          </p:nvPr>
        </p:nvSpPr>
        <p:spPr>
          <a:xfrm>
            <a:off y="2056091" x="5654494"/>
            <a:ext cy="4200240" cx="4396342"/>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7" name="Shape 37"/>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38" name="Shape 38"/>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39" name="Shape 39"/>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Сравнение">
    <p:spTree>
      <p:nvGrpSpPr>
        <p:cNvPr id="40" name="Shape 40"/>
        <p:cNvGrpSpPr/>
        <p:nvPr/>
      </p:nvGrpSpPr>
      <p:grpSpPr>
        <a:xfrm>
          <a:off y="0" x="0"/>
          <a:ext cy="0" cx="0"/>
          <a:chOff y="0" x="0"/>
          <a:chExt cy="0" cx="0"/>
        </a:xfrm>
      </p:grpSpPr>
      <p:sp>
        <p:nvSpPr>
          <p:cNvPr id="41" name="Shape 41"/>
          <p:cNvSpPr txBox="1"/>
          <p:nvPr>
            <p:ph type="title"/>
          </p:nvPr>
        </p:nvSpPr>
        <p:spPr>
          <a:xfrm>
            <a:off y="452718" x="646114"/>
            <a:ext cy="1400530" cx="9404721"/>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2" name="Shape 42"/>
          <p:cNvSpPr txBox="1"/>
          <p:nvPr>
            <p:ph idx="1" type="body"/>
          </p:nvPr>
        </p:nvSpPr>
        <p:spPr>
          <a:xfrm>
            <a:off y="1904996" x="1103315"/>
            <a:ext cy="576263" cx="4396334"/>
          </a:xfrm>
          <a:prstGeom prst="rect">
            <a:avLst/>
          </a:prstGeom>
          <a:noFill/>
          <a:ln>
            <a:noFill/>
          </a:ln>
        </p:spPr>
        <p:txBody>
          <a:bodyPr bIns="91425" rIns="91425" lIns="91425" tIns="91425" anchor="b"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3" name="Shape 43"/>
          <p:cNvSpPr txBox="1"/>
          <p:nvPr>
            <p:ph idx="2" type="body"/>
          </p:nvPr>
        </p:nvSpPr>
        <p:spPr>
          <a:xfrm>
            <a:off y="2514600" x="1103315"/>
            <a:ext cy="3741733" cx="4396334"/>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4" name="Shape 44"/>
          <p:cNvSpPr txBox="1"/>
          <p:nvPr>
            <p:ph idx="3" type="body"/>
          </p:nvPr>
        </p:nvSpPr>
        <p:spPr>
          <a:xfrm>
            <a:off y="1904996" x="5654494"/>
            <a:ext cy="576263" cx="4396334"/>
          </a:xfrm>
          <a:prstGeom prst="rect">
            <a:avLst/>
          </a:prstGeom>
          <a:noFill/>
          <a:ln>
            <a:noFill/>
          </a:ln>
        </p:spPr>
        <p:txBody>
          <a:bodyPr bIns="91425" rIns="91425" lIns="91425" tIns="91425" anchor="b" anchorCtr="0"/>
          <a:lstStyle>
            <a:lvl1pPr rtl="0" indent="0" marL="0">
              <a:buClr>
                <a:srgbClr val="8AD0D6"/>
              </a:buClr>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5" name="Shape 45"/>
          <p:cNvSpPr txBox="1"/>
          <p:nvPr>
            <p:ph idx="4" type="body"/>
          </p:nvPr>
        </p:nvSpPr>
        <p:spPr>
          <a:xfrm>
            <a:off y="2514600" x="5654494"/>
            <a:ext cy="3741733" cx="4396334"/>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6" name="Shape 46"/>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47" name="Shape 47"/>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48" name="Shape 48"/>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Только заголовок">
    <p:spTree>
      <p:nvGrpSpPr>
        <p:cNvPr id="49" name="Shape 49"/>
        <p:cNvGrpSpPr/>
        <p:nvPr/>
      </p:nvGrpSpPr>
      <p:grpSpPr>
        <a:xfrm>
          <a:off y="0" x="0"/>
          <a:ext cy="0" cx="0"/>
          <a:chOff y="0" x="0"/>
          <a:chExt cy="0" cx="0"/>
        </a:xfrm>
      </p:grpSpPr>
      <p:sp>
        <p:nvSpPr>
          <p:cNvPr id="50" name="Shape 50"/>
          <p:cNvSpPr txBox="1"/>
          <p:nvPr>
            <p:ph type="title"/>
          </p:nvPr>
        </p:nvSpPr>
        <p:spPr>
          <a:xfrm>
            <a:off y="452718" x="646114"/>
            <a:ext cy="1400530" cx="9404721"/>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1" name="Shape 51"/>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52" name="Shape 52"/>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53" name="Shape 53"/>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Пустой слайд">
    <p:spTree>
      <p:nvGrpSpPr>
        <p:cNvPr id="54" name="Shape 54"/>
        <p:cNvGrpSpPr/>
        <p:nvPr/>
      </p:nvGrpSpPr>
      <p:grpSpPr>
        <a:xfrm>
          <a:off y="0" x="0"/>
          <a:ext cy="0" cx="0"/>
          <a:chOff y="0" x="0"/>
          <a:chExt cy="0" cx="0"/>
        </a:xfrm>
      </p:grpSpPr>
      <p:sp>
        <p:nvSpPr>
          <p:cNvPr id="55" name="Shape 55"/>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56" name="Shape 56"/>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57" name="Shape 57"/>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Объект с подписью">
    <p:spTree>
      <p:nvGrpSpPr>
        <p:cNvPr id="58" name="Shape 58"/>
        <p:cNvGrpSpPr/>
        <p:nvPr/>
      </p:nvGrpSpPr>
      <p:grpSpPr>
        <a:xfrm>
          <a:off y="0" x="0"/>
          <a:ext cy="0" cx="0"/>
          <a:chOff y="0" x="0"/>
          <a:chExt cy="0" cx="0"/>
        </a:xfrm>
      </p:grpSpPr>
      <p:sp>
        <p:nvSpPr>
          <p:cNvPr id="59" name="Shape 59"/>
          <p:cNvSpPr txBox="1"/>
          <p:nvPr>
            <p:ph type="title"/>
          </p:nvPr>
        </p:nvSpPr>
        <p:spPr>
          <a:xfrm>
            <a:off y="1447795" x="1154950"/>
            <a:ext cy="1447795" cx="3401064"/>
          </a:xfrm>
          <a:prstGeom prst="rect">
            <a:avLst/>
          </a:prstGeom>
          <a:noFill/>
          <a:ln>
            <a:noFill/>
          </a:ln>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60" name="Shape 60"/>
          <p:cNvSpPr txBox="1"/>
          <p:nvPr>
            <p:ph idx="1" type="body"/>
          </p:nvPr>
        </p:nvSpPr>
        <p:spPr>
          <a:xfrm>
            <a:off y="1447795" x="4784616"/>
            <a:ext cy="4572000" cx="5195994"/>
          </a:xfrm>
          <a:prstGeom prst="rect">
            <a:avLst/>
          </a:prstGeom>
          <a:noFill/>
          <a:ln>
            <a:noFill/>
          </a:ln>
        </p:spPr>
        <p:txBody>
          <a:bodyPr bIns="91425" rIns="91425" lIns="91425" t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61" name="Shape 61"/>
          <p:cNvSpPr txBox="1"/>
          <p:nvPr>
            <p:ph idx="2" type="body"/>
          </p:nvPr>
        </p:nvSpPr>
        <p:spPr>
          <a:xfrm>
            <a:off y="3129276" x="1154950"/>
            <a:ext cy="2895603" cx="3401064"/>
          </a:xfrm>
          <a:prstGeom prst="rect">
            <a:avLst/>
          </a:prstGeom>
          <a:noFill/>
          <a:ln>
            <a:noFill/>
          </a:ln>
        </p:spPr>
        <p:txBody>
          <a:bodyPr bIns="91425" rIns="91425" lIns="91425" tIns="91425" anchor="t"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62" name="Shape 62"/>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63" name="Shape 63"/>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64" name="Shape 64"/>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Рисунок с подписью">
    <p:spTree>
      <p:nvGrpSpPr>
        <p:cNvPr id="65" name="Shape 65"/>
        <p:cNvGrpSpPr/>
        <p:nvPr/>
      </p:nvGrpSpPr>
      <p:grpSpPr>
        <a:xfrm>
          <a:off y="0" x="0"/>
          <a:ext cy="0" cx="0"/>
          <a:chOff y="0" x="0"/>
          <a:chExt cy="0" cx="0"/>
        </a:xfrm>
      </p:grpSpPr>
      <p:sp>
        <p:nvSpPr>
          <p:cNvPr id="66" name="Shape 66"/>
          <p:cNvSpPr txBox="1"/>
          <p:nvPr>
            <p:ph type="title"/>
          </p:nvPr>
        </p:nvSpPr>
        <p:spPr>
          <a:xfrm>
            <a:off y="1854191" x="1153908"/>
            <a:ext cy="1574806" cx="5092905"/>
          </a:xfrm>
          <a:prstGeom prst="rect">
            <a:avLst/>
          </a:prstGeom>
          <a:noFill/>
          <a:ln>
            <a:noFill/>
          </a:ln>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67" name="Shape 67"/>
          <p:cNvSpPr/>
          <p:nvPr>
            <p:ph idx="2" type="pic"/>
          </p:nvPr>
        </p:nvSpPr>
        <p:spPr>
          <a:xfrm>
            <a:off y="1143000" x="6949549"/>
            <a:ext cy="4572000" cx="3200399"/>
          </a:xfrm>
          <a:prstGeom prst="rect">
            <a:avLst/>
          </a:prstGeom>
          <a:noFill/>
          <a:ln>
            <a:noFill/>
          </a:ln>
        </p:spPr>
      </p:sp>
      <p:sp>
        <p:nvSpPr>
          <p:cNvPr id="68" name="Shape 68"/>
          <p:cNvSpPr txBox="1"/>
          <p:nvPr>
            <p:ph idx="1" type="body"/>
          </p:nvPr>
        </p:nvSpPr>
        <p:spPr>
          <a:xfrm>
            <a:off y="3657600" x="1154950"/>
            <a:ext cy="1371599" cx="5084977"/>
          </a:xfrm>
          <a:prstGeom prst="rect">
            <a:avLst/>
          </a:prstGeom>
          <a:noFill/>
          <a:ln>
            <a:noFill/>
          </a:ln>
        </p:spPr>
        <p:txBody>
          <a:bodyPr bIns="91425" rIns="91425" lIns="91425" tIns="91425" anchor="t" anchorCtr="0"/>
          <a:lstStyle>
            <a:lvl1pPr rtl="0" indent="0" marL="0">
              <a:buFont typeface="Quest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69" name="Shape 69"/>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70" name="Shape 70"/>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71" name="Shape 71"/>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4.xml" Type="http://schemas.openxmlformats.org/officeDocument/2006/relationships/slideLayout" Id="rId19"/><Relationship Target="../slideLayouts/slideLayout13.xml" Type="http://schemas.openxmlformats.org/officeDocument/2006/relationships/slideLayout" Id="rId18"/><Relationship Target="../slideLayouts/slideLayout12.xml" Type="http://schemas.openxmlformats.org/officeDocument/2006/relationships/slideLayout" Id="rId17"/><Relationship Target="../slideLayouts/slideLayout11.xml" Type="http://schemas.openxmlformats.org/officeDocument/2006/relationships/slideLayout" Id="rId16"/><Relationship Target="../slideLayouts/slideLayout10.xml" Type="http://schemas.openxmlformats.org/officeDocument/2006/relationships/slideLayout" Id="rId15"/><Relationship Target="../slideLayouts/slideLayout9.xml" Type="http://schemas.openxmlformats.org/officeDocument/2006/relationships/slideLayout" Id="rId14"/><Relationship Target="../slideLayouts/slideLayout16.xml" Type="http://schemas.openxmlformats.org/officeDocument/2006/relationships/slideLayout" Id="rId21"/><Relationship Target="../media/image09.png" Type="http://schemas.openxmlformats.org/officeDocument/2006/relationships/image" Id="rId2"/><Relationship Target="../slideLayouts/slideLayout7.xml" Type="http://schemas.openxmlformats.org/officeDocument/2006/relationships/slideLayout" Id="rId12"/><Relationship Target="../slideLayouts/slideLayout17.xml" Type="http://schemas.openxmlformats.org/officeDocument/2006/relationships/slideLayout" Id="rId22"/><Relationship Target="../slideLayouts/slideLayout8.xml" Type="http://schemas.openxmlformats.org/officeDocument/2006/relationships/slideLayout" Id="rId13"/><Relationship Target="../media/image21.png" Type="http://schemas.openxmlformats.org/officeDocument/2006/relationships/image" Id="rId1"/><Relationship Target="../slideLayouts/slideLayout18.xml" Type="http://schemas.openxmlformats.org/officeDocument/2006/relationships/slideLayout" Id="rId23"/><Relationship Target="../media/image00.png" Type="http://schemas.openxmlformats.org/officeDocument/2006/relationships/image" Id="rId4"/><Relationship Target="../slideLayouts/slideLayout5.xml" Type="http://schemas.openxmlformats.org/officeDocument/2006/relationships/slideLayout" Id="rId10"/><Relationship Target="../theme/theme1.xml" Type="http://schemas.openxmlformats.org/officeDocument/2006/relationships/theme" Id="rId24"/><Relationship Target="../media/image03.png" Type="http://schemas.openxmlformats.org/officeDocument/2006/relationships/image" Id="rId3"/><Relationship Target="../slideLayouts/slideLayout6.xml" Type="http://schemas.openxmlformats.org/officeDocument/2006/relationships/slideLayout" Id="rId11"/><Relationship Target="../slideLayouts/slideLayout15.xml" Type="http://schemas.openxmlformats.org/officeDocument/2006/relationships/slideLayout" Id="rId20"/><Relationship Target="../slideLayouts/slideLayout4.xml" Type="http://schemas.openxmlformats.org/officeDocument/2006/relationships/slideLayout" Id="rId9"/><Relationship Target="../slideLayouts/slideLayout1.xml" Type="http://schemas.openxmlformats.org/officeDocument/2006/relationships/slideLayout" Id="rId6"/><Relationship Target="../media/image01.png" Type="http://schemas.openxmlformats.org/officeDocument/2006/relationships/image" Id="rId5"/><Relationship Target="../slideLayouts/slideLayout3.xml" Type="http://schemas.openxmlformats.org/officeDocument/2006/relationships/slideLayout" Id="rId8"/><Relationship Target="../slideLayouts/slideLayout2.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4" name="Shape 4"/>
        <p:cNvGrpSpPr/>
        <p:nvPr/>
      </p:nvGrpSpPr>
      <p:grpSpPr>
        <a:xfrm>
          <a:off y="0" x="0"/>
          <a:ext cy="0" cx="0"/>
          <a:chOff y="0" x="0"/>
          <a:chExt cy="0" cx="0"/>
        </a:xfrm>
      </p:grpSpPr>
      <p:pic>
        <p:nvPicPr>
          <p:cNvPr id="5" name="Shape 5"/>
          <p:cNvPicPr preferRelativeResize="0"/>
          <p:nvPr/>
        </p:nvPicPr>
        <p:blipFill>
          <a:blip r:embed="rId2"/>
          <a:stretch>
            <a:fillRect/>
          </a:stretch>
        </p:blipFill>
        <p:spPr>
          <a:xfrm>
            <a:off y="2669682" x="0"/>
            <a:ext cy="4188317" cx="4037011"/>
          </a:xfrm>
          <a:prstGeom prst="rect">
            <a:avLst/>
          </a:prstGeom>
        </p:spPr>
      </p:pic>
      <p:pic>
        <p:nvPicPr>
          <p:cNvPr id="6" name="Shape 6"/>
          <p:cNvPicPr preferRelativeResize="0"/>
          <p:nvPr/>
        </p:nvPicPr>
        <p:blipFill>
          <a:blip r:embed="rId3"/>
          <a:stretch>
            <a:fillRect/>
          </a:stretch>
        </p:blipFill>
        <p:spPr>
          <a:xfrm>
            <a:off y="2892347" x="0"/>
            <a:ext cy="2365452" cx="1522410"/>
          </a:xfrm>
          <a:prstGeom prst="rect">
            <a:avLst/>
          </a:prstGeom>
        </p:spPr>
      </p:pic>
      <p:pic>
        <p:nvPicPr>
          <p:cNvPr id="7" name="Shape 7"/>
          <p:cNvPicPr preferRelativeResize="0"/>
          <p:nvPr/>
        </p:nvPicPr>
        <p:blipFill>
          <a:blip r:embed="rId4"/>
          <a:stretch>
            <a:fillRect/>
          </a:stretch>
        </p:blipFill>
        <p:spPr>
          <a:xfrm>
            <a:off y="0" x="7999407"/>
            <a:ext cy="1141408" cx="1603391"/>
          </a:xfrm>
          <a:prstGeom prst="rect">
            <a:avLst/>
          </a:prstGeom>
        </p:spPr>
      </p:pic>
      <p:pic>
        <p:nvPicPr>
          <p:cNvPr id="8" name="Shape 8"/>
          <p:cNvPicPr preferRelativeResize="0"/>
          <p:nvPr/>
        </p:nvPicPr>
        <p:blipFill>
          <a:blip r:embed="rId5"/>
          <a:stretch>
            <a:fillRect/>
          </a:stretch>
        </p:blipFill>
        <p:spPr>
          <a:xfrm>
            <a:off y="6096003" x="8605875"/>
            <a:ext cy="761995" cx="993732"/>
          </a:xfrm>
          <a:prstGeom prst="rect">
            <a:avLst/>
          </a:prstGeom>
        </p:spPr>
      </p:pic>
      <p:sp>
        <p:nvSpPr>
          <p:cNvPr id="9" name="Shape 9"/>
          <p:cNvSpPr/>
          <p:nvPr/>
        </p:nvSpPr>
        <p:spPr>
          <a:xfrm>
            <a:off y="0" x="10437810"/>
            <a:ext cy="1143000" cx="685799"/>
          </a:xfrm>
          <a:prstGeom prst="rect">
            <a:avLst/>
          </a:prstGeom>
          <a:solidFill>
            <a:srgbClr val="B01513"/>
          </a:solidFill>
          <a:ln>
            <a:noFill/>
          </a:ln>
        </p:spPr>
        <p:txBody>
          <a:bodyPr bIns="0" rIns="0" lIns="0" tIns="0" anchor="t" anchorCtr="0">
            <a:noAutofit/>
          </a:bodyPr>
          <a:lstStyle/>
          <a:p/>
        </p:txBody>
      </p:sp>
      <p:sp>
        <p:nvSpPr>
          <p:cNvPr id="10" name="Shape 10"/>
          <p:cNvSpPr txBox="1"/>
          <p:nvPr>
            <p:ph type="title"/>
          </p:nvPr>
        </p:nvSpPr>
        <p:spPr>
          <a:xfrm>
            <a:off y="452718" x="646114"/>
            <a:ext cy="1400530" cx="9404721"/>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EBEBEB"/>
              </a:buClr>
              <a:buFont typeface="Questrial"/>
              <a:buNone/>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11" name="Shape 11"/>
          <p:cNvSpPr txBox="1"/>
          <p:nvPr>
            <p:ph idx="1" type="body"/>
          </p:nvPr>
        </p:nvSpPr>
        <p:spPr>
          <a:xfrm>
            <a:off y="2052918" x="1103315"/>
            <a:ext cy="4195477" cx="8946543"/>
          </a:xfrm>
          <a:prstGeom prst="rect">
            <a:avLst/>
          </a:prstGeom>
          <a:noFill/>
          <a:ln>
            <a:noFill/>
          </a:ln>
        </p:spPr>
        <p:txBody>
          <a:bodyPr bIns="91425" rIns="91425" lIns="91425" tIns="91425" anchor="t" anchorCtr="0"/>
          <a:lstStyle>
            <a:lvl1pPr algn="l" rtl="0" marR="0" indent="-241300" marL="342900">
              <a:lnSpc>
                <a:spcPct val="100000"/>
              </a:lnSpc>
              <a:spcBef>
                <a:spcPts val="1000"/>
              </a:spcBef>
              <a:spcAft>
                <a:spcPts val="0"/>
              </a:spcAft>
              <a:buClr>
                <a:srgbClr val="8AD0D6"/>
              </a:buClr>
              <a:buFont typeface="Questrial"/>
              <a:buChar char=""/>
              <a:defRPr/>
            </a:lvl1pPr>
            <a:lvl2pPr algn="l" rtl="0" marR="0" indent="-194309" marL="742950">
              <a:lnSpc>
                <a:spcPct val="100000"/>
              </a:lnSpc>
              <a:spcBef>
                <a:spcPts val="1000"/>
              </a:spcBef>
              <a:spcAft>
                <a:spcPts val="0"/>
              </a:spcAft>
              <a:buClr>
                <a:srgbClr val="8AD0D6"/>
              </a:buClr>
              <a:buFont typeface="Questrial"/>
              <a:buChar char=""/>
              <a:defRPr/>
            </a:lvl2pPr>
            <a:lvl3pPr algn="l" rtl="0" marR="0" indent="-147319" marL="1143000">
              <a:lnSpc>
                <a:spcPct val="100000"/>
              </a:lnSpc>
              <a:spcBef>
                <a:spcPts val="1000"/>
              </a:spcBef>
              <a:spcAft>
                <a:spcPts val="0"/>
              </a:spcAft>
              <a:buClr>
                <a:srgbClr val="8AD0D6"/>
              </a:buClr>
              <a:buFont typeface="Questrial"/>
              <a:buChar char=""/>
              <a:defRPr/>
            </a:lvl3pPr>
            <a:lvl4pPr algn="l" rtl="0" marR="0" indent="-157480" marL="1600200">
              <a:lnSpc>
                <a:spcPct val="100000"/>
              </a:lnSpc>
              <a:spcBef>
                <a:spcPts val="1000"/>
              </a:spcBef>
              <a:spcAft>
                <a:spcPts val="0"/>
              </a:spcAft>
              <a:buClr>
                <a:srgbClr val="8AD0D6"/>
              </a:buClr>
              <a:buFont typeface="Questrial"/>
              <a:buChar char=""/>
              <a:defRPr/>
            </a:lvl4pPr>
            <a:lvl5pPr algn="l" rtl="0" marR="0" indent="-157479" marL="2057400">
              <a:lnSpc>
                <a:spcPct val="100000"/>
              </a:lnSpc>
              <a:spcBef>
                <a:spcPts val="1000"/>
              </a:spcBef>
              <a:spcAft>
                <a:spcPts val="0"/>
              </a:spcAft>
              <a:buClr>
                <a:srgbClr val="8AD0D6"/>
              </a:buClr>
              <a:buFont typeface="Questrial"/>
              <a:buChar char=""/>
              <a:defRPr/>
            </a:lvl5pPr>
            <a:lvl6pPr algn="l" rtl="0" marR="0" indent="-114300" marL="2514600">
              <a:lnSpc>
                <a:spcPct val="90000"/>
              </a:lnSpc>
              <a:spcBef>
                <a:spcPts val="500"/>
              </a:spcBef>
              <a:buClr>
                <a:schemeClr val="dk1"/>
              </a:buClr>
              <a:buFont typeface="Calibri"/>
              <a:buChar char="•"/>
              <a:defRPr/>
            </a:lvl6pPr>
            <a:lvl7pPr algn="l" rtl="0" marR="0" indent="-114300" marL="2971800">
              <a:lnSpc>
                <a:spcPct val="90000"/>
              </a:lnSpc>
              <a:spcBef>
                <a:spcPts val="500"/>
              </a:spcBef>
              <a:buClr>
                <a:schemeClr val="dk1"/>
              </a:buClr>
              <a:buFont typeface="Calibri"/>
              <a:buChar char="•"/>
              <a:defRPr/>
            </a:lvl7pPr>
            <a:lvl8pPr algn="l" rtl="0" marR="0" indent="-114300" marL="3429000">
              <a:lnSpc>
                <a:spcPct val="90000"/>
              </a:lnSpc>
              <a:spcBef>
                <a:spcPts val="500"/>
              </a:spcBef>
              <a:buClr>
                <a:schemeClr val="dk1"/>
              </a:buClr>
              <a:buFont typeface="Calibri"/>
              <a:buChar char="•"/>
              <a:defRPr/>
            </a:lvl8pPr>
            <a:lvl9pPr algn="l" rtl="0" marR="0" indent="-114300" marL="3886200">
              <a:lnSpc>
                <a:spcPct val="90000"/>
              </a:lnSpc>
              <a:spcBef>
                <a:spcPts val="500"/>
              </a:spcBef>
              <a:buClr>
                <a:schemeClr val="dk1"/>
              </a:buClr>
              <a:buFont typeface="Calibri"/>
              <a:buChar char="•"/>
              <a:defRPr/>
            </a:lvl9pPr>
          </a:lstStyle>
          <a:p/>
        </p:txBody>
      </p:sp>
      <p:sp>
        <p:nvSpPr>
          <p:cNvPr id="12" name="Shape 12"/>
          <p:cNvSpPr txBox="1"/>
          <p:nvPr>
            <p:ph idx="10" type="dt"/>
          </p:nvPr>
        </p:nvSpPr>
        <p:spPr>
          <a:xfrm rot="5400012">
            <a:off y="1790696" x="10155581"/>
            <a:ext cy="304795" cx="990596"/>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3" name="Shape 13"/>
          <p:cNvSpPr txBox="1"/>
          <p:nvPr>
            <p:ph idx="11" type="ftr"/>
          </p:nvPr>
        </p:nvSpPr>
        <p:spPr>
          <a:xfrm rot="5400012">
            <a:off y="3225295" x="8951504"/>
            <a:ext cy="304795" cx="3859792"/>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
        <p:nvSpPr>
          <p:cNvPr id="14" name="Shape 14"/>
          <p:cNvSpPr txBox="1"/>
          <p:nvPr>
            <p:ph idx="12" type="sldNum"/>
          </p:nvPr>
        </p:nvSpPr>
        <p:spPr>
          <a:xfrm>
            <a:off y="295726" x="10352543"/>
            <a:ext cy="767683" cx="838203"/>
          </a:xfrm>
          <a:prstGeom prst="rect">
            <a:avLst/>
          </a:prstGeom>
          <a:noFill/>
          <a:ln>
            <a:noFill/>
          </a:ln>
        </p:spPr>
        <p:txBody>
          <a:bodyPr bIns="91425" rIns="91425" lIns="91425" tIns="91425" anchor="b" anchorCtr="1"/>
          <a:lstStyle>
            <a:lvl1pPr algn="ctr" rtl="0" marR="0" indent="0" marL="0">
              <a:lnSpc>
                <a:spcPct val="100000"/>
              </a:lnSpc>
              <a:spcBef>
                <a:spcPts val="0"/>
              </a:spcBef>
              <a:spcAft>
                <a:spcPts val="0"/>
              </a:spcAft>
              <a:buClr>
                <a:srgbClr val="FFFFFF"/>
              </a:buClr>
              <a:buFont typeface="Questrial"/>
              <a:buNone/>
              <a:defRPr/>
            </a:lvl1pPr>
            <a:lvl2pPr algn="l" rtl="0" marR="0" indent="0" marL="457200">
              <a:defRPr/>
            </a:lvl2pPr>
            <a:lvl3pPr algn="l" rtl="0" marR="0" indent="0" marL="914400">
              <a:defRPr/>
            </a:lvl3pPr>
            <a:lvl4pPr algn="l" rtl="0" marR="0" indent="0" marL="1371600">
              <a:defRPr/>
            </a:lvl4pPr>
            <a:lvl5pPr algn="l" rtl="0" marR="0" indent="0" marL="1828800">
              <a:defRPr/>
            </a:lvl5pPr>
            <a:lvl6pPr algn="l" rtl="0" marR="0" indent="0" marL="2286000">
              <a:defRPr/>
            </a:lvl6pPr>
            <a:lvl7pPr algn="l" rtl="0" marR="0" indent="0" marL="2743200">
              <a:defRPr/>
            </a:lvl7pPr>
            <a:lvl8pPr algn="l" rtl="0" marR="0" indent="0" marL="3200400">
              <a:defRPr/>
            </a:lvl8pPr>
            <a:lvl9pPr algn="l" rtl="0" marR="0" indent="0" marL="3657600">
              <a:defRPr/>
            </a:lvl9pPr>
          </a:lstStyle>
          <a:p/>
        </p:txBody>
      </p:sp>
    </p:spTree>
  </p:cSld>
  <p:clrMap accent2="accent2" accent3="accent3" accent4="accent4" accent5="accent5" accent6="accent6" hlink="hlink" tx2="lt2" tx1="dk1" bg2="dk2" bg1="lt1" folHlink="folHlink" accent1="accent1"/>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8.xml" Type="http://schemas.openxmlformats.org/officeDocument/2006/relationships/slideLayout" Id="rId1"/><Relationship Target="../media/image02.png" Type="http://schemas.openxmlformats.org/officeDocument/2006/relationships/image" Id="rId4"/><Relationship Target="../comments/comment1.xml" Type="http://schemas.openxmlformats.org/officeDocument/2006/relationships/comments" Id="rId3"/><Relationship Target="../media/image05.png" Type="http://schemas.openxmlformats.org/officeDocument/2006/relationships/image" Id="rId6"/><Relationship Target="../media/image04.pn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 Target="../media/image12.jpg" Type="http://schemas.openxmlformats.org/officeDocument/2006/relationships/image" Id="rId4"/><Relationship Target="../media/image02.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comments/comment6.xml" Type="http://schemas.openxmlformats.org/officeDocument/2006/relationships/comments"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 Target="../media/image19.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7.xml" Type="http://schemas.openxmlformats.org/officeDocument/2006/relationships/slideLayout" Id="rId1"/><Relationship Target="../media/image18.png" Type="http://schemas.openxmlformats.org/officeDocument/2006/relationships/image" Id="rId4"/><Relationship Target="../media/image02.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7.xml" Type="http://schemas.openxmlformats.org/officeDocument/2006/relationships/slideLayout" Id="rId1"/><Relationship Target="../media/image15.png" Type="http://schemas.openxmlformats.org/officeDocument/2006/relationships/image" Id="rId4"/><Relationship Target="../media/image02.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7.xml" Type="http://schemas.openxmlformats.org/officeDocument/2006/relationships/slideLayout" Id="rId1"/><Relationship Target="../media/image16.png" Type="http://schemas.openxmlformats.org/officeDocument/2006/relationships/image" Id="rId4"/><Relationship Target="../media/image02.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7.xml" Type="http://schemas.openxmlformats.org/officeDocument/2006/relationships/slideLayout" Id="rId1"/><Relationship Target="../media/image13.png" Type="http://schemas.openxmlformats.org/officeDocument/2006/relationships/image" Id="rId4"/><Relationship Target="../media/image02.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7.xml" Type="http://schemas.openxmlformats.org/officeDocument/2006/relationships/slideLayout" Id="rId1"/><Relationship Target="../media/image17.png" Type="http://schemas.openxmlformats.org/officeDocument/2006/relationships/image" Id="rId4"/><Relationship Target="../media/image02.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comments/comment2.xml" Type="http://schemas.openxmlformats.org/officeDocument/2006/relationships/comments" Id="rId3"/><Relationship Target="../media/image08.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6.jpg" Type="http://schemas.openxmlformats.org/officeDocument/2006/relationships/image" Id="rId4"/><Relationship Target="../comments/comment3.xml" Type="http://schemas.openxmlformats.org/officeDocument/2006/relationships/comments"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media/image11.jpg" Type="http://schemas.openxmlformats.org/officeDocument/2006/relationships/image" Id="rId4"/><Relationship Target="../media/image02.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20.png" Type="http://schemas.openxmlformats.org/officeDocument/2006/relationships/image" Id="rId4"/><Relationship Target="../media/image02.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4"/><Relationship Target="../media/image02.png" Type="http://schemas.openxmlformats.org/officeDocument/2006/relationships/image" Id="rId3"/><Relationship Target="../media/image10.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comments/comment4.xml" Type="http://schemas.openxmlformats.org/officeDocument/2006/relationships/comments" Id="rId3"/><Relationship Target="../media/image07.pn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comments/comment5.xml" Type="http://schemas.openxmlformats.org/officeDocument/2006/relationships/comments" Id="rId3"/><Relationship Target="../media/image14.png" Type="http://schemas.openxmlformats.org/officeDocument/2006/relationships/image" Id="rId5"/></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nvSpPr>
        <p:spPr>
          <a:xfrm>
            <a:off y="842766" x="2106722"/>
            <a:ext cy="789000" cx="69215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rgbClr val="EBEBEB"/>
              </a:buClr>
              <a:buSzPct val="25000"/>
              <a:buFont typeface="Questrial"/>
              <a:buNone/>
            </a:pPr>
            <a:r>
              <a:rPr strike="noStrike" u="none" b="0" cap="none" baseline="0" sz="4800" lang="en-US" i="0">
                <a:solidFill>
                  <a:srgbClr val="EBEBEB"/>
                </a:solidFill>
                <a:latin typeface="Questrial"/>
                <a:ea typeface="Questrial"/>
                <a:cs typeface="Questrial"/>
                <a:sym typeface="Questrial"/>
              </a:rPr>
              <a:t>Source Code Analyzer</a:t>
            </a:r>
          </a:p>
        </p:txBody>
      </p:sp>
      <p:pic>
        <p:nvPicPr>
          <p:cNvPr id="146" name="Shape 146"/>
          <p:cNvPicPr preferRelativeResize="0"/>
          <p:nvPr/>
        </p:nvPicPr>
        <p:blipFill>
          <a:blip r:embed="rId4"/>
          <a:stretch>
            <a:fillRect/>
          </a:stretch>
        </p:blipFill>
        <p:spPr>
          <a:xfrm>
            <a:off y="5651641" x="546116"/>
            <a:ext cy="812160" cx="812160"/>
          </a:xfrm>
          <a:prstGeom prst="rect">
            <a:avLst/>
          </a:prstGeom>
        </p:spPr>
      </p:pic>
      <p:pic>
        <p:nvPicPr>
          <p:cNvPr id="147" name="Shape 147"/>
          <p:cNvPicPr preferRelativeResize="0"/>
          <p:nvPr/>
        </p:nvPicPr>
        <p:blipFill>
          <a:blip r:embed="rId5"/>
          <a:stretch>
            <a:fillRect/>
          </a:stretch>
        </p:blipFill>
        <p:spPr>
          <a:xfrm>
            <a:off y="5651641" x="1358999"/>
            <a:ext cy="812160" cx="812160"/>
          </a:xfrm>
          <a:prstGeom prst="rect">
            <a:avLst/>
          </a:prstGeom>
        </p:spPr>
      </p:pic>
      <p:pic>
        <p:nvPicPr>
          <p:cNvPr id="148" name="Shape 148"/>
          <p:cNvPicPr preferRelativeResize="0"/>
          <p:nvPr/>
        </p:nvPicPr>
        <p:blipFill>
          <a:blip r:embed="rId6"/>
          <a:stretch>
            <a:fillRect/>
          </a:stretch>
        </p:blipFill>
        <p:spPr>
          <a:xfrm>
            <a:off y="5226116" x="2106722"/>
            <a:ext cy="1237675" cx="1237675"/>
          </a:xfrm>
          <a:prstGeom prst="rect">
            <a:avLst/>
          </a:prstGeom>
        </p:spPr>
      </p:pic>
      <p:sp>
        <p:nvSpPr>
          <p:cNvPr id="149" name="Shape 149"/>
          <p:cNvSpPr/>
          <p:nvPr/>
        </p:nvSpPr>
        <p:spPr>
          <a:xfrm>
            <a:off y="1759475" x="546125"/>
            <a:ext cy="3097200" cx="8517299"/>
          </a:xfrm>
          <a:prstGeom prst="rect">
            <a:avLst/>
          </a:prstGeom>
          <a:noFill/>
          <a:ln>
            <a:noFill/>
          </a:ln>
        </p:spPr>
        <p:txBody>
          <a:bodyPr bIns="44975" rIns="90000" lIns="90000" tIns="44975" anchor="t" anchorCtr="0">
            <a:noAutofit/>
          </a:bodyPr>
          <a:lstStyle/>
          <a:p>
            <a:pPr rtl="0" lvl="0" marR="0">
              <a:lnSpc>
                <a:spcPct val="100000"/>
              </a:lnSpc>
              <a:spcBef>
                <a:spcPts val="0"/>
              </a:spcBef>
              <a:spcAft>
                <a:spcPts val="0"/>
              </a:spcAft>
              <a:buNone/>
            </a:pPr>
            <a:r>
              <a:rPr sz="2100" lang="en-US">
                <a:solidFill>
                  <a:srgbClr val="FFFFFF"/>
                </a:solidFill>
                <a:latin typeface="Calibri"/>
                <a:ea typeface="Calibri"/>
                <a:cs typeface="Calibri"/>
                <a:sym typeface="Calibri"/>
              </a:rPr>
              <a:t>Докладчики:</a:t>
            </a:r>
          </a:p>
          <a:p>
            <a:pPr rtl="0" lvl="0" marR="0">
              <a:lnSpc>
                <a:spcPct val="100000"/>
              </a:lnSpc>
              <a:spcBef>
                <a:spcPts val="0"/>
              </a:spcBef>
              <a:spcAft>
                <a:spcPts val="0"/>
              </a:spcAft>
              <a:buNone/>
            </a:pPr>
            <a:r>
              <a:rPr sz="2100" lang="en-US">
                <a:solidFill>
                  <a:srgbClr val="FFFFFF"/>
                </a:solidFill>
                <a:latin typeface="Calibri"/>
                <a:ea typeface="Calibri"/>
                <a:cs typeface="Calibri"/>
                <a:sym typeface="Calibri"/>
              </a:rPr>
              <a:t>Скороспелов Леонид, Раздобреев Никита</a:t>
            </a:r>
          </a:p>
          <a:p>
            <a:pPr rtl="0" lvl="0" marR="0">
              <a:lnSpc>
                <a:spcPct val="100000"/>
              </a:lnSpc>
              <a:spcBef>
                <a:spcPts val="0"/>
              </a:spcBef>
              <a:spcAft>
                <a:spcPts val="0"/>
              </a:spcAft>
              <a:buNone/>
            </a:pPr>
            <a:r>
              <a:rPr sz="2100" lang="en-US">
                <a:solidFill>
                  <a:srgbClr val="FFFFFF"/>
                </a:solidFill>
                <a:latin typeface="Calibri"/>
                <a:ea typeface="Calibri"/>
                <a:cs typeface="Calibri"/>
                <a:sym typeface="Calibri"/>
              </a:rPr>
              <a:t>СПбГЭТУ “ЛЭТИ”, 2 курс</a:t>
            </a:r>
          </a:p>
          <a:p>
            <a:r>
              <a:t/>
            </a:r>
          </a:p>
          <a:p>
            <a:pPr rtl="0" lvl="0" marR="0">
              <a:lnSpc>
                <a:spcPct val="100000"/>
              </a:lnSpc>
              <a:spcBef>
                <a:spcPts val="0"/>
              </a:spcBef>
              <a:spcAft>
                <a:spcPts val="0"/>
              </a:spcAft>
              <a:buNone/>
            </a:pPr>
            <a:r>
              <a:rPr sz="2100" lang="en-US">
                <a:solidFill>
                  <a:srgbClr val="FFFFFF"/>
                </a:solidFill>
                <a:latin typeface="Calibri"/>
                <a:ea typeface="Calibri"/>
                <a:cs typeface="Calibri"/>
                <a:sym typeface="Calibri"/>
              </a:rPr>
              <a:t>Заславский Марк</a:t>
            </a:r>
          </a:p>
          <a:p>
            <a:pPr rtl="0" lvl="0" marR="0">
              <a:lnSpc>
                <a:spcPct val="100000"/>
              </a:lnSpc>
              <a:spcBef>
                <a:spcPts val="0"/>
              </a:spcBef>
              <a:spcAft>
                <a:spcPts val="0"/>
              </a:spcAft>
              <a:buNone/>
            </a:pPr>
            <a:r>
              <a:rPr sz="2100" lang="en-US">
                <a:solidFill>
                  <a:srgbClr val="FFFFFF"/>
                </a:solidFill>
                <a:latin typeface="Calibri"/>
                <a:ea typeface="Calibri"/>
                <a:cs typeface="Calibri"/>
                <a:sym typeface="Calibri"/>
              </a:rPr>
              <a:t>СПбГПУ, 6 курс</a:t>
            </a:r>
          </a:p>
          <a:p>
            <a:r>
              <a:t/>
            </a:r>
          </a:p>
          <a:p>
            <a:pPr rtl="0" lvl="0" marR="0">
              <a:lnSpc>
                <a:spcPct val="100000"/>
              </a:lnSpc>
              <a:spcBef>
                <a:spcPts val="0"/>
              </a:spcBef>
              <a:spcAft>
                <a:spcPts val="0"/>
              </a:spcAft>
              <a:buNone/>
            </a:pPr>
            <a:r>
              <a:rPr sz="2100" lang="en-US">
                <a:solidFill>
                  <a:srgbClr val="FFFFFF"/>
                </a:solidFill>
                <a:latin typeface="Calibri"/>
                <a:ea typeface="Calibri"/>
                <a:cs typeface="Calibri"/>
                <a:sym typeface="Calibri"/>
              </a:rPr>
              <a:t>Руководитель:</a:t>
            </a:r>
          </a:p>
          <a:p>
            <a:pPr rtl="0" lvl="0" marR="0">
              <a:lnSpc>
                <a:spcPct val="100000"/>
              </a:lnSpc>
              <a:spcBef>
                <a:spcPts val="0"/>
              </a:spcBef>
              <a:spcAft>
                <a:spcPts val="0"/>
              </a:spcAft>
              <a:buNone/>
            </a:pPr>
            <a:r>
              <a:rPr sz="2100" lang="en-US">
                <a:solidFill>
                  <a:srgbClr val="FFFFFF"/>
                </a:solidFill>
                <a:latin typeface="Calibri"/>
                <a:ea typeface="Calibri"/>
                <a:cs typeface="Calibri"/>
                <a:sym typeface="Calibri"/>
              </a:rPr>
              <a:t>Кринкин К. В.</a:t>
            </a:r>
          </a:p>
          <a:p>
            <a:pPr rtl="0" lvl="0" marR="0">
              <a:lnSpc>
                <a:spcPct val="100000"/>
              </a:lnSpc>
              <a:spcBef>
                <a:spcPts val="0"/>
              </a:spcBef>
              <a:spcAft>
                <a:spcPts val="0"/>
              </a:spcAft>
              <a:buNone/>
            </a:pPr>
            <a:r>
              <a:rPr sz="2100" lang="en-US">
                <a:solidFill>
                  <a:srgbClr val="FFFFFF"/>
                </a:solidFill>
                <a:latin typeface="Calibri"/>
                <a:ea typeface="Calibri"/>
                <a:cs typeface="Calibri"/>
                <a:sym typeface="Calibri"/>
              </a:rPr>
              <a:t>доц. каф. МОЭВМ “ЛЭТИ”</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pic>
        <p:nvPicPr>
          <p:cNvPr id="239" name="Shape 239"/>
          <p:cNvPicPr preferRelativeResize="0"/>
          <p:nvPr/>
        </p:nvPicPr>
        <p:blipFill>
          <a:blip r:embed="rId3"/>
          <a:stretch>
            <a:fillRect/>
          </a:stretch>
        </p:blipFill>
        <p:spPr>
          <a:xfrm>
            <a:off y="5651641" x="546116"/>
            <a:ext cy="812160" cx="812160"/>
          </a:xfrm>
          <a:prstGeom prst="rect">
            <a:avLst/>
          </a:prstGeom>
        </p:spPr>
      </p:pic>
      <p:pic>
        <p:nvPicPr>
          <p:cNvPr id="240" name="Shape 240"/>
          <p:cNvPicPr preferRelativeResize="0"/>
          <p:nvPr/>
        </p:nvPicPr>
        <p:blipFill>
          <a:blip r:embed="rId4"/>
          <a:stretch>
            <a:fillRect/>
          </a:stretch>
        </p:blipFill>
        <p:spPr>
          <a:xfrm>
            <a:off y="1212163" x="5345864"/>
            <a:ext cy="4316506" cx="6493857"/>
          </a:xfrm>
          <a:prstGeom prst="rect">
            <a:avLst/>
          </a:prstGeom>
        </p:spPr>
      </p:pic>
      <p:sp>
        <p:nvSpPr>
          <p:cNvPr id="241" name="Shape 241"/>
          <p:cNvSpPr/>
          <p:nvPr/>
        </p:nvSpPr>
        <p:spPr>
          <a:xfrm>
            <a:off y="1646880" x="378944"/>
            <a:ext cy="3447094" cx="4677145"/>
          </a:xfrm>
          <a:prstGeom prst="rect">
            <a:avLst/>
          </a:prstGeom>
          <a:noFill/>
          <a:ln>
            <a:noFill/>
          </a:ln>
        </p:spPr>
        <p:txBody>
          <a:bodyPr bIns="0" rIns="0" lIns="0" tIns="0" anchor="ctr" anchorCtr="0">
            <a:noAutofit/>
          </a:bodyPr>
          <a:lstStyle/>
          <a:p>
            <a:pPr algn="l" rtl="0" lvl="0" marR="0" indent="-508000" marL="457200">
              <a:lnSpc>
                <a:spcPct val="100000"/>
              </a:lnSpc>
              <a:spcBef>
                <a:spcPts val="0"/>
              </a:spcBef>
              <a:spcAft>
                <a:spcPts val="0"/>
              </a:spcAft>
              <a:buClr>
                <a:srgbClr val="FFFFFF"/>
              </a:buClr>
              <a:buSzPct val="100000"/>
              <a:buFont typeface="Calibri"/>
              <a:buChar char="•"/>
            </a:pPr>
            <a:r>
              <a:rPr strike="noStrike" u="none" b="0" cap="none" baseline="0" sz="3600" lang="en-US" i="0">
                <a:solidFill>
                  <a:srgbClr val="FFFFFF"/>
                </a:solidFill>
                <a:latin typeface="Calibri"/>
                <a:ea typeface="Calibri"/>
                <a:cs typeface="Calibri"/>
                <a:sym typeface="Calibri"/>
              </a:rPr>
              <a:t>Usability improvement</a:t>
            </a:r>
          </a:p>
          <a:p>
            <a:pPr algn="l" rtl="0" lvl="0" marR="0" indent="-508000" marL="457200">
              <a:lnSpc>
                <a:spcPct val="100000"/>
              </a:lnSpc>
              <a:spcBef>
                <a:spcPts val="0"/>
              </a:spcBef>
              <a:spcAft>
                <a:spcPts val="0"/>
              </a:spcAft>
              <a:buClr>
                <a:srgbClr val="FFFFFF"/>
              </a:buClr>
              <a:buSzPct val="100000"/>
              <a:buFont typeface="Calibri"/>
              <a:buChar char="•"/>
            </a:pPr>
            <a:r>
              <a:rPr strike="noStrike" u="none" b="0" cap="none" baseline="0" sz="3600" lang="en-US" i="0">
                <a:solidFill>
                  <a:srgbClr val="FFFFFF"/>
                </a:solidFill>
                <a:latin typeface="Calibri"/>
                <a:ea typeface="Calibri"/>
                <a:cs typeface="Calibri"/>
                <a:sym typeface="Calibri"/>
              </a:rPr>
              <a:t>Objects grouping</a:t>
            </a:r>
          </a:p>
          <a:p>
            <a:pPr algn="l" rtl="0" lvl="0" marR="0" indent="-508000" marL="457200">
              <a:lnSpc>
                <a:spcPct val="100000"/>
              </a:lnSpc>
              <a:spcBef>
                <a:spcPts val="0"/>
              </a:spcBef>
              <a:spcAft>
                <a:spcPts val="0"/>
              </a:spcAft>
              <a:buClr>
                <a:srgbClr val="FFFFFF"/>
              </a:buClr>
              <a:buSzPct val="100000"/>
              <a:buFont typeface="Calibri"/>
              <a:buChar char="•"/>
            </a:pPr>
            <a:r>
              <a:rPr strike="noStrike" u="none" b="0" cap="none" baseline="0" sz="3600" lang="en-US" i="0">
                <a:solidFill>
                  <a:srgbClr val="FFFFFF"/>
                </a:solidFill>
                <a:latin typeface="Calibri"/>
                <a:ea typeface="Calibri"/>
                <a:cs typeface="Calibri"/>
                <a:sym typeface="Calibri"/>
              </a:rPr>
              <a:t>Performance analysis</a:t>
            </a:r>
          </a:p>
          <a:p>
            <a:pPr algn="l" rtl="0" lvl="0" marR="0" indent="-508000" marL="457200">
              <a:lnSpc>
                <a:spcPct val="100000"/>
              </a:lnSpc>
              <a:spcBef>
                <a:spcPts val="0"/>
              </a:spcBef>
              <a:spcAft>
                <a:spcPts val="0"/>
              </a:spcAft>
              <a:buClr>
                <a:srgbClr val="FFFFFF"/>
              </a:buClr>
              <a:buSzPct val="100000"/>
              <a:buFont typeface="Calibri"/>
              <a:buChar char="•"/>
            </a:pPr>
            <a:r>
              <a:rPr strike="noStrike" u="none" b="0" cap="none" baseline="0" sz="3600" lang="en-US" i="0">
                <a:solidFill>
                  <a:srgbClr val="FFFFFF"/>
                </a:solidFill>
                <a:latin typeface="Calibri"/>
                <a:ea typeface="Calibri"/>
                <a:cs typeface="Calibri"/>
                <a:sym typeface="Calibri"/>
              </a:rPr>
              <a:t>Automatic graph generation by sources</a:t>
            </a:r>
          </a:p>
          <a:p>
            <a:pPr algn="l" rtl="0" lvl="0" marR="0" indent="-508000" marL="457200">
              <a:lnSpc>
                <a:spcPct val="100000"/>
              </a:lnSpc>
              <a:spcBef>
                <a:spcPts val="0"/>
              </a:spcBef>
              <a:spcAft>
                <a:spcPts val="0"/>
              </a:spcAft>
              <a:buClr>
                <a:srgbClr val="FFFFFF"/>
              </a:buClr>
              <a:buSzPct val="100000"/>
              <a:buFont typeface="Calibri"/>
              <a:buChar char="•"/>
            </a:pPr>
            <a:r>
              <a:rPr sz="3600" lang="en-US">
                <a:solidFill>
                  <a:srgbClr val="FFFFFF"/>
                </a:solidFill>
                <a:latin typeface="Calibri"/>
                <a:ea typeface="Calibri"/>
                <a:cs typeface="Calibri"/>
                <a:sym typeface="Calibri"/>
              </a:rPr>
              <a:t>G</a:t>
            </a:r>
            <a:r>
              <a:rPr strike="noStrike" u="none" b="0" cap="none" baseline="0" sz="3600" lang="en-US" i="0">
                <a:solidFill>
                  <a:srgbClr val="FFFFFF"/>
                </a:solidFill>
                <a:latin typeface="Calibri"/>
                <a:ea typeface="Calibri"/>
                <a:cs typeface="Calibri"/>
                <a:sym typeface="Calibri"/>
              </a:rPr>
              <a:t>raph </a:t>
            </a:r>
            <a:r>
              <a:rPr sz="3600" lang="en-US">
                <a:solidFill>
                  <a:srgbClr val="FFFFFF"/>
                </a:solidFill>
                <a:latin typeface="Calibri"/>
                <a:ea typeface="Calibri"/>
                <a:cs typeface="Calibri"/>
                <a:sym typeface="Calibri"/>
              </a:rPr>
              <a:t>planarization</a:t>
            </a:r>
          </a:p>
        </p:txBody>
      </p:sp>
      <p:sp>
        <p:nvSpPr>
          <p:cNvPr id="242" name="Shape 242"/>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sp>
        <p:nvSpPr>
          <p:cNvPr id="243" name="Shape 243"/>
          <p:cNvSpPr txBox="1"/>
          <p:nvPr/>
        </p:nvSpPr>
        <p:spPr>
          <a:xfrm>
            <a:off y="295726" x="10352543"/>
            <a:ext cy="767699" cx="8381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8</a:t>
            </a:r>
            <a:r>
              <a:rPr sz="3600" lang="en-US"/>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y="0" x="0"/>
          <a:ext cy="0" cx="0"/>
          <a:chOff y="0" x="0"/>
          <a:chExt cy="0" cx="0"/>
        </a:xfrm>
      </p:grpSpPr>
      <p:sp>
        <p:nvSpPr>
          <p:cNvPr id="249" name="Shape 249"/>
          <p:cNvSpPr txBox="1"/>
          <p:nvPr/>
        </p:nvSpPr>
        <p:spPr>
          <a:xfrm>
            <a:off y="166593" x="1155069"/>
            <a:ext cy="1488300" cx="8825400"/>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rgbClr val="EBEBEB"/>
              </a:buClr>
              <a:buSzPct val="25000"/>
              <a:buFont typeface="Questrial"/>
              <a:buNone/>
            </a:pPr>
            <a:r>
              <a:rPr strike="noStrike" u="none" b="0" cap="none" baseline="0" sz="4000" lang="en-US" i="0">
                <a:solidFill>
                  <a:srgbClr val="EBEBEB"/>
                </a:solidFill>
                <a:latin typeface="Calibri"/>
                <a:ea typeface="Calibri"/>
                <a:cs typeface="Calibri"/>
                <a:sym typeface="Calibri"/>
              </a:rPr>
              <a:t>Contacts</a:t>
            </a:r>
          </a:p>
        </p:txBody>
      </p:sp>
      <p:sp>
        <p:nvSpPr>
          <p:cNvPr id="250" name="Shape 250"/>
          <p:cNvSpPr txBox="1"/>
          <p:nvPr/>
        </p:nvSpPr>
        <p:spPr>
          <a:xfrm>
            <a:off y="4127541" x="1468153"/>
            <a:ext cy="1841099" cx="88254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FFFFFF"/>
              </a:buClr>
              <a:buSzPct val="25000"/>
              <a:buFont typeface="Questrial"/>
              <a:buNone/>
            </a:pPr>
            <a:r>
              <a:rPr sz="3200" lang="en-US">
                <a:solidFill>
                  <a:schemeClr val="lt1"/>
                </a:solidFill>
                <a:latin typeface="Calibri"/>
                <a:ea typeface="Calibri"/>
                <a:cs typeface="Calibri"/>
                <a:sym typeface="Calibri"/>
              </a:rPr>
              <a:t>Contact us:</a:t>
            </a:r>
          </a:p>
          <a:p>
            <a:pPr algn="l" rtl="0" lvl="0" marR="0" indent="0" marL="0">
              <a:lnSpc>
                <a:spcPct val="100000"/>
              </a:lnSpc>
              <a:spcBef>
                <a:spcPts val="0"/>
              </a:spcBef>
              <a:spcAft>
                <a:spcPts val="0"/>
              </a:spcAft>
              <a:buClr>
                <a:srgbClr val="FFFFFF"/>
              </a:buClr>
              <a:buSzPct val="25000"/>
              <a:buFont typeface="Questrial"/>
              <a:buNone/>
            </a:pPr>
            <a:r>
              <a:rPr strike="noStrike" u="none" b="0" cap="none" baseline="0" sz="2800" lang="en-US" i="0">
                <a:solidFill>
                  <a:srgbClr val="FFFFFF"/>
                </a:solidFill>
                <a:latin typeface="Calibri"/>
                <a:ea typeface="Calibri"/>
                <a:cs typeface="Calibri"/>
                <a:sym typeface="Calibri"/>
              </a:rPr>
              <a:t>Kirill Krinkin: 			kirill.krinkin@</a:t>
            </a:r>
            <a:r>
              <a:rPr sz="2800" lang="en-US">
                <a:solidFill>
                  <a:srgbClr val="FFFFFF"/>
                </a:solidFill>
                <a:latin typeface="Calibri"/>
                <a:ea typeface="Calibri"/>
                <a:cs typeface="Calibri"/>
                <a:sym typeface="Calibri"/>
              </a:rPr>
              <a:t>fruct.org</a:t>
            </a:r>
          </a:p>
          <a:p>
            <a:pPr algn="l" rtl="0" lvl="0" marR="0" indent="0" marL="0">
              <a:lnSpc>
                <a:spcPct val="100000"/>
              </a:lnSpc>
              <a:spcBef>
                <a:spcPts val="0"/>
              </a:spcBef>
              <a:spcAft>
                <a:spcPts val="0"/>
              </a:spcAft>
              <a:buClr>
                <a:srgbClr val="FFFFFF"/>
              </a:buClr>
              <a:buSzPct val="25000"/>
              <a:buFont typeface="Questrial"/>
              <a:buNone/>
            </a:pPr>
            <a:r>
              <a:rPr strike="noStrike" u="none" b="0" cap="none" baseline="0" sz="2800" lang="en-US" i="0">
                <a:solidFill>
                  <a:srgbClr val="FFFFFF"/>
                </a:solidFill>
                <a:latin typeface="Calibri"/>
                <a:ea typeface="Calibri"/>
                <a:cs typeface="Calibri"/>
                <a:sym typeface="Calibri"/>
              </a:rPr>
              <a:t>Mark Zaslavskiy: 		mark.zaslavskiy@gmail.com</a:t>
            </a:r>
          </a:p>
          <a:p>
            <a:pPr algn="l" rtl="0" lvl="0" marR="0" indent="0" marL="0">
              <a:lnSpc>
                <a:spcPct val="100000"/>
              </a:lnSpc>
              <a:spcBef>
                <a:spcPts val="0"/>
              </a:spcBef>
              <a:spcAft>
                <a:spcPts val="0"/>
              </a:spcAft>
              <a:buClr>
                <a:srgbClr val="FFFFFF"/>
              </a:buClr>
              <a:buSzPct val="25000"/>
              <a:buFont typeface="Questrial"/>
              <a:buNone/>
            </a:pPr>
            <a:r>
              <a:rPr strike="noStrike" u="none" b="0" cap="none" baseline="0" sz="2800" lang="en-US" i="0">
                <a:solidFill>
                  <a:srgbClr val="FFFFFF"/>
                </a:solidFill>
                <a:latin typeface="Calibri"/>
                <a:ea typeface="Calibri"/>
                <a:cs typeface="Calibri"/>
                <a:sym typeface="Calibri"/>
              </a:rPr>
              <a:t>Leonid Skorospelov: 	leosko94@mail.ru</a:t>
            </a:r>
          </a:p>
          <a:p>
            <a:pPr algn="l" rtl="0" lvl="0" marR="0" indent="0" marL="0">
              <a:lnSpc>
                <a:spcPct val="100000"/>
              </a:lnSpc>
              <a:spcBef>
                <a:spcPts val="0"/>
              </a:spcBef>
              <a:spcAft>
                <a:spcPts val="0"/>
              </a:spcAft>
              <a:buClr>
                <a:srgbClr val="FFFFFF"/>
              </a:buClr>
              <a:buSzPct val="25000"/>
              <a:buFont typeface="Questrial"/>
              <a:buNone/>
            </a:pPr>
            <a:r>
              <a:rPr strike="noStrike" u="none" b="0" cap="none" baseline="0" sz="2800" lang="en-US" i="0">
                <a:solidFill>
                  <a:srgbClr val="FFFFFF"/>
                </a:solidFill>
                <a:latin typeface="Calibri"/>
                <a:ea typeface="Calibri"/>
                <a:cs typeface="Calibri"/>
                <a:sym typeface="Calibri"/>
              </a:rPr>
              <a:t>Nikita Razdobreev: 	exzo0mex@gmail.com</a:t>
            </a:r>
          </a:p>
        </p:txBody>
      </p:sp>
      <p:sp>
        <p:nvSpPr>
          <p:cNvPr id="251" name="Shape 251"/>
          <p:cNvSpPr/>
          <p:nvPr/>
        </p:nvSpPr>
        <p:spPr>
          <a:xfrm>
            <a:off y="1724391" x="250454"/>
            <a:ext cy="2558099" cx="10043100"/>
          </a:xfrm>
          <a:prstGeom prst="rect">
            <a:avLst/>
          </a:prstGeom>
          <a:noFill/>
          <a:ln>
            <a:noFill/>
          </a:ln>
        </p:spPr>
        <p:txBody>
          <a:bodyPr bIns="44975" rIns="90000" lIns="90000" tIns="44975" anchor="t" anchorCtr="0">
            <a:noAutofit/>
          </a:bodyPr>
          <a:lstStyle/>
          <a:p>
            <a:pPr algn="l" rtl="0" lvl="0" marR="0" indent="0" marL="0">
              <a:lnSpc>
                <a:spcPct val="100000"/>
              </a:lnSpc>
              <a:spcBef>
                <a:spcPts val="0"/>
              </a:spcBef>
              <a:spcAft>
                <a:spcPts val="0"/>
              </a:spcAft>
              <a:buClr>
                <a:srgbClr val="FFFFFF"/>
              </a:buClr>
              <a:buSzPct val="25000"/>
              <a:buFont typeface="Questrial"/>
              <a:buNone/>
            </a:pPr>
            <a:r>
              <a:rPr lang="en-US"/>
              <a:t>
</a:t>
            </a:r>
            <a:r>
              <a:rPr strike="noStrike" u="none" b="0" cap="none" baseline="0" sz="3200" lang="en-US" i="0">
                <a:solidFill>
                  <a:srgbClr val="FFFFFF"/>
                </a:solidFill>
                <a:latin typeface="Calibri"/>
                <a:ea typeface="Calibri"/>
                <a:cs typeface="Calibri"/>
                <a:sym typeface="Calibri"/>
              </a:rPr>
              <a:t>Ubuntu app center:</a:t>
            </a:r>
          </a:p>
          <a:p>
            <a:pPr algn="l" rtl="0" lvl="0" marR="0" indent="0" marL="0">
              <a:lnSpc>
                <a:spcPct val="100000"/>
              </a:lnSpc>
              <a:spcBef>
                <a:spcPts val="0"/>
              </a:spcBef>
              <a:spcAft>
                <a:spcPts val="0"/>
              </a:spcAft>
              <a:buClr>
                <a:srgbClr val="FFFFFF"/>
              </a:buClr>
              <a:buSzPct val="25000"/>
              <a:buFont typeface="Questrial"/>
              <a:buNone/>
            </a:pPr>
            <a:r>
              <a:rPr strike="noStrike" u="none" b="1" cap="none" baseline="0" sz="3000" lang="en-US" i="0">
                <a:solidFill>
                  <a:srgbClr val="A4C2F4"/>
                </a:solidFill>
                <a:latin typeface="Consolas"/>
                <a:ea typeface="Consolas"/>
                <a:cs typeface="Consolas"/>
                <a:sym typeface="Consolas"/>
              </a:rPr>
              <a:t>https://apps.ubuntu.com/cat/applications/sca/</a:t>
            </a:r>
          </a:p>
          <a:p>
            <a:pPr algn="l" rtl="0" lvl="0" marR="0" indent="0" marL="0">
              <a:lnSpc>
                <a:spcPct val="100000"/>
              </a:lnSpc>
              <a:spcBef>
                <a:spcPts val="0"/>
              </a:spcBef>
              <a:spcAft>
                <a:spcPts val="0"/>
              </a:spcAft>
              <a:buClr>
                <a:srgbClr val="FFFFFF"/>
              </a:buClr>
              <a:buSzPct val="25000"/>
              <a:buFont typeface="Questrial"/>
              <a:buNone/>
            </a:pPr>
            <a:r>
              <a:rPr strike="noStrike" u="none" b="0" cap="none" baseline="0" sz="3200" lang="en-US" i="0">
                <a:solidFill>
                  <a:srgbClr val="FFFFFF"/>
                </a:solidFill>
                <a:latin typeface="Calibri"/>
                <a:ea typeface="Calibri"/>
                <a:cs typeface="Calibri"/>
                <a:sym typeface="Calibri"/>
              </a:rPr>
              <a:t>GitHub:</a:t>
            </a:r>
          </a:p>
          <a:p>
            <a:pPr algn="l" rtl="0" lvl="0" marR="0" indent="0" marL="0">
              <a:lnSpc>
                <a:spcPct val="100000"/>
              </a:lnSpc>
              <a:spcBef>
                <a:spcPts val="0"/>
              </a:spcBef>
              <a:spcAft>
                <a:spcPts val="0"/>
              </a:spcAft>
              <a:buClr>
                <a:srgbClr val="FFFFFF"/>
              </a:buClr>
              <a:buSzPct val="25000"/>
              <a:buFont typeface="Questrial"/>
              <a:buNone/>
            </a:pPr>
            <a:r>
              <a:rPr strike="noStrike" u="none" b="1" cap="none" baseline="0" sz="3000" lang="en-US" i="0">
                <a:solidFill>
                  <a:srgbClr val="A4C2F4"/>
                </a:solidFill>
                <a:latin typeface="Consolas"/>
                <a:ea typeface="Consolas"/>
                <a:cs typeface="Consolas"/>
                <a:sym typeface="Consolas"/>
              </a:rPr>
              <a:t>https://github.com/OSLL/sca</a:t>
            </a:r>
          </a:p>
        </p:txBody>
      </p:sp>
      <p:pic>
        <p:nvPicPr>
          <p:cNvPr id="252" name="Shape 252"/>
          <p:cNvPicPr preferRelativeResize="0"/>
          <p:nvPr/>
        </p:nvPicPr>
        <p:blipFill>
          <a:blip r:embed="rId4"/>
          <a:stretch>
            <a:fillRect/>
          </a:stretch>
        </p:blipFill>
        <p:spPr>
          <a:xfrm>
            <a:off y="5651641" x="546116"/>
            <a:ext cy="812160" cx="812160"/>
          </a:xfrm>
          <a:prstGeom prst="rect">
            <a:avLst/>
          </a:prstGeom>
        </p:spPr>
      </p:pic>
      <p:sp>
        <p:nvSpPr>
          <p:cNvPr id="253" name="Shape 253"/>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sp>
        <p:nvSpPr>
          <p:cNvPr id="254" name="Shape 254"/>
          <p:cNvSpPr txBox="1"/>
          <p:nvPr/>
        </p:nvSpPr>
        <p:spPr>
          <a:xfrm>
            <a:off y="295726" x="10352543"/>
            <a:ext cy="767699" cx="8381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9</a:t>
            </a:r>
            <a:r>
              <a:rPr sz="3600" lang="en-US"/>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y="0" x="0"/>
          <a:ext cy="0" cx="0"/>
          <a:chOff y="0" x="0"/>
          <a:chExt cy="0" cx="0"/>
        </a:xfrm>
      </p:grpSpPr>
      <p:pic>
        <p:nvPicPr>
          <p:cNvPr id="260" name="Shape 260"/>
          <p:cNvPicPr preferRelativeResize="0"/>
          <p:nvPr/>
        </p:nvPicPr>
        <p:blipFill>
          <a:blip r:embed="rId3"/>
          <a:stretch>
            <a:fillRect/>
          </a:stretch>
        </p:blipFill>
        <p:spPr>
          <a:xfrm>
            <a:off y="1023250" x="1678987"/>
            <a:ext cy="4811500" cx="8834024"/>
          </a:xfrm>
          <a:prstGeom prst="rect">
            <a:avLst/>
          </a:prstGeom>
          <a:noFill/>
          <a:ln>
            <a:noFill/>
          </a:ln>
        </p:spPr>
      </p:pic>
      <p:sp>
        <p:nvSpPr>
          <p:cNvPr id="261" name="Shape 261"/>
          <p:cNvSpPr txBox="1"/>
          <p:nvPr/>
        </p:nvSpPr>
        <p:spPr>
          <a:xfrm>
            <a:off y="295726" x="1084413"/>
            <a:ext cy="1915200" cx="8825400"/>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z="4200" lang="en-US">
                <a:solidFill>
                  <a:srgbClr val="EBEBEB"/>
                </a:solidFill>
                <a:latin typeface="Questrial"/>
                <a:ea typeface="Questrial"/>
                <a:cs typeface="Questrial"/>
                <a:sym typeface="Questrial"/>
              </a:rPr>
              <a:t>External tools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y="0" x="0"/>
          <a:ext cy="0" cx="0"/>
          <a:chOff y="0" x="0"/>
          <a:chExt cy="0" cx="0"/>
        </a:xfrm>
      </p:grpSpPr>
      <p:pic>
        <p:nvPicPr>
          <p:cNvPr id="266" name="Shape 266"/>
          <p:cNvPicPr preferRelativeResize="0"/>
          <p:nvPr/>
        </p:nvPicPr>
        <p:blipFill>
          <a:blip r:embed="rId3"/>
          <a:stretch>
            <a:fillRect/>
          </a:stretch>
        </p:blipFill>
        <p:spPr>
          <a:xfrm>
            <a:off y="5651641" x="546116"/>
            <a:ext cy="812160" cx="812160"/>
          </a:xfrm>
          <a:prstGeom prst="rect">
            <a:avLst/>
          </a:prstGeom>
        </p:spPr>
      </p:pic>
      <p:sp>
        <p:nvSpPr>
          <p:cNvPr id="267" name="Shape 267"/>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pic>
        <p:nvPicPr>
          <p:cNvPr id="268" name="Shape 268"/>
          <p:cNvPicPr preferRelativeResize="0"/>
          <p:nvPr/>
        </p:nvPicPr>
        <p:blipFill>
          <a:blip r:embed="rId4"/>
          <a:stretch>
            <a:fillRect/>
          </a:stretch>
        </p:blipFill>
        <p:spPr>
          <a:xfrm>
            <a:off y="551456" x="1358276"/>
            <a:ext cy="6080375" cx="8994267"/>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y="0" x="0"/>
          <a:ext cy="0" cx="0"/>
          <a:chOff y="0" x="0"/>
          <a:chExt cy="0" cx="0"/>
        </a:xfrm>
      </p:grpSpPr>
      <p:pic>
        <p:nvPicPr>
          <p:cNvPr id="273" name="Shape 273"/>
          <p:cNvPicPr preferRelativeResize="0"/>
          <p:nvPr/>
        </p:nvPicPr>
        <p:blipFill>
          <a:blip r:embed="rId3"/>
          <a:stretch>
            <a:fillRect/>
          </a:stretch>
        </p:blipFill>
        <p:spPr>
          <a:xfrm>
            <a:off y="5651641" x="546116"/>
            <a:ext cy="812160" cx="812160"/>
          </a:xfrm>
          <a:prstGeom prst="rect">
            <a:avLst/>
          </a:prstGeom>
        </p:spPr>
      </p:pic>
      <p:sp>
        <p:nvSpPr>
          <p:cNvPr id="274" name="Shape 274"/>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pic>
        <p:nvPicPr>
          <p:cNvPr id="275" name="Shape 275"/>
          <p:cNvPicPr preferRelativeResize="0"/>
          <p:nvPr/>
        </p:nvPicPr>
        <p:blipFill>
          <a:blip r:embed="rId4"/>
          <a:stretch>
            <a:fillRect/>
          </a:stretch>
        </p:blipFill>
        <p:spPr>
          <a:xfrm>
            <a:off y="642447" x="1693860"/>
            <a:ext cy="5821353" cx="8110535"/>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y="0" x="0"/>
          <a:ext cy="0" cx="0"/>
          <a:chOff y="0" x="0"/>
          <a:chExt cy="0" cx="0"/>
        </a:xfrm>
      </p:grpSpPr>
      <p:sp>
        <p:nvSpPr>
          <p:cNvPr id="280" name="Shape 280"/>
          <p:cNvSpPr txBox="1"/>
          <p:nvPr/>
        </p:nvSpPr>
        <p:spPr>
          <a:xfrm>
            <a:off y="452883" x="646197"/>
            <a:ext cy="1400037" cx="9404283"/>
          </a:xfrm>
          <a:prstGeom prst="rect">
            <a:avLst/>
          </a:prstGeom>
          <a:noFill/>
          <a:ln>
            <a:noFill/>
          </a:ln>
        </p:spPr>
        <p:txBody>
          <a:bodyPr bIns="45700" rIns="91425" lIns="91425" tIns="45700" anchor="t" anchorCtr="1">
            <a:noAutofit/>
          </a:bodyPr>
          <a:lstStyle/>
          <a:p>
            <a:pPr algn="l" rtl="0" lvl="0" marR="0" indent="0" marL="0">
              <a:lnSpc>
                <a:spcPct val="100000"/>
              </a:lnSpc>
              <a:spcBef>
                <a:spcPts val="0"/>
              </a:spcBef>
              <a:spcAft>
                <a:spcPts val="0"/>
              </a:spcAft>
              <a:buClr>
                <a:srgbClr val="FFFFFF"/>
              </a:buClr>
              <a:buSzPct val="25000"/>
              <a:buFont typeface="Calibri"/>
              <a:buNone/>
            </a:pPr>
            <a:r>
              <a:rPr strike="noStrike" u="none" b="0" cap="none" baseline="0" sz="4400" lang="en-US" i="0">
                <a:solidFill>
                  <a:srgbClr val="FFFFFF"/>
                </a:solidFill>
                <a:latin typeface="Calibri"/>
                <a:ea typeface="Calibri"/>
                <a:cs typeface="Calibri"/>
                <a:sym typeface="Calibri"/>
              </a:rPr>
              <a:t>How does it work?</a:t>
            </a:r>
          </a:p>
        </p:txBody>
      </p:sp>
      <p:pic>
        <p:nvPicPr>
          <p:cNvPr id="281" name="Shape 281"/>
          <p:cNvPicPr preferRelativeResize="0"/>
          <p:nvPr/>
        </p:nvPicPr>
        <p:blipFill>
          <a:blip r:embed="rId3"/>
          <a:stretch>
            <a:fillRect/>
          </a:stretch>
        </p:blipFill>
        <p:spPr>
          <a:xfrm>
            <a:off y="5651641" x="546116"/>
            <a:ext cy="812160" cx="812160"/>
          </a:xfrm>
          <a:prstGeom prst="rect">
            <a:avLst/>
          </a:prstGeom>
        </p:spPr>
      </p:pic>
      <p:pic>
        <p:nvPicPr>
          <p:cNvPr id="282" name="Shape 282"/>
          <p:cNvPicPr preferRelativeResize="0"/>
          <p:nvPr/>
        </p:nvPicPr>
        <p:blipFill>
          <a:blip r:embed="rId4"/>
          <a:stretch>
            <a:fillRect/>
          </a:stretch>
        </p:blipFill>
        <p:spPr>
          <a:xfrm>
            <a:off y="1562095" x="646197"/>
            <a:ext cy="3956187" cx="10848286"/>
          </a:xfrm>
          <a:prstGeom prst="rect">
            <a:avLst/>
          </a:prstGeom>
        </p:spPr>
      </p:pic>
      <p:sp>
        <p:nvSpPr>
          <p:cNvPr id="283" name="Shape 283"/>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pic>
        <p:nvPicPr>
          <p:cNvPr id="289" name="Shape 289"/>
          <p:cNvPicPr preferRelativeResize="0"/>
          <p:nvPr/>
        </p:nvPicPr>
        <p:blipFill>
          <a:blip r:embed="rId3"/>
          <a:stretch>
            <a:fillRect/>
          </a:stretch>
        </p:blipFill>
        <p:spPr>
          <a:xfrm>
            <a:off y="5651641" x="546116"/>
            <a:ext cy="812160" cx="812160"/>
          </a:xfrm>
          <a:prstGeom prst="rect">
            <a:avLst/>
          </a:prstGeom>
        </p:spPr>
      </p:pic>
      <p:sp>
        <p:nvSpPr>
          <p:cNvPr id="290" name="Shape 290"/>
          <p:cNvSpPr txBox="1"/>
          <p:nvPr/>
        </p:nvSpPr>
        <p:spPr>
          <a:xfrm>
            <a:off y="452883" x="646197"/>
            <a:ext cy="1400037" cx="9404283"/>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trike="noStrike" u="none" b="0" cap="none" baseline="0" sz="4200" lang="en-US" i="0">
                <a:solidFill>
                  <a:srgbClr val="EBEBEB"/>
                </a:solidFill>
                <a:latin typeface="Questrial"/>
                <a:ea typeface="Questrial"/>
                <a:cs typeface="Questrial"/>
                <a:sym typeface="Questrial"/>
              </a:rPr>
              <a:t>Table</a:t>
            </a:r>
          </a:p>
        </p:txBody>
      </p:sp>
      <p:pic>
        <p:nvPicPr>
          <p:cNvPr id="291" name="Shape 291"/>
          <p:cNvPicPr preferRelativeResize="0"/>
          <p:nvPr/>
        </p:nvPicPr>
        <p:blipFill>
          <a:blip r:embed="rId4"/>
          <a:stretch>
            <a:fillRect/>
          </a:stretch>
        </p:blipFill>
        <p:spPr>
          <a:xfrm>
            <a:off y="1301080" x="1358276"/>
            <a:ext cy="4350559" cx="8692203"/>
          </a:xfrm>
          <a:prstGeom prst="rect">
            <a:avLst/>
          </a:prstGeom>
        </p:spPr>
      </p:pic>
      <p:sp>
        <p:nvSpPr>
          <p:cNvPr id="292" name="Shape 292"/>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pic>
        <p:nvPicPr>
          <p:cNvPr id="298" name="Shape 298"/>
          <p:cNvPicPr preferRelativeResize="0"/>
          <p:nvPr/>
        </p:nvPicPr>
        <p:blipFill>
          <a:blip r:embed="rId3"/>
          <a:stretch>
            <a:fillRect/>
          </a:stretch>
        </p:blipFill>
        <p:spPr>
          <a:xfrm>
            <a:off y="5651641" x="546116"/>
            <a:ext cy="812160" cx="812160"/>
          </a:xfrm>
          <a:prstGeom prst="rect">
            <a:avLst/>
          </a:prstGeom>
        </p:spPr>
      </p:pic>
      <p:pic>
        <p:nvPicPr>
          <p:cNvPr id="299" name="Shape 299"/>
          <p:cNvPicPr preferRelativeResize="0"/>
          <p:nvPr/>
        </p:nvPicPr>
        <p:blipFill>
          <a:blip r:embed="rId4"/>
          <a:stretch>
            <a:fillRect/>
          </a:stretch>
        </p:blipFill>
        <p:spPr>
          <a:xfrm>
            <a:off y="1293958" x="1358276"/>
            <a:ext cy="4357681" cx="9569543"/>
          </a:xfrm>
          <a:prstGeom prst="rect">
            <a:avLst/>
          </a:prstGeom>
        </p:spPr>
      </p:pic>
      <p:sp>
        <p:nvSpPr>
          <p:cNvPr id="300" name="Shape 300"/>
          <p:cNvSpPr txBox="1"/>
          <p:nvPr/>
        </p:nvSpPr>
        <p:spPr>
          <a:xfrm>
            <a:off y="452883" x="646197"/>
            <a:ext cy="1400037" cx="9404283"/>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trike="noStrike" u="none" b="0" cap="none" baseline="0" sz="4200" lang="en-US" i="0">
                <a:solidFill>
                  <a:srgbClr val="EBEBEB"/>
                </a:solidFill>
                <a:latin typeface="Questrial"/>
                <a:ea typeface="Questrial"/>
                <a:cs typeface="Questrial"/>
                <a:sym typeface="Questrial"/>
              </a:rPr>
              <a:t>Filter</a:t>
            </a:r>
          </a:p>
        </p:txBody>
      </p:sp>
      <p:sp>
        <p:nvSpPr>
          <p:cNvPr id="301" name="Shape 301"/>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pic>
        <p:nvPicPr>
          <p:cNvPr id="155" name="Shape 155"/>
          <p:cNvPicPr preferRelativeResize="0"/>
          <p:nvPr/>
        </p:nvPicPr>
        <p:blipFill>
          <a:blip r:embed="rId4"/>
          <a:stretch>
            <a:fillRect/>
          </a:stretch>
        </p:blipFill>
        <p:spPr>
          <a:xfrm>
            <a:off y="5651641" x="546116"/>
            <a:ext cy="812160" cx="812160"/>
          </a:xfrm>
          <a:prstGeom prst="rect">
            <a:avLst/>
          </a:prstGeom>
        </p:spPr>
      </p:pic>
      <p:sp>
        <p:nvSpPr>
          <p:cNvPr id="156" name="Shape 156"/>
          <p:cNvSpPr txBox="1"/>
          <p:nvPr/>
        </p:nvSpPr>
        <p:spPr>
          <a:xfrm>
            <a:off y="452883" x="646197"/>
            <a:ext cy="1354316" cx="9475560"/>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trike="noStrike" u="none" b="0" cap="none" baseline="0" sz="4800" lang="en-US" i="0">
                <a:solidFill>
                  <a:srgbClr val="EBEBEB"/>
                </a:solidFill>
                <a:latin typeface="Questrial"/>
                <a:ea typeface="Questrial"/>
                <a:cs typeface="Questrial"/>
                <a:sym typeface="Questrial"/>
              </a:rPr>
              <a:t>Problem</a:t>
            </a:r>
          </a:p>
        </p:txBody>
      </p:sp>
      <p:pic>
        <p:nvPicPr>
          <p:cNvPr id="157" name="Shape 157"/>
          <p:cNvPicPr preferRelativeResize="0"/>
          <p:nvPr/>
        </p:nvPicPr>
        <p:blipFill>
          <a:blip r:embed="rId5"/>
          <a:stretch>
            <a:fillRect/>
          </a:stretch>
        </p:blipFill>
        <p:spPr>
          <a:xfrm>
            <a:off y="1523599" x="6422844"/>
            <a:ext cy="4762797" cx="5362918"/>
          </a:xfrm>
          <a:prstGeom prst="rect">
            <a:avLst/>
          </a:prstGeom>
        </p:spPr>
      </p:pic>
      <p:sp>
        <p:nvSpPr>
          <p:cNvPr id="158" name="Shape 158"/>
          <p:cNvSpPr/>
          <p:nvPr/>
        </p:nvSpPr>
        <p:spPr>
          <a:xfrm>
            <a:off y="2180525" x="421975"/>
            <a:ext cy="2141999" cx="6240900"/>
          </a:xfrm>
          <a:prstGeom prst="rect">
            <a:avLst/>
          </a:prstGeom>
          <a:noFill/>
          <a:ln>
            <a:noFill/>
          </a:ln>
        </p:spPr>
        <p:txBody>
          <a:bodyPr bIns="44975" rIns="90000" lIns="90000" tIns="44975" anchor="t" anchorCtr="0">
            <a:noAutofit/>
          </a:bodyPr>
          <a:lstStyle/>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Undocumented</a:t>
            </a:r>
            <a:r>
              <a:rPr strike="noStrike" u="none" b="0" cap="none" baseline="0" sz="4000" lang="en-US" i="0">
                <a:solidFill>
                  <a:srgbClr val="FFFFFF"/>
                </a:solidFill>
                <a:latin typeface="Calibri"/>
                <a:ea typeface="Calibri"/>
                <a:cs typeface="Calibri"/>
                <a:sym typeface="Calibri"/>
              </a:rPr>
              <a:t> code</a:t>
            </a:r>
          </a:p>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Complex project</a:t>
            </a:r>
          </a:p>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Unable to find developers</a:t>
            </a:r>
          </a:p>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Hard to get involved</a:t>
            </a:r>
          </a:p>
        </p:txBody>
      </p:sp>
      <p:sp>
        <p:nvSpPr>
          <p:cNvPr id="159" name="Shape 159"/>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2</a:t>
            </a:r>
            <a:r>
              <a:rPr sz="3600" lang="en-US"/>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nvSpPr>
        <p:spPr>
          <a:xfrm>
            <a:off y="452883" x="646197"/>
            <a:ext cy="1400099" cx="9404399"/>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z="4800" lang="en-US">
                <a:solidFill>
                  <a:srgbClr val="EBEBEB"/>
                </a:solidFill>
                <a:latin typeface="Questrial"/>
                <a:ea typeface="Questrial"/>
                <a:cs typeface="Questrial"/>
                <a:sym typeface="Questrial"/>
              </a:rPr>
              <a:t>Current solutions</a:t>
            </a:r>
          </a:p>
        </p:txBody>
      </p:sp>
      <p:pic>
        <p:nvPicPr>
          <p:cNvPr id="166" name="Shape 166"/>
          <p:cNvPicPr preferRelativeResize="0"/>
          <p:nvPr/>
        </p:nvPicPr>
        <p:blipFill>
          <a:blip r:embed="rId4"/>
          <a:stretch>
            <a:fillRect/>
          </a:stretch>
        </p:blipFill>
        <p:spPr>
          <a:xfrm>
            <a:off y="1446350" x="6467975"/>
            <a:ext cy="4522824" cx="4550523"/>
          </a:xfrm>
          <a:prstGeom prst="rect">
            <a:avLst/>
          </a:prstGeom>
        </p:spPr>
      </p:pic>
      <p:sp>
        <p:nvSpPr>
          <p:cNvPr id="167" name="Shape 167"/>
          <p:cNvSpPr/>
          <p:nvPr/>
        </p:nvSpPr>
        <p:spPr>
          <a:xfrm>
            <a:off y="2235275" x="546125"/>
            <a:ext cy="3263700" cx="5450700"/>
          </a:xfrm>
          <a:prstGeom prst="rect">
            <a:avLst/>
          </a:prstGeom>
          <a:noFill/>
          <a:ln>
            <a:noFill/>
          </a:ln>
        </p:spPr>
        <p:txBody>
          <a:bodyPr bIns="44975" rIns="90000" lIns="90000" tIns="44975" anchor="t" anchorCtr="0">
            <a:noAutofit/>
          </a:bodyPr>
          <a:lstStyle/>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Writing down notes</a:t>
            </a:r>
          </a:p>
          <a:p>
            <a:pPr algn="l" rtl="0" lvl="0" marR="0" indent="-419100" marL="457200">
              <a:lnSpc>
                <a:spcPct val="100000"/>
              </a:lnSpc>
              <a:spcBef>
                <a:spcPts val="0"/>
              </a:spcBef>
              <a:spcAft>
                <a:spcPts val="0"/>
              </a:spcAft>
              <a:buClr>
                <a:srgbClr val="FFFFFF"/>
              </a:buClr>
              <a:buSzPct val="100000"/>
              <a:buFont typeface="Calibri"/>
              <a:buChar char="➢"/>
            </a:pPr>
            <a:r>
              <a:rPr sz="3000" lang="en-US">
                <a:solidFill>
                  <a:srgbClr val="FFFFFF"/>
                </a:solidFill>
                <a:latin typeface="Calibri"/>
                <a:ea typeface="Calibri"/>
                <a:cs typeface="Calibri"/>
                <a:sym typeface="Calibri"/>
              </a:rPr>
              <a:t>Methods connections</a:t>
            </a:r>
          </a:p>
          <a:p>
            <a:pPr algn="l" rtl="0" lvl="0" marR="0" indent="-419100" marL="457200">
              <a:lnSpc>
                <a:spcPct val="100000"/>
              </a:lnSpc>
              <a:spcBef>
                <a:spcPts val="0"/>
              </a:spcBef>
              <a:spcAft>
                <a:spcPts val="0"/>
              </a:spcAft>
              <a:buClr>
                <a:srgbClr val="FFFFFF"/>
              </a:buClr>
              <a:buSzPct val="100000"/>
              <a:buFont typeface="Calibri"/>
              <a:buChar char="➢"/>
            </a:pPr>
            <a:r>
              <a:rPr sz="3000" lang="en-US">
                <a:solidFill>
                  <a:srgbClr val="FFFFFF"/>
                </a:solidFill>
                <a:latin typeface="Calibri"/>
                <a:ea typeface="Calibri"/>
                <a:cs typeface="Calibri"/>
                <a:sym typeface="Calibri"/>
              </a:rPr>
              <a:t>Class hierarhy</a:t>
            </a:r>
          </a:p>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Processing inwardly</a:t>
            </a:r>
          </a:p>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Specials tools</a:t>
            </a:r>
          </a:p>
          <a:p>
            <a:r>
              <a:t/>
            </a:r>
          </a:p>
        </p:txBody>
      </p:sp>
      <p:sp>
        <p:nvSpPr>
          <p:cNvPr id="168" name="Shape 168"/>
          <p:cNvSpPr txBox="1"/>
          <p:nvPr/>
        </p:nvSpPr>
        <p:spPr>
          <a:xfrm>
            <a:off y="295726" x="10352543"/>
            <a:ext cy="767699" cx="8381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3</a:t>
            </a:r>
            <a:r>
              <a:rPr sz="3600" lang="en-US"/>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nvSpPr>
        <p:spPr>
          <a:xfrm>
            <a:off y="452883" x="646197"/>
            <a:ext cy="1400037" cx="9404283"/>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z="4800" lang="en-US">
                <a:solidFill>
                  <a:srgbClr val="EBEBEB"/>
                </a:solidFill>
                <a:latin typeface="Questrial"/>
                <a:ea typeface="Questrial"/>
                <a:cs typeface="Questrial"/>
                <a:sym typeface="Questrial"/>
              </a:rPr>
              <a:t>A better solution?</a:t>
            </a:r>
          </a:p>
        </p:txBody>
      </p:sp>
      <p:pic>
        <p:nvPicPr>
          <p:cNvPr id="174" name="Shape 174"/>
          <p:cNvPicPr preferRelativeResize="0"/>
          <p:nvPr/>
        </p:nvPicPr>
        <p:blipFill>
          <a:blip r:embed="rId3"/>
          <a:stretch>
            <a:fillRect/>
          </a:stretch>
        </p:blipFill>
        <p:spPr>
          <a:xfrm>
            <a:off y="5651641" x="546116"/>
            <a:ext cy="812160" cx="812160"/>
          </a:xfrm>
          <a:prstGeom prst="rect">
            <a:avLst/>
          </a:prstGeom>
        </p:spPr>
      </p:pic>
      <p:pic>
        <p:nvPicPr>
          <p:cNvPr id="175" name="Shape 175"/>
          <p:cNvPicPr preferRelativeResize="0"/>
          <p:nvPr/>
        </p:nvPicPr>
        <p:blipFill>
          <a:blip r:embed="rId4"/>
          <a:stretch>
            <a:fillRect/>
          </a:stretch>
        </p:blipFill>
        <p:spPr>
          <a:xfrm>
            <a:off y="1453501" x="5697360"/>
            <a:ext cy="4827236" cx="5257442"/>
          </a:xfrm>
          <a:prstGeom prst="rect">
            <a:avLst/>
          </a:prstGeom>
        </p:spPr>
      </p:pic>
      <p:sp>
        <p:nvSpPr>
          <p:cNvPr id="176" name="Shape 176"/>
          <p:cNvSpPr/>
          <p:nvPr/>
        </p:nvSpPr>
        <p:spPr>
          <a:xfrm>
            <a:off y="2235275" x="546125"/>
            <a:ext cy="3263700" cx="4800600"/>
          </a:xfrm>
          <a:prstGeom prst="rect">
            <a:avLst/>
          </a:prstGeom>
          <a:noFill/>
          <a:ln>
            <a:noFill/>
          </a:ln>
        </p:spPr>
        <p:txBody>
          <a:bodyPr bIns="44975" rIns="90000" lIns="90000" tIns="44975" anchor="t" anchorCtr="0">
            <a:noAutofit/>
          </a:bodyPr>
          <a:lstStyle/>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Graph for anything</a:t>
            </a:r>
          </a:p>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Annotate objects</a:t>
            </a:r>
          </a:p>
          <a:p>
            <a:pPr algn="l" rtl="0" lvl="0" marR="0" indent="0" marL="0">
              <a:lnSpc>
                <a:spcPct val="100000"/>
              </a:lnSpc>
              <a:spcBef>
                <a:spcPts val="0"/>
              </a:spcBef>
              <a:spcAft>
                <a:spcPts val="0"/>
              </a:spcAft>
              <a:buClr>
                <a:srgbClr val="FFFFFF"/>
              </a:buClr>
              <a:buSzPct val="100000"/>
              <a:buFont typeface="Calibri"/>
              <a:buChar char="•"/>
            </a:pPr>
            <a:r>
              <a:rPr sz="4000" lang="en-US">
                <a:solidFill>
                  <a:srgbClr val="FFFFFF"/>
                </a:solidFill>
                <a:latin typeface="Calibri"/>
                <a:ea typeface="Calibri"/>
                <a:cs typeface="Calibri"/>
                <a:sym typeface="Calibri"/>
              </a:rPr>
              <a:t>Simple navigation </a:t>
            </a:r>
          </a:p>
        </p:txBody>
      </p:sp>
      <p:sp>
        <p:nvSpPr>
          <p:cNvPr id="177" name="Shape 177"/>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sp>
        <p:nvSpPr>
          <p:cNvPr id="178" name="Shape 178"/>
          <p:cNvSpPr txBox="1"/>
          <p:nvPr/>
        </p:nvSpPr>
        <p:spPr>
          <a:xfrm>
            <a:off y="295726" x="10352543"/>
            <a:ext cy="767699" cx="8381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4</a:t>
            </a:r>
            <a:r>
              <a:rPr sz="3600" lang="en-US"/>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nvSpPr>
        <p:spPr>
          <a:xfrm>
            <a:off y="452833" x="631147"/>
            <a:ext cy="1400099" cx="9404399"/>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trike="noStrike" u="none" b="0" cap="none" baseline="0" sz="4800" lang="en-US" i="0">
                <a:solidFill>
                  <a:srgbClr val="EBEBEB"/>
                </a:solidFill>
                <a:latin typeface="Questrial"/>
                <a:ea typeface="Questrial"/>
                <a:cs typeface="Questrial"/>
                <a:sym typeface="Questrial"/>
              </a:rPr>
              <a:t>What do we want?</a:t>
            </a:r>
          </a:p>
        </p:txBody>
      </p:sp>
      <p:pic>
        <p:nvPicPr>
          <p:cNvPr id="185" name="Shape 185"/>
          <p:cNvPicPr preferRelativeResize="0"/>
          <p:nvPr/>
        </p:nvPicPr>
        <p:blipFill>
          <a:blip r:embed="rId3"/>
          <a:stretch>
            <a:fillRect/>
          </a:stretch>
        </p:blipFill>
        <p:spPr>
          <a:xfrm>
            <a:off y="5651641" x="546116"/>
            <a:ext cy="812160" cx="812160"/>
          </a:xfrm>
          <a:prstGeom prst="rect">
            <a:avLst/>
          </a:prstGeom>
        </p:spPr>
      </p:pic>
      <p:sp>
        <p:nvSpPr>
          <p:cNvPr id="186" name="Shape 186"/>
          <p:cNvSpPr/>
          <p:nvPr/>
        </p:nvSpPr>
        <p:spPr>
          <a:xfrm>
            <a:off y="1852921" x="192443"/>
            <a:ext cy="2590486" cx="4444869"/>
          </a:xfrm>
          <a:prstGeom prst="rect">
            <a:avLst/>
          </a:prstGeom>
          <a:gradFill>
            <a:gsLst>
              <a:gs pos="0">
                <a:srgbClr val="9B9B9B"/>
              </a:gs>
              <a:gs pos="100000">
                <a:srgbClr val="8E8E8E"/>
              </a:gs>
            </a:gsLst>
            <a:lin ang="5400000" scaled="0"/>
          </a:gradFill>
          <a:ln w="9525" cap="flat">
            <a:solidFill>
              <a:srgbClr val="000000"/>
            </a:solidFill>
            <a:prstDash val="solid"/>
            <a:miter/>
            <a:headEnd w="med" len="med" type="none"/>
            <a:tailEnd w="med" len="med" type="none"/>
          </a:ln>
        </p:spPr>
        <p:txBody>
          <a:bodyPr bIns="44975" rIns="90000" lIns="90000" tIns="44975" anchor="t" anchorCtr="0">
            <a:noAutofit/>
          </a:bodyPr>
          <a:lstStyle/>
          <a:p>
            <a:pPr algn="ctr" rtl="0" lvl="0" marR="0" indent="0" marL="0">
              <a:lnSpc>
                <a:spcPct val="100000"/>
              </a:lnSpc>
              <a:spcBef>
                <a:spcPts val="0"/>
              </a:spcBef>
              <a:spcAft>
                <a:spcPts val="0"/>
              </a:spcAft>
              <a:buClr>
                <a:srgbClr val="000000"/>
              </a:buClr>
              <a:buSzPct val="25000"/>
              <a:buFont typeface="Calibri"/>
              <a:buNone/>
            </a:pPr>
            <a:r>
              <a:rPr strike="noStrike" u="none" b="0" cap="none" baseline="0" sz="4000" lang="en-US" i="0">
                <a:solidFill>
                  <a:srgbClr val="FFFFFF"/>
                </a:solidFill>
                <a:latin typeface="Calibri"/>
                <a:ea typeface="Calibri"/>
                <a:cs typeface="Calibri"/>
                <a:sym typeface="Calibri"/>
              </a:rPr>
              <a:t>
</a:t>
            </a:r>
          </a:p>
          <a:p>
            <a:r>
              <a:t/>
            </a:r>
          </a:p>
          <a:p>
            <a:pPr algn="l" rtl="0" lvl="0" marR="0" indent="0" marL="0">
              <a:lnSpc>
                <a:spcPct val="100000"/>
              </a:lnSpc>
              <a:spcBef>
                <a:spcPts val="0"/>
              </a:spcBef>
              <a:spcAft>
                <a:spcPts val="0"/>
              </a:spcAft>
              <a:buClr>
                <a:srgbClr val="FFFFFF"/>
              </a:buClr>
              <a:buSzPct val="25000"/>
              <a:buFont typeface="Calibri"/>
              <a:buNone/>
            </a:pPr>
            <a:r>
              <a:rPr strike="noStrike" u="none" b="0" cap="none" baseline="0" sz="4000" lang="en-US" i="0">
                <a:solidFill>
                  <a:srgbClr val="FFFFFF"/>
                </a:solidFill>
                <a:latin typeface="Calibri"/>
                <a:ea typeface="Calibri"/>
                <a:cs typeface="Calibri"/>
                <a:sym typeface="Calibri"/>
              </a:rPr>
              <a:t>Graph</a:t>
            </a:r>
          </a:p>
        </p:txBody>
      </p:sp>
      <p:pic>
        <p:nvPicPr>
          <p:cNvPr id="187" name="Shape 187"/>
          <p:cNvPicPr preferRelativeResize="0"/>
          <p:nvPr/>
        </p:nvPicPr>
        <p:blipFill>
          <a:blip r:embed="rId4"/>
          <a:stretch>
            <a:fillRect/>
          </a:stretch>
        </p:blipFill>
        <p:spPr>
          <a:xfrm>
            <a:off y="1201584" x="4912183"/>
            <a:ext cy="5262207" cx="6638699"/>
          </a:xfrm>
          <a:prstGeom prst="rect">
            <a:avLst/>
          </a:prstGeom>
        </p:spPr>
      </p:pic>
      <p:sp>
        <p:nvSpPr>
          <p:cNvPr id="188" name="Shape 188"/>
          <p:cNvSpPr/>
          <p:nvPr/>
        </p:nvSpPr>
        <p:spPr>
          <a:xfrm>
            <a:off y="2075925" x="371328"/>
            <a:ext cy="1077217" cx="3009162"/>
          </a:xfrm>
          <a:prstGeom prst="rect">
            <a:avLst/>
          </a:prstGeom>
          <a:gradFill>
            <a:gsLst>
              <a:gs pos="0">
                <a:srgbClr val="81B861"/>
              </a:gs>
              <a:gs pos="100000">
                <a:srgbClr val="6FB242"/>
              </a:gs>
            </a:gsLst>
            <a:lin ang="5400000" scaled="0"/>
          </a:grad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FFFFFF"/>
              </a:buClr>
              <a:buSzPct val="25000"/>
              <a:buFont typeface="Calibri"/>
              <a:buNone/>
            </a:pPr>
            <a:r>
              <a:rPr strike="noStrike" u="none" b="0" cap="none" baseline="0" sz="3600" lang="en-US" i="0">
                <a:solidFill>
                  <a:srgbClr val="FFFFFF"/>
                </a:solidFill>
                <a:latin typeface="Calibri"/>
                <a:ea typeface="Calibri"/>
                <a:cs typeface="Calibri"/>
                <a:sym typeface="Calibri"/>
              </a:rPr>
              <a:t>Objects </a:t>
            </a:r>
          </a:p>
          <a:p>
            <a:pPr algn="ctr" rtl="0" lvl="0" marR="0" indent="0" marL="0">
              <a:lnSpc>
                <a:spcPct val="100000"/>
              </a:lnSpc>
              <a:spcBef>
                <a:spcPts val="0"/>
              </a:spcBef>
              <a:spcAft>
                <a:spcPts val="0"/>
              </a:spcAft>
              <a:buClr>
                <a:srgbClr val="FFFFFF"/>
              </a:buClr>
              <a:buSzPct val="25000"/>
              <a:buFont typeface="Calibri"/>
              <a:buNone/>
            </a:pPr>
            <a:r>
              <a:rPr strike="noStrike" u="none" b="0" cap="none" baseline="0" sz="2800" lang="en-US" i="0">
                <a:solidFill>
                  <a:srgbClr val="FFFFFF"/>
                </a:solidFill>
                <a:latin typeface="Calibri"/>
                <a:ea typeface="Calibri"/>
                <a:cs typeface="Calibri"/>
                <a:sym typeface="Calibri"/>
              </a:rPr>
              <a:t>(anything we want)</a:t>
            </a:r>
          </a:p>
        </p:txBody>
      </p:sp>
      <p:sp>
        <p:nvSpPr>
          <p:cNvPr id="189" name="Shape 189"/>
          <p:cNvSpPr/>
          <p:nvPr/>
        </p:nvSpPr>
        <p:spPr>
          <a:xfrm>
            <a:off y="3746360" x="2012410"/>
            <a:ext cy="584776" cx="2343616"/>
          </a:xfrm>
          <a:prstGeom prst="rect">
            <a:avLst/>
          </a:prstGeom>
          <a:gradFill>
            <a:gsLst>
              <a:gs pos="0">
                <a:srgbClr val="81B861"/>
              </a:gs>
              <a:gs pos="100000">
                <a:srgbClr val="6FB242"/>
              </a:gs>
            </a:gsLst>
            <a:lin ang="5400000" scaled="0"/>
          </a:grad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FFFFFF"/>
              </a:buClr>
              <a:buSzPct val="25000"/>
              <a:buFont typeface="Calibri"/>
              <a:buNone/>
            </a:pPr>
            <a:r>
              <a:rPr strike="noStrike" u="none" b="0" cap="none" baseline="0" sz="3200" lang="en-US" i="0">
                <a:solidFill>
                  <a:srgbClr val="FFFFFF"/>
                </a:solidFill>
                <a:latin typeface="Calibri"/>
                <a:ea typeface="Calibri"/>
                <a:cs typeface="Calibri"/>
                <a:sym typeface="Calibri"/>
              </a:rPr>
              <a:t>Connections</a:t>
            </a:r>
          </a:p>
        </p:txBody>
      </p:sp>
      <p:sp>
        <p:nvSpPr>
          <p:cNvPr id="190" name="Shape 190"/>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sp>
        <p:nvSpPr>
          <p:cNvPr id="191" name="Shape 191"/>
          <p:cNvSpPr txBox="1"/>
          <p:nvPr/>
        </p:nvSpPr>
        <p:spPr>
          <a:xfrm>
            <a:off y="295726" x="10352543"/>
            <a:ext cy="767699" cx="8381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5</a:t>
            </a:r>
            <a:r>
              <a:rPr sz="3600" lang="en-US"/>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y="0" x="0"/>
          <a:ext cy="0" cx="0"/>
          <a:chOff y="0" x="0"/>
          <a:chExt cy="0" cx="0"/>
        </a:xfrm>
      </p:grpSpPr>
      <p:pic>
        <p:nvPicPr>
          <p:cNvPr id="197" name="Shape 197"/>
          <p:cNvPicPr preferRelativeResize="0"/>
          <p:nvPr/>
        </p:nvPicPr>
        <p:blipFill>
          <a:blip r:embed="rId3"/>
          <a:stretch>
            <a:fillRect/>
          </a:stretch>
        </p:blipFill>
        <p:spPr>
          <a:xfrm>
            <a:off y="5651641" x="546116"/>
            <a:ext cy="812160" cx="812160"/>
          </a:xfrm>
          <a:prstGeom prst="rect">
            <a:avLst/>
          </a:prstGeom>
        </p:spPr>
      </p:pic>
      <p:sp>
        <p:nvSpPr>
          <p:cNvPr id="198" name="Shape 198"/>
          <p:cNvSpPr txBox="1"/>
          <p:nvPr/>
        </p:nvSpPr>
        <p:spPr>
          <a:xfrm>
            <a:off y="452883" x="646197"/>
            <a:ext cy="1400037" cx="9404283"/>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z="5400" lang="en-US">
                <a:solidFill>
                  <a:srgbClr val="EBEBEB"/>
                </a:solidFill>
                <a:latin typeface="Questrial"/>
                <a:ea typeface="Questrial"/>
                <a:cs typeface="Questrial"/>
                <a:sym typeface="Questrial"/>
              </a:rPr>
              <a:t>Tools</a:t>
            </a:r>
          </a:p>
        </p:txBody>
      </p:sp>
      <p:pic>
        <p:nvPicPr>
          <p:cNvPr id="199" name="Shape 199"/>
          <p:cNvPicPr preferRelativeResize="0"/>
          <p:nvPr/>
        </p:nvPicPr>
        <p:blipFill>
          <a:blip r:embed="rId4"/>
          <a:stretch>
            <a:fillRect/>
          </a:stretch>
        </p:blipFill>
        <p:spPr>
          <a:xfrm>
            <a:off y="2671556" x="1358999"/>
            <a:ext cy="1514520" cx="1514520"/>
          </a:xfrm>
          <a:prstGeom prst="rect">
            <a:avLst/>
          </a:prstGeom>
        </p:spPr>
      </p:pic>
      <p:pic>
        <p:nvPicPr>
          <p:cNvPr id="200" name="Shape 200"/>
          <p:cNvPicPr preferRelativeResize="0"/>
          <p:nvPr/>
        </p:nvPicPr>
        <p:blipFill>
          <a:blip r:embed="rId5"/>
          <a:stretch>
            <a:fillRect/>
          </a:stretch>
        </p:blipFill>
        <p:spPr>
          <a:xfrm>
            <a:off y="2367024" x="2873875"/>
            <a:ext cy="2172239" cx="3258720"/>
          </a:xfrm>
          <a:prstGeom prst="rect">
            <a:avLst/>
          </a:prstGeom>
        </p:spPr>
      </p:pic>
      <p:sp>
        <p:nvSpPr>
          <p:cNvPr id="201" name="Shape 201"/>
          <p:cNvSpPr txBox="1"/>
          <p:nvPr/>
        </p:nvSpPr>
        <p:spPr>
          <a:xfrm>
            <a:off y="2391310" x="6132596"/>
            <a:ext cy="584776" cx="5322338"/>
          </a:xfrm>
          <a:prstGeom prst="rect">
            <a:avLst/>
          </a:prstGeom>
          <a:gradFill>
            <a:gsLst>
              <a:gs pos="0">
                <a:srgbClr val="81B861"/>
              </a:gs>
              <a:gs pos="100000">
                <a:srgbClr val="6FB242"/>
              </a:gs>
            </a:gsLst>
            <a:lin ang="5400000" scaled="0"/>
          </a:grad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FFFFFF"/>
              </a:buClr>
              <a:buSzPct val="25000"/>
              <a:buFont typeface="Questrial"/>
              <a:buNone/>
            </a:pPr>
            <a:r>
              <a:rPr strike="noStrike" u="none" b="0" cap="none" baseline="0" sz="3200" lang="en-US" i="0">
                <a:solidFill>
                  <a:srgbClr val="FFFFFF"/>
                </a:solidFill>
                <a:latin typeface="Questrial"/>
                <a:ea typeface="Questrial"/>
                <a:cs typeface="Questrial"/>
                <a:sym typeface="Questrial"/>
              </a:rPr>
              <a:t>Qt Property Framework</a:t>
            </a:r>
          </a:p>
        </p:txBody>
      </p:sp>
      <p:sp>
        <p:nvSpPr>
          <p:cNvPr id="202" name="Shape 202"/>
          <p:cNvSpPr/>
          <p:nvPr/>
        </p:nvSpPr>
        <p:spPr>
          <a:xfrm>
            <a:off y="3172902" x="6132596"/>
            <a:ext cy="584776" cx="5322338"/>
          </a:xfrm>
          <a:prstGeom prst="rect">
            <a:avLst/>
          </a:prstGeom>
          <a:gradFill>
            <a:gsLst>
              <a:gs pos="0">
                <a:srgbClr val="81B861"/>
              </a:gs>
              <a:gs pos="100000">
                <a:srgbClr val="6FB242"/>
              </a:gs>
            </a:gsLst>
            <a:lin ang="5400000" scaled="0"/>
          </a:grad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FFFFFF"/>
              </a:buClr>
              <a:buSzPct val="25000"/>
              <a:buFont typeface="Questrial"/>
              <a:buNone/>
            </a:pPr>
            <a:r>
              <a:rPr strike="noStrike" u="none" b="0" cap="none" baseline="0" sz="3200" lang="en-US" i="0">
                <a:solidFill>
                  <a:srgbClr val="FFFFFF"/>
                </a:solidFill>
                <a:latin typeface="Questrial"/>
                <a:ea typeface="Questrial"/>
                <a:cs typeface="Questrial"/>
                <a:sym typeface="Questrial"/>
              </a:rPr>
              <a:t>Source-highlight-qt</a:t>
            </a:r>
          </a:p>
        </p:txBody>
      </p:sp>
      <p:sp>
        <p:nvSpPr>
          <p:cNvPr id="203" name="Shape 203"/>
          <p:cNvSpPr/>
          <p:nvPr/>
        </p:nvSpPr>
        <p:spPr>
          <a:xfrm>
            <a:off y="3954487" x="6132596"/>
            <a:ext cy="584776" cx="5322338"/>
          </a:xfrm>
          <a:prstGeom prst="rect">
            <a:avLst/>
          </a:prstGeom>
          <a:gradFill>
            <a:gsLst>
              <a:gs pos="0">
                <a:srgbClr val="81B861"/>
              </a:gs>
              <a:gs pos="100000">
                <a:srgbClr val="6FB242"/>
              </a:gs>
            </a:gsLst>
            <a:lin ang="5400000" scaled="0"/>
          </a:grad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FFFFFF"/>
              </a:buClr>
              <a:buSzPct val="25000"/>
              <a:buFont typeface="Questrial"/>
              <a:buNone/>
            </a:pPr>
            <a:r>
              <a:rPr strike="noStrike" u="none" b="0" cap="none" baseline="0" sz="3200" lang="en-US" i="0">
                <a:solidFill>
                  <a:srgbClr val="FFFFFF"/>
                </a:solidFill>
                <a:latin typeface="Questrial"/>
                <a:ea typeface="Questrial"/>
                <a:cs typeface="Questrial"/>
                <a:sym typeface="Questrial"/>
              </a:rPr>
              <a:t>SQLite</a:t>
            </a:r>
          </a:p>
        </p:txBody>
      </p:sp>
      <p:sp>
        <p:nvSpPr>
          <p:cNvPr id="204" name="Shape 204"/>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sp>
        <p:nvSpPr>
          <p:cNvPr id="205" name="Shape 205"/>
          <p:cNvSpPr txBox="1"/>
          <p:nvPr/>
        </p:nvSpPr>
        <p:spPr>
          <a:xfrm>
            <a:off y="295726" x="10352543"/>
            <a:ext cy="767699" cx="8381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6</a:t>
            </a:r>
            <a:r>
              <a:rPr sz="3600" lang="en-US"/>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y="0" x="0"/>
          <a:ext cy="0" cx="0"/>
          <a:chOff y="0" x="0"/>
          <a:chExt cy="0" cx="0"/>
        </a:xfrm>
      </p:grpSpPr>
      <p:sp>
        <p:nvSpPr>
          <p:cNvPr id="211" name="Shape 211"/>
          <p:cNvSpPr txBox="1"/>
          <p:nvPr/>
        </p:nvSpPr>
        <p:spPr>
          <a:xfrm>
            <a:off y="452883" x="646197"/>
            <a:ext cy="1400037" cx="9404283"/>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FFFFFF"/>
              </a:buClr>
              <a:buSzPct val="25000"/>
              <a:buFont typeface="Questrial"/>
              <a:buNone/>
            </a:pPr>
            <a:r>
              <a:rPr sz="5400" lang="en-US">
                <a:solidFill>
                  <a:srgbClr val="FFFFFF"/>
                </a:solidFill>
                <a:latin typeface="Questrial"/>
                <a:ea typeface="Questrial"/>
                <a:cs typeface="Questrial"/>
                <a:sym typeface="Questrial"/>
              </a:rPr>
              <a:t>Implemented f</a:t>
            </a:r>
            <a:r>
              <a:rPr strike="noStrike" u="none" b="0" cap="none" baseline="0" sz="5400" lang="en-US" i="0">
                <a:solidFill>
                  <a:srgbClr val="FFFFFF"/>
                </a:solidFill>
                <a:latin typeface="Questrial"/>
                <a:ea typeface="Questrial"/>
                <a:cs typeface="Questrial"/>
                <a:sym typeface="Questrial"/>
              </a:rPr>
              <a:t>eatures</a:t>
            </a:r>
          </a:p>
        </p:txBody>
      </p:sp>
      <p:sp>
        <p:nvSpPr>
          <p:cNvPr id="212" name="Shape 212"/>
          <p:cNvSpPr/>
          <p:nvPr/>
        </p:nvSpPr>
        <p:spPr>
          <a:xfrm>
            <a:off y="2112213" x="156319"/>
            <a:ext cy="3539400" cx="5645400"/>
          </a:xfrm>
          <a:prstGeom prst="rect">
            <a:avLst/>
          </a:prstGeom>
          <a:noFill/>
          <a:ln>
            <a:noFill/>
          </a:ln>
        </p:spPr>
        <p:txBody>
          <a:bodyPr bIns="45700" rIns="91425" lIns="91425" tIns="45700" anchor="t" anchorCtr="0">
            <a:noAutofit/>
          </a:bodyPr>
          <a:lstStyle/>
          <a:p>
            <a:pPr algn="l" rtl="0" lvl="0" marR="0" indent="-508000" marL="457200">
              <a:lnSpc>
                <a:spcPct val="100000"/>
              </a:lnSpc>
              <a:spcBef>
                <a:spcPts val="0"/>
              </a:spcBef>
              <a:spcAft>
                <a:spcPts val="0"/>
              </a:spcAft>
              <a:buClr>
                <a:srgbClr val="FFFFFF"/>
              </a:buClr>
              <a:buSzPct val="100000"/>
              <a:buFont typeface="Calibri"/>
              <a:buChar char="•"/>
            </a:pPr>
            <a:r>
              <a:rPr strike="noStrike" u="none" cap="none" baseline="0" sz="3600" lang="en-US" i="0">
                <a:solidFill>
                  <a:srgbClr val="FFFFFF"/>
                </a:solidFill>
                <a:latin typeface="Calibri"/>
                <a:ea typeface="Calibri"/>
                <a:cs typeface="Calibri"/>
                <a:sym typeface="Calibri"/>
              </a:rPr>
              <a:t>Ability to </a:t>
            </a:r>
            <a:r>
              <a:rPr sz="3600" lang="en-US">
                <a:solidFill>
                  <a:srgbClr val="FFFFFF"/>
                </a:solidFill>
                <a:latin typeface="Calibri"/>
                <a:ea typeface="Calibri"/>
                <a:cs typeface="Calibri"/>
                <a:sym typeface="Calibri"/>
              </a:rPr>
              <a:t>create</a:t>
            </a:r>
            <a:r>
              <a:rPr strike="noStrike" u="none" cap="none" baseline="0" sz="3600" lang="en-US" i="0">
                <a:solidFill>
                  <a:srgbClr val="FFFFFF"/>
                </a:solidFill>
                <a:latin typeface="Calibri"/>
                <a:ea typeface="Calibri"/>
                <a:cs typeface="Calibri"/>
                <a:sym typeface="Calibri"/>
              </a:rPr>
              <a:t> </a:t>
            </a:r>
            <a:r>
              <a:rPr sz="3600" lang="en-US">
                <a:solidFill>
                  <a:srgbClr val="FFFFFF"/>
                </a:solidFill>
                <a:latin typeface="Calibri"/>
                <a:ea typeface="Calibri"/>
                <a:cs typeface="Calibri"/>
                <a:sym typeface="Calibri"/>
              </a:rPr>
              <a:t>graph</a:t>
            </a:r>
          </a:p>
          <a:p>
            <a:pPr algn="l" rtl="0" lvl="0" marR="0" indent="-508000" marL="457200">
              <a:lnSpc>
                <a:spcPct val="100000"/>
              </a:lnSpc>
              <a:spcBef>
                <a:spcPts val="0"/>
              </a:spcBef>
              <a:spcAft>
                <a:spcPts val="0"/>
              </a:spcAft>
              <a:buClr>
                <a:srgbClr val="FFFFFF"/>
              </a:buClr>
              <a:buSzPct val="100000"/>
              <a:buFont typeface="Calibri"/>
              <a:buChar char="•"/>
            </a:pPr>
            <a:r>
              <a:rPr strike="noStrike" u="none" cap="none" baseline="0" sz="3600" lang="en-US" i="0">
                <a:solidFill>
                  <a:srgbClr val="FFFFFF"/>
                </a:solidFill>
                <a:latin typeface="Calibri"/>
                <a:ea typeface="Calibri"/>
                <a:cs typeface="Calibri"/>
                <a:sym typeface="Calibri"/>
              </a:rPr>
              <a:t>Objects annotating</a:t>
            </a:r>
          </a:p>
          <a:p>
            <a:pPr algn="l" rtl="0" lvl="0" marR="0" indent="-508000" marL="457200">
              <a:lnSpc>
                <a:spcPct val="100000"/>
              </a:lnSpc>
              <a:spcBef>
                <a:spcPts val="0"/>
              </a:spcBef>
              <a:spcAft>
                <a:spcPts val="0"/>
              </a:spcAft>
              <a:buClr>
                <a:srgbClr val="FFFFFF"/>
              </a:buClr>
              <a:buSzPct val="100000"/>
              <a:buFont typeface="Calibri"/>
              <a:buChar char="•"/>
            </a:pPr>
            <a:r>
              <a:rPr strike="noStrike" u="none" cap="none" baseline="0" sz="3600" lang="en-US" i="0">
                <a:solidFill>
                  <a:srgbClr val="FFFFFF"/>
                </a:solidFill>
                <a:latin typeface="Calibri"/>
                <a:ea typeface="Calibri"/>
                <a:cs typeface="Calibri"/>
                <a:sym typeface="Calibri"/>
              </a:rPr>
              <a:t>Objects filter support</a:t>
            </a:r>
          </a:p>
          <a:p>
            <a:pPr algn="l" rtl="0" lvl="0" marR="0" indent="-508000" marL="457200">
              <a:lnSpc>
                <a:spcPct val="100000"/>
              </a:lnSpc>
              <a:spcBef>
                <a:spcPts val="0"/>
              </a:spcBef>
              <a:spcAft>
                <a:spcPts val="0"/>
              </a:spcAft>
              <a:buClr>
                <a:srgbClr val="FFFFFF"/>
              </a:buClr>
              <a:buSzPct val="100000"/>
              <a:buFont typeface="Calibri"/>
              <a:buChar char="•"/>
            </a:pPr>
            <a:r>
              <a:rPr sz="3600" lang="en-US">
                <a:solidFill>
                  <a:schemeClr val="lt1"/>
                </a:solidFill>
                <a:latin typeface="Calibri"/>
                <a:ea typeface="Calibri"/>
                <a:cs typeface="Calibri"/>
                <a:sym typeface="Calibri"/>
              </a:rPr>
              <a:t>The use of </a:t>
            </a:r>
            <a:r>
              <a:rPr sz="3600" lang="en-US">
                <a:solidFill>
                  <a:srgbClr val="FFFFFF"/>
                </a:solidFill>
                <a:latin typeface="Calibri"/>
                <a:ea typeface="Calibri"/>
                <a:cs typeface="Calibri"/>
                <a:sym typeface="Calibri"/>
              </a:rPr>
              <a:t>external tools</a:t>
            </a:r>
          </a:p>
        </p:txBody>
      </p:sp>
      <p:pic>
        <p:nvPicPr>
          <p:cNvPr id="213" name="Shape 213"/>
          <p:cNvPicPr preferRelativeResize="0"/>
          <p:nvPr/>
        </p:nvPicPr>
        <p:blipFill>
          <a:blip r:embed="rId4"/>
          <a:stretch>
            <a:fillRect/>
          </a:stretch>
        </p:blipFill>
        <p:spPr>
          <a:xfrm>
            <a:off y="5651641" x="546116"/>
            <a:ext cy="812160" cx="812160"/>
          </a:xfrm>
          <a:prstGeom prst="rect">
            <a:avLst/>
          </a:prstGeom>
        </p:spPr>
      </p:pic>
      <p:sp>
        <p:nvSpPr>
          <p:cNvPr id="214" name="Shape 214"/>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pic>
        <p:nvPicPr>
          <p:cNvPr id="215" name="Shape 215"/>
          <p:cNvPicPr preferRelativeResize="0"/>
          <p:nvPr/>
        </p:nvPicPr>
        <p:blipFill>
          <a:blip r:embed="rId5"/>
          <a:stretch>
            <a:fillRect/>
          </a:stretch>
        </p:blipFill>
        <p:spPr>
          <a:xfrm>
            <a:off y="1900048" x="5860276"/>
            <a:ext cy="3703977" cx="5857045"/>
          </a:xfrm>
          <a:prstGeom prst="rect">
            <a:avLst/>
          </a:prstGeom>
          <a:noFill/>
          <a:ln>
            <a:noFill/>
          </a:ln>
        </p:spPr>
      </p:pic>
      <p:sp>
        <p:nvSpPr>
          <p:cNvPr id="216" name="Shape 216"/>
          <p:cNvSpPr txBox="1"/>
          <p:nvPr/>
        </p:nvSpPr>
        <p:spPr>
          <a:xfrm>
            <a:off y="295726" x="10352543"/>
            <a:ext cy="767699" cx="8381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7</a:t>
            </a:r>
            <a:r>
              <a:rPr sz="3600" lang="en-US"/>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graphicFrame>
        <p:nvGraphicFramePr>
          <p:cNvPr id="222" name="Shape 222"/>
          <p:cNvGraphicFramePr/>
          <p:nvPr/>
        </p:nvGraphicFramePr>
        <p:xfrm>
          <a:off y="1299587" x="854812"/>
          <a:ext cy="3000000" cx="3000000"/>
        </p:xfrm>
        <a:graphic>
          <a:graphicData uri="http://schemas.openxmlformats.org/drawingml/2006/table">
            <a:tbl>
              <a:tblPr>
                <a:noFill/>
                <a:tableStyleId>{C9DEBA1D-5642-4C37-82EA-EFDE00AB1792}</a:tableStyleId>
              </a:tblPr>
              <a:tblGrid>
                <a:gridCol w="1905625"/>
                <a:gridCol w="768150"/>
                <a:gridCol w="2508900"/>
                <a:gridCol w="1591600"/>
                <a:gridCol w="955900"/>
                <a:gridCol w="653275"/>
                <a:gridCol w="1176975"/>
              </a:tblGrid>
              <a:tr h="679275">
                <a:tc>
                  <a:txBody>
                    <a:bodyPr>
                      <a:noAutofit/>
                    </a:bodyPr>
                    <a:lstStyle/>
                    <a:p>
                      <a:pPr rtl="0" lvl="0">
                        <a:lnSpc>
                          <a:spcPct val="115000"/>
                        </a:lnSpc>
                        <a:buNone/>
                      </a:pPr>
                      <a:r>
                        <a:rPr lang="en-US">
                          <a:solidFill>
                            <a:srgbClr val="F3F3F3"/>
                          </a:solidFill>
                        </a:rPr>
                        <a:t>Name</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Free</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Supported languages</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Purpose</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Dynamic graph</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Gui</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Annotations</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r>
              <a:tr h="431225">
                <a:tc>
                  <a:txBody>
                    <a:bodyPr>
                      <a:noAutofit/>
                    </a:bodyPr>
                    <a:lstStyle/>
                    <a:p>
                      <a:pPr rtl="0" lvl="0">
                        <a:lnSpc>
                          <a:spcPct val="115000"/>
                        </a:lnSpc>
                        <a:buNone/>
                      </a:pPr>
                      <a:r>
                        <a:rPr lang="en-US">
                          <a:solidFill>
                            <a:srgbClr val="F3F3F3"/>
                          </a:solidFill>
                        </a:rPr>
                        <a:t>IDA Disassembler</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Assembly</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Disassembling</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r>
              <a:tr h="679275">
                <a:tc>
                  <a:txBody>
                    <a:bodyPr>
                      <a:noAutofit/>
                    </a:bodyPr>
                    <a:lstStyle/>
                    <a:p>
                      <a:pPr rtl="0" lvl="0">
                        <a:lnSpc>
                          <a:spcPct val="115000"/>
                        </a:lnSpc>
                        <a:buNone/>
                      </a:pPr>
                      <a:r>
                        <a:rPr lang="en-US">
                          <a:solidFill>
                            <a:srgbClr val="F3F3F3"/>
                          </a:solidFill>
                        </a:rPr>
                        <a:t>Java Source Code Analyzer</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Java</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Code analysing</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r>
              <a:tr h="431225">
                <a:tc>
                  <a:txBody>
                    <a:bodyPr>
                      <a:noAutofit/>
                    </a:bodyPr>
                    <a:lstStyle/>
                    <a:p>
                      <a:pPr rtl="0" lvl="0">
                        <a:lnSpc>
                          <a:spcPct val="115000"/>
                        </a:lnSpc>
                        <a:buNone/>
                      </a:pPr>
                      <a:r>
                        <a:rPr lang="en-US">
                          <a:solidFill>
                            <a:srgbClr val="F3F3F3"/>
                          </a:solidFill>
                        </a:rPr>
                        <a:t>kcachegrind</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C</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Profiler</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r>
              <a:tr h="679275">
                <a:tc>
                  <a:txBody>
                    <a:bodyPr>
                      <a:noAutofit/>
                    </a:bodyPr>
                    <a:lstStyle/>
                    <a:p>
                      <a:pPr rtl="0" lvl="0">
                        <a:lnSpc>
                          <a:spcPct val="115000"/>
                        </a:lnSpc>
                        <a:buNone/>
                      </a:pPr>
                      <a:r>
                        <a:rPr lang="en-US">
                          <a:solidFill>
                            <a:srgbClr val="F3F3F3"/>
                          </a:solidFill>
                        </a:rPr>
                        <a:t>GraphViz + Doxygen</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C, Objective-C, C#, PHP, Java, Python, IDL</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Code analysing</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r>
              <a:tr h="679275">
                <a:tc>
                  <a:txBody>
                    <a:bodyPr>
                      <a:noAutofit/>
                    </a:bodyPr>
                    <a:lstStyle/>
                    <a:p>
                      <a:pPr rtl="0" lvl="0">
                        <a:lnSpc>
                          <a:spcPct val="115000"/>
                        </a:lnSpc>
                        <a:buNone/>
                      </a:pPr>
                      <a:r>
                        <a:rPr lang="en-US">
                          <a:solidFill>
                            <a:srgbClr val="F3F3F3"/>
                          </a:solidFill>
                        </a:rPr>
                        <a:t>Doxygen</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C, Objective-C, C#, PHP, Java, Python, IDL</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Documentation</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r>
              <a:tr h="679275">
                <a:tc>
                  <a:txBody>
                    <a:bodyPr>
                      <a:noAutofit/>
                    </a:bodyPr>
                    <a:lstStyle/>
                    <a:p>
                      <a:pPr rtl="0" lvl="0">
                        <a:lnSpc>
                          <a:spcPct val="115000"/>
                        </a:lnSpc>
                        <a:buNone/>
                      </a:pPr>
                      <a:r>
                        <a:rPr lang="en-US">
                          <a:solidFill>
                            <a:srgbClr val="F3F3F3"/>
                          </a:solidFill>
                        </a:rPr>
                        <a:t>Ctool</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rPr>
                        <a:t>C</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lvl="0">
                        <a:lnSpc>
                          <a:spcPct val="115000"/>
                        </a:lnSpc>
                        <a:buNone/>
                      </a:pPr>
                      <a:r>
                        <a:rPr lang="en-US">
                          <a:solidFill>
                            <a:srgbClr val="F3F3F3"/>
                          </a:solidFill>
                          <a:latin typeface="Times New Roman"/>
                          <a:ea typeface="Times New Roman"/>
                          <a:cs typeface="Times New Roman"/>
                          <a:sym typeface="Times New Roman"/>
                        </a:rPr>
                        <a:t>Call-graph generator</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lv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r>
              <a:tr h="679275">
                <a:tc>
                  <a:txBody>
                    <a:bodyPr>
                      <a:noAutofit/>
                    </a:bodyPr>
                    <a:lstStyle/>
                    <a:p>
                      <a:pPr rtl="0">
                        <a:lnSpc>
                          <a:spcPct val="115000"/>
                        </a:lnSpc>
                        <a:buNone/>
                      </a:pPr>
                      <a:r>
                        <a:rPr lang="en-US">
                          <a:solidFill>
                            <a:srgbClr val="F3F3F3"/>
                          </a:solidFill>
                        </a:rPr>
                        <a:t>Source code analyzer</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a:lnSpc>
                          <a:spcPct val="115000"/>
                        </a:lnSpc>
                        <a:buNone/>
                      </a:pPr>
                      <a:r>
                        <a:rPr lang="en-US">
                          <a:solidFill>
                            <a:srgbClr val="F3F3F3"/>
                          </a:solidFill>
                        </a:rPr>
                        <a:t>Any</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rtl="0">
                        <a:lnSpc>
                          <a:spcPct val="115000"/>
                        </a:lnSpc>
                        <a:buNone/>
                      </a:pPr>
                      <a:r>
                        <a:rPr lang="en-US">
                          <a:solidFill>
                            <a:srgbClr val="F3F3F3"/>
                          </a:solidFill>
                          <a:latin typeface="Times New Roman"/>
                          <a:ea typeface="Times New Roman"/>
                          <a:cs typeface="Times New Roman"/>
                          <a:sym typeface="Times New Roman"/>
                        </a:rPr>
                        <a:t>Сonstruction of semantic networks</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c>
                  <a:txBody>
                    <a:bodyPr>
                      <a:noAutofit/>
                    </a:bodyPr>
                    <a:lstStyle/>
                    <a:p>
                      <a:pPr algn="ctr" rtl="0">
                        <a:lnSpc>
                          <a:spcPct val="115000"/>
                        </a:lnSpc>
                        <a:buNone/>
                      </a:pPr>
                      <a:r>
                        <a:rPr lang="en-US">
                          <a:solidFill>
                            <a:srgbClr val="F3F3F3"/>
                          </a:solidFill>
                        </a:rPr>
                        <a:t>+</a:t>
                      </a:r>
                    </a:p>
                  </a:txBody>
                  <a:tcPr marR="91425" marB="91425" marT="91425" marL="91425">
                    <a:lnL w="9525" cap="flat">
                      <a:solidFill>
                        <a:srgbClr val="F3F3F3"/>
                      </a:solidFill>
                      <a:prstDash val="solid"/>
                      <a:round/>
                      <a:headEnd w="med" len="med" type="none"/>
                      <a:tailEnd w="med" len="med" type="none"/>
                    </a:lnL>
                    <a:lnR w="9525" cap="flat">
                      <a:solidFill>
                        <a:srgbClr val="F3F3F3"/>
                      </a:solidFill>
                      <a:prstDash val="solid"/>
                      <a:round/>
                      <a:headEnd w="med" len="med" type="none"/>
                      <a:tailEnd w="med" len="med" type="none"/>
                    </a:lnR>
                    <a:lnT w="9525" cap="flat">
                      <a:solidFill>
                        <a:srgbClr val="F3F3F3"/>
                      </a:solidFill>
                      <a:prstDash val="solid"/>
                      <a:round/>
                      <a:headEnd w="med" len="med" type="none"/>
                      <a:tailEnd w="med" len="med" type="none"/>
                    </a:lnT>
                    <a:lnB w="9525" cap="flat">
                      <a:solidFill>
                        <a:srgbClr val="F3F3F3"/>
                      </a:solidFill>
                      <a:prstDash val="solid"/>
                      <a:round/>
                      <a:headEnd w="med" len="med" type="none"/>
                      <a:tailEnd w="med" len="med" type="none"/>
                    </a:lnB>
                  </a:tcPr>
                </a:tc>
              </a:tr>
            </a:tbl>
          </a:graphicData>
        </a:graphic>
      </p:graphicFrame>
      <p:sp>
        <p:nvSpPr>
          <p:cNvPr id="223" name="Shape 223"/>
          <p:cNvSpPr txBox="1"/>
          <p:nvPr/>
        </p:nvSpPr>
        <p:spPr>
          <a:xfrm>
            <a:off y="295725" x="1084425"/>
            <a:ext cy="905099" cx="8825400"/>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z="4200" lang="en-US">
                <a:solidFill>
                  <a:srgbClr val="EBEBEB"/>
                </a:solidFill>
                <a:latin typeface="Questrial"/>
                <a:ea typeface="Questrial"/>
                <a:cs typeface="Questrial"/>
                <a:sym typeface="Questrial"/>
              </a:rPr>
              <a:t>Another graph creation programs</a:t>
            </a:r>
          </a:p>
        </p:txBody>
      </p:sp>
      <p:sp>
        <p:nvSpPr>
          <p:cNvPr id="224" name="Shape 224"/>
          <p:cNvSpPr txBox="1"/>
          <p:nvPr/>
        </p:nvSpPr>
        <p:spPr>
          <a:xfrm>
            <a:off y="295726" x="10352543"/>
            <a:ext cy="767699" cx="8381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11</a:t>
            </a:r>
            <a:r>
              <a:rPr sz="3600" lang="en-US"/>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y="0" x="0"/>
          <a:ext cy="0" cx="0"/>
          <a:chOff y="0" x="0"/>
          <a:chExt cy="0" cx="0"/>
        </a:xfrm>
      </p:grpSpPr>
      <p:sp>
        <p:nvSpPr>
          <p:cNvPr id="229" name="Shape 229"/>
          <p:cNvSpPr txBox="1"/>
          <p:nvPr/>
        </p:nvSpPr>
        <p:spPr>
          <a:xfrm>
            <a:off y="295726" x="1084413"/>
            <a:ext cy="1915200" cx="8825395"/>
          </a:xfrm>
          <a:prstGeom prst="rect">
            <a:avLst/>
          </a:prstGeom>
          <a:noFill/>
          <a:ln>
            <a:noFill/>
          </a:ln>
        </p:spPr>
        <p:txBody>
          <a:bodyPr bIns="45700" rIns="91425" lIns="91425" tIns="45700" anchor="t" anchorCtr="1">
            <a:noAutofit/>
          </a:bodyPr>
          <a:lstStyle/>
          <a:p>
            <a:pPr algn="ctr" rtl="0" lvl="0" marR="0" indent="0" marL="0">
              <a:lnSpc>
                <a:spcPct val="100000"/>
              </a:lnSpc>
              <a:spcBef>
                <a:spcPts val="0"/>
              </a:spcBef>
              <a:spcAft>
                <a:spcPts val="0"/>
              </a:spcAft>
              <a:buClr>
                <a:srgbClr val="EBEBEB"/>
              </a:buClr>
              <a:buSzPct val="25000"/>
              <a:buFont typeface="Questrial"/>
              <a:buNone/>
            </a:pPr>
            <a:r>
              <a:rPr strike="noStrike" u="none" b="0" cap="none" baseline="0" sz="4200" lang="en-US" i="0">
                <a:solidFill>
                  <a:srgbClr val="EBEBEB"/>
                </a:solidFill>
                <a:latin typeface="Questrial"/>
                <a:ea typeface="Questrial"/>
                <a:cs typeface="Questrial"/>
                <a:sym typeface="Questrial"/>
              </a:rPr>
              <a:t>Demo</a:t>
            </a:r>
          </a:p>
        </p:txBody>
      </p:sp>
      <p:pic>
        <p:nvPicPr>
          <p:cNvPr id="230" name="Shape 230"/>
          <p:cNvPicPr preferRelativeResize="0"/>
          <p:nvPr/>
        </p:nvPicPr>
        <p:blipFill>
          <a:blip r:embed="rId4"/>
          <a:stretch>
            <a:fillRect/>
          </a:stretch>
        </p:blipFill>
        <p:spPr>
          <a:xfrm>
            <a:off y="5651641" x="546116"/>
            <a:ext cy="812160" cx="812160"/>
          </a:xfrm>
          <a:prstGeom prst="rect">
            <a:avLst/>
          </a:prstGeom>
        </p:spPr>
      </p:pic>
      <p:sp>
        <p:nvSpPr>
          <p:cNvPr id="231" name="Shape 231"/>
          <p:cNvSpPr txBox="1"/>
          <p:nvPr/>
        </p:nvSpPr>
        <p:spPr>
          <a:xfrm>
            <a:off y="295726" x="10352543"/>
            <a:ext cy="767683" cx="838203"/>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lang="en-US"/>
              <a:t> </a:t>
            </a:r>
          </a:p>
        </p:txBody>
      </p:sp>
      <p:pic>
        <p:nvPicPr>
          <p:cNvPr id="232" name="Shape 232"/>
          <p:cNvPicPr preferRelativeResize="0"/>
          <p:nvPr/>
        </p:nvPicPr>
        <p:blipFill>
          <a:blip r:embed="rId5"/>
          <a:stretch>
            <a:fillRect/>
          </a:stretch>
        </p:blipFill>
        <p:spPr>
          <a:xfrm>
            <a:off y="951853" x="1642088"/>
            <a:ext cy="5511947" cx="8153430"/>
          </a:xfrm>
          <a:prstGeom prst="rect">
            <a:avLst/>
          </a:prstGeom>
        </p:spPr>
      </p:pic>
      <p:sp>
        <p:nvSpPr>
          <p:cNvPr id="233" name="Shape 233"/>
          <p:cNvSpPr txBox="1"/>
          <p:nvPr/>
        </p:nvSpPr>
        <p:spPr>
          <a:xfrm>
            <a:off y="295726" x="10352543"/>
            <a:ext cy="767699" cx="838199"/>
          </a:xfrm>
          <a:prstGeom prst="rect">
            <a:avLst/>
          </a:prstGeom>
          <a:noFill/>
          <a:ln>
            <a:noFill/>
          </a:ln>
        </p:spPr>
        <p:txBody>
          <a:bodyPr bIns="45700" rIns="91425" lIns="91425" tIns="45700" anchor="b" anchorCtr="1">
            <a:noAutofit/>
          </a:bodyPr>
          <a:lstStyle/>
          <a:p>
            <a:pPr algn="ctr" rtl="0" lvl="0" marR="0" indent="0" marL="0">
              <a:lnSpc>
                <a:spcPct val="100000"/>
              </a:lnSpc>
              <a:spcBef>
                <a:spcPts val="0"/>
              </a:spcBef>
              <a:spcAft>
                <a:spcPts val="0"/>
              </a:spcAft>
              <a:buClr>
                <a:schemeClr val="dk1"/>
              </a:buClr>
              <a:buSzPct val="25000"/>
              <a:buFont typeface="Calibri"/>
              <a:buNone/>
            </a:pPr>
            <a:r>
              <a:rPr sz="3600" lang="en-US">
                <a:solidFill>
                  <a:srgbClr val="FFFFFF"/>
                </a:solidFill>
                <a:latin typeface="Consolas"/>
                <a:ea typeface="Consolas"/>
                <a:cs typeface="Consolas"/>
                <a:sym typeface="Consolas"/>
              </a:rPr>
              <a:t>10</a:t>
            </a:r>
            <a:r>
              <a:rPr sz="3600" lang="en-US"/>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Ион">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